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9" r:id="rId5"/>
    <p:sldId id="270" r:id="rId6"/>
    <p:sldId id="268" r:id="rId7"/>
    <p:sldId id="256" r:id="rId8"/>
    <p:sldId id="257" r:id="rId9"/>
    <p:sldId id="258" r:id="rId10"/>
    <p:sldId id="259" r:id="rId11"/>
    <p:sldId id="261" r:id="rId12"/>
    <p:sldId id="262" r:id="rId13"/>
    <p:sldId id="263" r:id="rId14"/>
    <p:sldId id="264" r:id="rId15"/>
    <p:sldId id="272" r:id="rId16"/>
    <p:sldId id="266" r:id="rId17"/>
    <p:sldId id="267" r:id="rId18"/>
    <p:sldId id="271"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23DAC-6B87-404F-AD22-ED960BB20589}" v="11" dt="2023-06-19T10:31:18.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7" d="100"/>
          <a:sy n="107" d="100"/>
        </p:scale>
        <p:origin x="6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Depommier" userId="8b789d28-7a20-4f9c-a29b-43788d68d435" providerId="ADAL" clId="{5DA88C7F-2B27-45E5-992E-536EB2C24265}"/>
    <pc:docChg chg="custSel addSld delSld modSld sldOrd">
      <pc:chgData name="Clara Depommier" userId="8b789d28-7a20-4f9c-a29b-43788d68d435" providerId="ADAL" clId="{5DA88C7F-2B27-45E5-992E-536EB2C24265}" dt="2023-05-24T13:19:25.972" v="1825" actId="1076"/>
      <pc:docMkLst>
        <pc:docMk/>
      </pc:docMkLst>
      <pc:sldChg chg="add">
        <pc:chgData name="Clara Depommier" userId="8b789d28-7a20-4f9c-a29b-43788d68d435" providerId="ADAL" clId="{5DA88C7F-2B27-45E5-992E-536EB2C24265}" dt="2023-05-23T11:34:43.103" v="3"/>
        <pc:sldMkLst>
          <pc:docMk/>
          <pc:sldMk cId="272033125" sldId="262"/>
        </pc:sldMkLst>
      </pc:sldChg>
      <pc:sldChg chg="delSp add setBg delDesignElem">
        <pc:chgData name="Clara Depommier" userId="8b789d28-7a20-4f9c-a29b-43788d68d435" providerId="ADAL" clId="{5DA88C7F-2B27-45E5-992E-536EB2C24265}" dt="2023-05-23T11:34:43.103" v="3"/>
        <pc:sldMkLst>
          <pc:docMk/>
          <pc:sldMk cId="940796595" sldId="263"/>
        </pc:sldMkLst>
        <pc:spChg chg="del">
          <ac:chgData name="Clara Depommier" userId="8b789d28-7a20-4f9c-a29b-43788d68d435" providerId="ADAL" clId="{5DA88C7F-2B27-45E5-992E-536EB2C24265}" dt="2023-05-23T11:34:43.103" v="3"/>
          <ac:spMkLst>
            <pc:docMk/>
            <pc:sldMk cId="940796595" sldId="263"/>
            <ac:spMk id="9" creationId="{D4771268-CB57-404A-9271-370EB28F6090}"/>
          </ac:spMkLst>
        </pc:spChg>
      </pc:sldChg>
      <pc:sldChg chg="delSp add setBg delDesignElem">
        <pc:chgData name="Clara Depommier" userId="8b789d28-7a20-4f9c-a29b-43788d68d435" providerId="ADAL" clId="{5DA88C7F-2B27-45E5-992E-536EB2C24265}" dt="2023-05-23T11:34:43.103" v="3"/>
        <pc:sldMkLst>
          <pc:docMk/>
          <pc:sldMk cId="3711905200" sldId="264"/>
        </pc:sldMkLst>
        <pc:spChg chg="del">
          <ac:chgData name="Clara Depommier" userId="8b789d28-7a20-4f9c-a29b-43788d68d435" providerId="ADAL" clId="{5DA88C7F-2B27-45E5-992E-536EB2C24265}" dt="2023-05-23T11:34:43.103" v="3"/>
          <ac:spMkLst>
            <pc:docMk/>
            <pc:sldMk cId="3711905200" sldId="264"/>
            <ac:spMk id="14" creationId="{D4771268-CB57-404A-9271-370EB28F6090}"/>
          </ac:spMkLst>
        </pc:spChg>
      </pc:sldChg>
      <pc:sldChg chg="delSp add delDesignElem">
        <pc:chgData name="Clara Depommier" userId="8b789d28-7a20-4f9c-a29b-43788d68d435" providerId="ADAL" clId="{5DA88C7F-2B27-45E5-992E-536EB2C24265}" dt="2023-05-23T11:34:43.103" v="3"/>
        <pc:sldMkLst>
          <pc:docMk/>
          <pc:sldMk cId="1704938590" sldId="265"/>
        </pc:sldMkLst>
        <pc:spChg chg="del">
          <ac:chgData name="Clara Depommier" userId="8b789d28-7a20-4f9c-a29b-43788d68d435" providerId="ADAL" clId="{5DA88C7F-2B27-45E5-992E-536EB2C24265}" dt="2023-05-23T11:34:43.103" v="3"/>
          <ac:spMkLst>
            <pc:docMk/>
            <pc:sldMk cId="1704938590" sldId="265"/>
            <ac:spMk id="19" creationId="{D4771268-CB57-404A-9271-370EB28F6090}"/>
          </ac:spMkLst>
        </pc:spChg>
      </pc:sldChg>
      <pc:sldChg chg="addSp delSp modSp new mod">
        <pc:chgData name="Clara Depommier" userId="8b789d28-7a20-4f9c-a29b-43788d68d435" providerId="ADAL" clId="{5DA88C7F-2B27-45E5-992E-536EB2C24265}" dt="2023-05-24T13:15:22.074" v="1807" actId="1076"/>
        <pc:sldMkLst>
          <pc:docMk/>
          <pc:sldMk cId="2545942682" sldId="266"/>
        </pc:sldMkLst>
        <pc:spChg chg="add mod">
          <ac:chgData name="Clara Depommier" userId="8b789d28-7a20-4f9c-a29b-43788d68d435" providerId="ADAL" clId="{5DA88C7F-2B27-45E5-992E-536EB2C24265}" dt="2023-05-24T13:07:57.320" v="1784" actId="313"/>
          <ac:spMkLst>
            <pc:docMk/>
            <pc:sldMk cId="2545942682" sldId="266"/>
            <ac:spMk id="2" creationId="{1736717B-A1C5-F82F-8B20-B32865A1058B}"/>
          </ac:spMkLst>
        </pc:spChg>
        <pc:picChg chg="add mod">
          <ac:chgData name="Clara Depommier" userId="8b789d28-7a20-4f9c-a29b-43788d68d435" providerId="ADAL" clId="{5DA88C7F-2B27-45E5-992E-536EB2C24265}" dt="2023-05-24T13:15:22.074" v="1807" actId="1076"/>
          <ac:picMkLst>
            <pc:docMk/>
            <pc:sldMk cId="2545942682" sldId="266"/>
            <ac:picMk id="3" creationId="{F1886A6D-851B-4FD0-D397-F296A3DF4443}"/>
          </ac:picMkLst>
        </pc:picChg>
        <pc:picChg chg="add del mod">
          <ac:chgData name="Clara Depommier" userId="8b789d28-7a20-4f9c-a29b-43788d68d435" providerId="ADAL" clId="{5DA88C7F-2B27-45E5-992E-536EB2C24265}" dt="2023-05-23T11:35:47.742" v="8" actId="478"/>
          <ac:picMkLst>
            <pc:docMk/>
            <pc:sldMk cId="2545942682" sldId="266"/>
            <ac:picMk id="1026" creationId="{B1D10105-48B6-9E81-F04F-1C4DD3FF077A}"/>
          </ac:picMkLst>
        </pc:picChg>
        <pc:picChg chg="add mod">
          <ac:chgData name="Clara Depommier" userId="8b789d28-7a20-4f9c-a29b-43788d68d435" providerId="ADAL" clId="{5DA88C7F-2B27-45E5-992E-536EB2C24265}" dt="2023-05-23T11:47:43.612" v="723" actId="1076"/>
          <ac:picMkLst>
            <pc:docMk/>
            <pc:sldMk cId="2545942682" sldId="266"/>
            <ac:picMk id="1028" creationId="{1617D450-F5CA-C31A-A4DF-0D2BAA118105}"/>
          </ac:picMkLst>
        </pc:picChg>
      </pc:sldChg>
      <pc:sldChg chg="addSp delSp modSp new mod">
        <pc:chgData name="Clara Depommier" userId="8b789d28-7a20-4f9c-a29b-43788d68d435" providerId="ADAL" clId="{5DA88C7F-2B27-45E5-992E-536EB2C24265}" dt="2023-05-24T13:08:11.665" v="1802" actId="20577"/>
        <pc:sldMkLst>
          <pc:docMk/>
          <pc:sldMk cId="2202689958" sldId="267"/>
        </pc:sldMkLst>
        <pc:spChg chg="add del">
          <ac:chgData name="Clara Depommier" userId="8b789d28-7a20-4f9c-a29b-43788d68d435" providerId="ADAL" clId="{5DA88C7F-2B27-45E5-992E-536EB2C24265}" dt="2023-05-23T11:45:37.837" v="713" actId="478"/>
          <ac:spMkLst>
            <pc:docMk/>
            <pc:sldMk cId="2202689958" sldId="267"/>
            <ac:spMk id="2" creationId="{237FBEDD-9161-CE45-1B75-808B3B10D2A9}"/>
          </ac:spMkLst>
        </pc:spChg>
        <pc:spChg chg="add del">
          <ac:chgData name="Clara Depommier" userId="8b789d28-7a20-4f9c-a29b-43788d68d435" providerId="ADAL" clId="{5DA88C7F-2B27-45E5-992E-536EB2C24265}" dt="2023-05-23T11:45:46.543" v="715" actId="478"/>
          <ac:spMkLst>
            <pc:docMk/>
            <pc:sldMk cId="2202689958" sldId="267"/>
            <ac:spMk id="3" creationId="{6ED05409-7B0B-B8D1-4B42-B4E1A813D836}"/>
          </ac:spMkLst>
        </pc:spChg>
        <pc:spChg chg="add del mod">
          <ac:chgData name="Clara Depommier" userId="8b789d28-7a20-4f9c-a29b-43788d68d435" providerId="ADAL" clId="{5DA88C7F-2B27-45E5-992E-536EB2C24265}" dt="2023-05-23T11:47:13.730" v="717" actId="478"/>
          <ac:spMkLst>
            <pc:docMk/>
            <pc:sldMk cId="2202689958" sldId="267"/>
            <ac:spMk id="4" creationId="{47104A67-E556-2D7D-BD21-88D433B0E594}"/>
          </ac:spMkLst>
        </pc:spChg>
        <pc:spChg chg="add mod">
          <ac:chgData name="Clara Depommier" userId="8b789d28-7a20-4f9c-a29b-43788d68d435" providerId="ADAL" clId="{5DA88C7F-2B27-45E5-992E-536EB2C24265}" dt="2023-05-24T13:08:11.665" v="1802" actId="20577"/>
          <ac:spMkLst>
            <pc:docMk/>
            <pc:sldMk cId="2202689958" sldId="267"/>
            <ac:spMk id="7" creationId="{1AE04274-2AE4-BD64-74CC-46BDB3A8BA60}"/>
          </ac:spMkLst>
        </pc:spChg>
        <pc:picChg chg="add del mod">
          <ac:chgData name="Clara Depommier" userId="8b789d28-7a20-4f9c-a29b-43788d68d435" providerId="ADAL" clId="{5DA88C7F-2B27-45E5-992E-536EB2C24265}" dt="2023-05-23T11:47:38.516" v="720" actId="21"/>
          <ac:picMkLst>
            <pc:docMk/>
            <pc:sldMk cId="2202689958" sldId="267"/>
            <ac:picMk id="6" creationId="{251A62E6-C7BD-B7E8-0656-4D7086352040}"/>
          </ac:picMkLst>
        </pc:picChg>
      </pc:sldChg>
      <pc:sldChg chg="new del">
        <pc:chgData name="Clara Depommier" userId="8b789d28-7a20-4f9c-a29b-43788d68d435" providerId="ADAL" clId="{5DA88C7F-2B27-45E5-992E-536EB2C24265}" dt="2023-05-24T13:08:37.964" v="1804" actId="2696"/>
        <pc:sldMkLst>
          <pc:docMk/>
          <pc:sldMk cId="870944873" sldId="268"/>
        </pc:sldMkLst>
      </pc:sldChg>
      <pc:sldChg chg="addSp delSp modSp new mod ord">
        <pc:chgData name="Clara Depommier" userId="8b789d28-7a20-4f9c-a29b-43788d68d435" providerId="ADAL" clId="{5DA88C7F-2B27-45E5-992E-536EB2C24265}" dt="2023-05-24T13:19:25.972" v="1825" actId="1076"/>
        <pc:sldMkLst>
          <pc:docMk/>
          <pc:sldMk cId="1939777522" sldId="268"/>
        </pc:sldMkLst>
        <pc:picChg chg="add del mod">
          <ac:chgData name="Clara Depommier" userId="8b789d28-7a20-4f9c-a29b-43788d68d435" providerId="ADAL" clId="{5DA88C7F-2B27-45E5-992E-536EB2C24265}" dt="2023-05-24T13:19:21.036" v="1821" actId="478"/>
          <ac:picMkLst>
            <pc:docMk/>
            <pc:sldMk cId="1939777522" sldId="268"/>
            <ac:picMk id="2" creationId="{8C4859D8-440A-14B4-2093-E8253717EE3A}"/>
          </ac:picMkLst>
        </pc:picChg>
        <pc:picChg chg="add mod">
          <ac:chgData name="Clara Depommier" userId="8b789d28-7a20-4f9c-a29b-43788d68d435" providerId="ADAL" clId="{5DA88C7F-2B27-45E5-992E-536EB2C24265}" dt="2023-05-24T13:19:25.972" v="1825" actId="1076"/>
          <ac:picMkLst>
            <pc:docMk/>
            <pc:sldMk cId="1939777522" sldId="268"/>
            <ac:picMk id="3" creationId="{0C1F0A27-9796-6032-33A6-C03917BBED27}"/>
          </ac:picMkLst>
        </pc:picChg>
        <pc:picChg chg="add mod">
          <ac:chgData name="Clara Depommier" userId="8b789d28-7a20-4f9c-a29b-43788d68d435" providerId="ADAL" clId="{5DA88C7F-2B27-45E5-992E-536EB2C24265}" dt="2023-05-24T13:18:34.505" v="1819" actId="1076"/>
          <ac:picMkLst>
            <pc:docMk/>
            <pc:sldMk cId="1939777522" sldId="268"/>
            <ac:picMk id="1026" creationId="{F82574A8-3A4A-6BE9-0506-4B17E6611952}"/>
          </ac:picMkLst>
        </pc:picChg>
      </pc:sldChg>
      <pc:sldChg chg="new del">
        <pc:chgData name="Clara Depommier" userId="8b789d28-7a20-4f9c-a29b-43788d68d435" providerId="ADAL" clId="{5DA88C7F-2B27-45E5-992E-536EB2C24265}" dt="2023-05-24T13:08:43.288" v="1806" actId="2696"/>
        <pc:sldMkLst>
          <pc:docMk/>
          <pc:sldMk cId="2583383682" sldId="268"/>
        </pc:sldMkLst>
      </pc:sldChg>
    </pc:docChg>
  </pc:docChgLst>
  <pc:docChgLst>
    <pc:chgData name="Amélie Tonneau" userId="S::amelie.tonneau@unamur.be::a964d2ab-b20a-42af-a2e9-4ac5226a0cfd" providerId="AD" clId="Web-{8761B782-3B05-4BFD-B18E-115749BEA608}"/>
    <pc:docChg chg="modSld">
      <pc:chgData name="Amélie Tonneau" userId="S::amelie.tonneau@unamur.be::a964d2ab-b20a-42af-a2e9-4ac5226a0cfd" providerId="AD" clId="Web-{8761B782-3B05-4BFD-B18E-115749BEA608}" dt="2023-05-16T17:30:16.229" v="28" actId="20577"/>
      <pc:docMkLst>
        <pc:docMk/>
      </pc:docMkLst>
      <pc:sldChg chg="modSp">
        <pc:chgData name="Amélie Tonneau" userId="S::amelie.tonneau@unamur.be::a964d2ab-b20a-42af-a2e9-4ac5226a0cfd" providerId="AD" clId="Web-{8761B782-3B05-4BFD-B18E-115749BEA608}" dt="2023-05-16T17:29:25.445" v="8" actId="20577"/>
        <pc:sldMkLst>
          <pc:docMk/>
          <pc:sldMk cId="873053469" sldId="257"/>
        </pc:sldMkLst>
        <pc:spChg chg="mod">
          <ac:chgData name="Amélie Tonneau" userId="S::amelie.tonneau@unamur.be::a964d2ab-b20a-42af-a2e9-4ac5226a0cfd" providerId="AD" clId="Web-{8761B782-3B05-4BFD-B18E-115749BEA608}" dt="2023-05-16T17:29:25.445" v="8" actId="20577"/>
          <ac:spMkLst>
            <pc:docMk/>
            <pc:sldMk cId="873053469" sldId="257"/>
            <ac:spMk id="5" creationId="{6A11D8AC-423B-BA1B-F61B-1568F3FF0CE6}"/>
          </ac:spMkLst>
        </pc:spChg>
      </pc:sldChg>
      <pc:sldChg chg="modSp">
        <pc:chgData name="Amélie Tonneau" userId="S::amelie.tonneau@unamur.be::a964d2ab-b20a-42af-a2e9-4ac5226a0cfd" providerId="AD" clId="Web-{8761B782-3B05-4BFD-B18E-115749BEA608}" dt="2023-05-16T17:29:47.946" v="17" actId="20577"/>
        <pc:sldMkLst>
          <pc:docMk/>
          <pc:sldMk cId="1510415967" sldId="258"/>
        </pc:sldMkLst>
        <pc:spChg chg="mod">
          <ac:chgData name="Amélie Tonneau" userId="S::amelie.tonneau@unamur.be::a964d2ab-b20a-42af-a2e9-4ac5226a0cfd" providerId="AD" clId="Web-{8761B782-3B05-4BFD-B18E-115749BEA608}" dt="2023-05-16T17:29:47.946" v="17" actId="20577"/>
          <ac:spMkLst>
            <pc:docMk/>
            <pc:sldMk cId="1510415967" sldId="258"/>
            <ac:spMk id="6" creationId="{5BEBED94-723A-3207-FAB5-9A3C39496AAF}"/>
          </ac:spMkLst>
        </pc:spChg>
      </pc:sldChg>
      <pc:sldChg chg="modSp">
        <pc:chgData name="Amélie Tonneau" userId="S::amelie.tonneau@unamur.be::a964d2ab-b20a-42af-a2e9-4ac5226a0cfd" providerId="AD" clId="Web-{8761B782-3B05-4BFD-B18E-115749BEA608}" dt="2023-05-16T17:30:02.135" v="20" actId="20577"/>
        <pc:sldMkLst>
          <pc:docMk/>
          <pc:sldMk cId="551247333" sldId="259"/>
        </pc:sldMkLst>
        <pc:spChg chg="mod">
          <ac:chgData name="Amélie Tonneau" userId="S::amelie.tonneau@unamur.be::a964d2ab-b20a-42af-a2e9-4ac5226a0cfd" providerId="AD" clId="Web-{8761B782-3B05-4BFD-B18E-115749BEA608}" dt="2023-05-16T17:30:02.135" v="20" actId="20577"/>
          <ac:spMkLst>
            <pc:docMk/>
            <pc:sldMk cId="551247333" sldId="259"/>
            <ac:spMk id="6" creationId="{5535495C-7330-1A8B-D223-6E0794334E69}"/>
          </ac:spMkLst>
        </pc:spChg>
      </pc:sldChg>
      <pc:sldChg chg="modSp">
        <pc:chgData name="Amélie Tonneau" userId="S::amelie.tonneau@unamur.be::a964d2ab-b20a-42af-a2e9-4ac5226a0cfd" providerId="AD" clId="Web-{8761B782-3B05-4BFD-B18E-115749BEA608}" dt="2023-05-16T17:30:16.229" v="28" actId="20577"/>
        <pc:sldMkLst>
          <pc:docMk/>
          <pc:sldMk cId="888797030" sldId="261"/>
        </pc:sldMkLst>
        <pc:spChg chg="mod">
          <ac:chgData name="Amélie Tonneau" userId="S::amelie.tonneau@unamur.be::a964d2ab-b20a-42af-a2e9-4ac5226a0cfd" providerId="AD" clId="Web-{8761B782-3B05-4BFD-B18E-115749BEA608}" dt="2023-05-16T17:30:16.229" v="28" actId="20577"/>
          <ac:spMkLst>
            <pc:docMk/>
            <pc:sldMk cId="888797030" sldId="261"/>
            <ac:spMk id="6" creationId="{5535495C-7330-1A8B-D223-6E0794334E69}"/>
          </ac:spMkLst>
        </pc:spChg>
      </pc:sldChg>
    </pc:docChg>
  </pc:docChgLst>
  <pc:docChgLst>
    <pc:chgData name="Clara Depommier" userId="8b789d28-7a20-4f9c-a29b-43788d68d435" providerId="ADAL" clId="{3B823DAC-6B87-404F-AD22-ED960BB20589}"/>
    <pc:docChg chg="undo custSel addSld delSld modSld sldOrd">
      <pc:chgData name="Clara Depommier" userId="8b789d28-7a20-4f9c-a29b-43788d68d435" providerId="ADAL" clId="{3B823DAC-6B87-404F-AD22-ED960BB20589}" dt="2023-06-19T10:31:52.968" v="837" actId="33524"/>
      <pc:docMkLst>
        <pc:docMk/>
      </pc:docMkLst>
      <pc:sldChg chg="modSp mod">
        <pc:chgData name="Clara Depommier" userId="8b789d28-7a20-4f9c-a29b-43788d68d435" providerId="ADAL" clId="{3B823DAC-6B87-404F-AD22-ED960BB20589}" dt="2023-06-19T10:24:01.179" v="21" actId="1076"/>
        <pc:sldMkLst>
          <pc:docMk/>
          <pc:sldMk cId="873053469" sldId="257"/>
        </pc:sldMkLst>
        <pc:spChg chg="mod">
          <ac:chgData name="Clara Depommier" userId="8b789d28-7a20-4f9c-a29b-43788d68d435" providerId="ADAL" clId="{3B823DAC-6B87-404F-AD22-ED960BB20589}" dt="2023-06-19T10:24:01.179" v="21" actId="1076"/>
          <ac:spMkLst>
            <pc:docMk/>
            <pc:sldMk cId="873053469" sldId="257"/>
            <ac:spMk id="2" creationId="{3905D0F5-7407-E48C-5A7C-F8EDF5D1EA41}"/>
          </ac:spMkLst>
        </pc:spChg>
      </pc:sldChg>
      <pc:sldChg chg="modSp mod">
        <pc:chgData name="Clara Depommier" userId="8b789d28-7a20-4f9c-a29b-43788d68d435" providerId="ADAL" clId="{3B823DAC-6B87-404F-AD22-ED960BB20589}" dt="2023-06-19T10:23:42.508" v="20" actId="14100"/>
        <pc:sldMkLst>
          <pc:docMk/>
          <pc:sldMk cId="940796595" sldId="263"/>
        </pc:sldMkLst>
        <pc:spChg chg="mod">
          <ac:chgData name="Clara Depommier" userId="8b789d28-7a20-4f9c-a29b-43788d68d435" providerId="ADAL" clId="{3B823DAC-6B87-404F-AD22-ED960BB20589}" dt="2023-06-19T10:23:42.508" v="20" actId="14100"/>
          <ac:spMkLst>
            <pc:docMk/>
            <pc:sldMk cId="940796595" sldId="263"/>
            <ac:spMk id="5" creationId="{6A11D8AC-423B-BA1B-F61B-1568F3FF0CE6}"/>
          </ac:spMkLst>
        </pc:spChg>
        <pc:picChg chg="mod">
          <ac:chgData name="Clara Depommier" userId="8b789d28-7a20-4f9c-a29b-43788d68d435" providerId="ADAL" clId="{3B823DAC-6B87-404F-AD22-ED960BB20589}" dt="2023-06-19T10:23:38.558" v="18" actId="1076"/>
          <ac:picMkLst>
            <pc:docMk/>
            <pc:sldMk cId="940796595" sldId="263"/>
            <ac:picMk id="6" creationId="{A6BB9B8E-F153-A173-F46F-1976497F2F0E}"/>
          </ac:picMkLst>
        </pc:picChg>
      </pc:sldChg>
      <pc:sldChg chg="addSp modSp mod">
        <pc:chgData name="Clara Depommier" userId="8b789d28-7a20-4f9c-a29b-43788d68d435" providerId="ADAL" clId="{3B823DAC-6B87-404F-AD22-ED960BB20589}" dt="2023-06-19T10:22:54.789" v="9" actId="14100"/>
        <pc:sldMkLst>
          <pc:docMk/>
          <pc:sldMk cId="3711905200" sldId="264"/>
        </pc:sldMkLst>
        <pc:spChg chg="add mod">
          <ac:chgData name="Clara Depommier" userId="8b789d28-7a20-4f9c-a29b-43788d68d435" providerId="ADAL" clId="{3B823DAC-6B87-404F-AD22-ED960BB20589}" dt="2023-06-19T10:22:54.789" v="9" actId="14100"/>
          <ac:spMkLst>
            <pc:docMk/>
            <pc:sldMk cId="3711905200" sldId="264"/>
            <ac:spMk id="5" creationId="{56F2B171-F8CB-6D4C-7CF2-513047DB3B76}"/>
          </ac:spMkLst>
        </pc:spChg>
        <pc:spChg chg="mod">
          <ac:chgData name="Clara Depommier" userId="8b789d28-7a20-4f9c-a29b-43788d68d435" providerId="ADAL" clId="{3B823DAC-6B87-404F-AD22-ED960BB20589}" dt="2023-06-19T10:22:38.693" v="1" actId="1076"/>
          <ac:spMkLst>
            <pc:docMk/>
            <pc:sldMk cId="3711905200" sldId="264"/>
            <ac:spMk id="6" creationId="{5BEBED94-723A-3207-FAB5-9A3C39496AAF}"/>
          </ac:spMkLst>
        </pc:spChg>
        <pc:picChg chg="add mod">
          <ac:chgData name="Clara Depommier" userId="8b789d28-7a20-4f9c-a29b-43788d68d435" providerId="ADAL" clId="{3B823DAC-6B87-404F-AD22-ED960BB20589}" dt="2023-06-19T10:22:46.480" v="5" actId="1076"/>
          <ac:picMkLst>
            <pc:docMk/>
            <pc:sldMk cId="3711905200" sldId="264"/>
            <ac:picMk id="3" creationId="{323A8227-E1AF-F80B-220C-8518BF7378E5}"/>
          </ac:picMkLst>
        </pc:picChg>
        <pc:picChg chg="mod">
          <ac:chgData name="Clara Depommier" userId="8b789d28-7a20-4f9c-a29b-43788d68d435" providerId="ADAL" clId="{3B823DAC-6B87-404F-AD22-ED960BB20589}" dt="2023-06-19T10:22:40.383" v="2" actId="1076"/>
          <ac:picMkLst>
            <pc:docMk/>
            <pc:sldMk cId="3711905200" sldId="264"/>
            <ac:picMk id="4" creationId="{BF57FE20-2455-D664-BDD7-4D6B2C67379A}"/>
          </ac:picMkLst>
        </pc:picChg>
      </pc:sldChg>
      <pc:sldChg chg="delSp del mod">
        <pc:chgData name="Clara Depommier" userId="8b789d28-7a20-4f9c-a29b-43788d68d435" providerId="ADAL" clId="{3B823DAC-6B87-404F-AD22-ED960BB20589}" dt="2023-06-19T10:23:35.061" v="17" actId="2696"/>
        <pc:sldMkLst>
          <pc:docMk/>
          <pc:sldMk cId="1704938590" sldId="265"/>
        </pc:sldMkLst>
        <pc:spChg chg="del">
          <ac:chgData name="Clara Depommier" userId="8b789d28-7a20-4f9c-a29b-43788d68d435" providerId="ADAL" clId="{3B823DAC-6B87-404F-AD22-ED960BB20589}" dt="2023-06-19T10:22:49.553" v="6" actId="21"/>
          <ac:spMkLst>
            <pc:docMk/>
            <pc:sldMk cId="1704938590" sldId="265"/>
            <ac:spMk id="6" creationId="{5535495C-7330-1A8B-D223-6E0794334E69}"/>
          </ac:spMkLst>
        </pc:spChg>
        <pc:picChg chg="del">
          <ac:chgData name="Clara Depommier" userId="8b789d28-7a20-4f9c-a29b-43788d68d435" providerId="ADAL" clId="{3B823DAC-6B87-404F-AD22-ED960BB20589}" dt="2023-06-19T10:22:44.083" v="3" actId="21"/>
          <ac:picMkLst>
            <pc:docMk/>
            <pc:sldMk cId="1704938590" sldId="265"/>
            <ac:picMk id="4" creationId="{14C2E05D-A6D8-08FD-2DE7-BF69FB1C2CA2}"/>
          </ac:picMkLst>
        </pc:picChg>
      </pc:sldChg>
      <pc:sldChg chg="modSp mod">
        <pc:chgData name="Clara Depommier" userId="8b789d28-7a20-4f9c-a29b-43788d68d435" providerId="ADAL" clId="{3B823DAC-6B87-404F-AD22-ED960BB20589}" dt="2023-06-19T10:24:19.141" v="30" actId="20577"/>
        <pc:sldMkLst>
          <pc:docMk/>
          <pc:sldMk cId="2545942682" sldId="266"/>
        </pc:sldMkLst>
        <pc:spChg chg="mod">
          <ac:chgData name="Clara Depommier" userId="8b789d28-7a20-4f9c-a29b-43788d68d435" providerId="ADAL" clId="{3B823DAC-6B87-404F-AD22-ED960BB20589}" dt="2023-06-19T10:24:19.141" v="30" actId="20577"/>
          <ac:spMkLst>
            <pc:docMk/>
            <pc:sldMk cId="2545942682" sldId="266"/>
            <ac:spMk id="2" creationId="{1736717B-A1C5-F82F-8B20-B32865A1058B}"/>
          </ac:spMkLst>
        </pc:spChg>
      </pc:sldChg>
      <pc:sldChg chg="modSp mod">
        <pc:chgData name="Clara Depommier" userId="8b789d28-7a20-4f9c-a29b-43788d68d435" providerId="ADAL" clId="{3B823DAC-6B87-404F-AD22-ED960BB20589}" dt="2023-06-19T10:24:32.518" v="41" actId="20577"/>
        <pc:sldMkLst>
          <pc:docMk/>
          <pc:sldMk cId="2202689958" sldId="267"/>
        </pc:sldMkLst>
        <pc:spChg chg="mod">
          <ac:chgData name="Clara Depommier" userId="8b789d28-7a20-4f9c-a29b-43788d68d435" providerId="ADAL" clId="{3B823DAC-6B87-404F-AD22-ED960BB20589}" dt="2023-06-19T10:24:32.518" v="41" actId="20577"/>
          <ac:spMkLst>
            <pc:docMk/>
            <pc:sldMk cId="2202689958" sldId="267"/>
            <ac:spMk id="7" creationId="{1AE04274-2AE4-BD64-74CC-46BDB3A8BA60}"/>
          </ac:spMkLst>
        </pc:spChg>
      </pc:sldChg>
      <pc:sldChg chg="addSp delSp modSp new mod ord">
        <pc:chgData name="Clara Depommier" userId="8b789d28-7a20-4f9c-a29b-43788d68d435" providerId="ADAL" clId="{3B823DAC-6B87-404F-AD22-ED960BB20589}" dt="2023-06-19T10:25:52.847" v="61"/>
        <pc:sldMkLst>
          <pc:docMk/>
          <pc:sldMk cId="3265364744" sldId="269"/>
        </pc:sldMkLst>
        <pc:spChg chg="add mod">
          <ac:chgData name="Clara Depommier" userId="8b789d28-7a20-4f9c-a29b-43788d68d435" providerId="ADAL" clId="{3B823DAC-6B87-404F-AD22-ED960BB20589}" dt="2023-06-19T10:24:58.314" v="42"/>
          <ac:spMkLst>
            <pc:docMk/>
            <pc:sldMk cId="3265364744" sldId="269"/>
            <ac:spMk id="3" creationId="{0F08237C-C8CA-E30C-6BBF-0C9EFFE5B24E}"/>
          </ac:spMkLst>
        </pc:spChg>
        <pc:spChg chg="add mod">
          <ac:chgData name="Clara Depommier" userId="8b789d28-7a20-4f9c-a29b-43788d68d435" providerId="ADAL" clId="{3B823DAC-6B87-404F-AD22-ED960BB20589}" dt="2023-06-19T10:24:58.314" v="42"/>
          <ac:spMkLst>
            <pc:docMk/>
            <pc:sldMk cId="3265364744" sldId="269"/>
            <ac:spMk id="7" creationId="{685C8A73-17E9-BDB7-2746-6E65FFDE52B0}"/>
          </ac:spMkLst>
        </pc:spChg>
        <pc:spChg chg="add mod">
          <ac:chgData name="Clara Depommier" userId="8b789d28-7a20-4f9c-a29b-43788d68d435" providerId="ADAL" clId="{3B823DAC-6B87-404F-AD22-ED960BB20589}" dt="2023-06-19T10:25:52.847" v="61"/>
          <ac:spMkLst>
            <pc:docMk/>
            <pc:sldMk cId="3265364744" sldId="269"/>
            <ac:spMk id="8" creationId="{EC7FE893-8C91-BC23-936A-C613F5BF3C9D}"/>
          </ac:spMkLst>
        </pc:spChg>
        <pc:spChg chg="add mod">
          <ac:chgData name="Clara Depommier" userId="8b789d28-7a20-4f9c-a29b-43788d68d435" providerId="ADAL" clId="{3B823DAC-6B87-404F-AD22-ED960BB20589}" dt="2023-06-19T10:24:58.314" v="42"/>
          <ac:spMkLst>
            <pc:docMk/>
            <pc:sldMk cId="3265364744" sldId="269"/>
            <ac:spMk id="9" creationId="{05652F21-F93F-3628-872C-35CF5A9D7FDA}"/>
          </ac:spMkLst>
        </pc:spChg>
        <pc:spChg chg="add mod">
          <ac:chgData name="Clara Depommier" userId="8b789d28-7a20-4f9c-a29b-43788d68d435" providerId="ADAL" clId="{3B823DAC-6B87-404F-AD22-ED960BB20589}" dt="2023-06-19T10:25:09.069" v="60" actId="20577"/>
          <ac:spMkLst>
            <pc:docMk/>
            <pc:sldMk cId="3265364744" sldId="269"/>
            <ac:spMk id="10" creationId="{B221308B-2CF6-1091-7B93-83FCE1B0AA1E}"/>
          </ac:spMkLst>
        </pc:spChg>
        <pc:picChg chg="add mod">
          <ac:chgData name="Clara Depommier" userId="8b789d28-7a20-4f9c-a29b-43788d68d435" providerId="ADAL" clId="{3B823DAC-6B87-404F-AD22-ED960BB20589}" dt="2023-06-19T10:24:58.314" v="42"/>
          <ac:picMkLst>
            <pc:docMk/>
            <pc:sldMk cId="3265364744" sldId="269"/>
            <ac:picMk id="2" creationId="{276FDC2A-F0CA-148C-7C3A-9460EE1007CA}"/>
          </ac:picMkLst>
        </pc:picChg>
        <pc:picChg chg="add mod">
          <ac:chgData name="Clara Depommier" userId="8b789d28-7a20-4f9c-a29b-43788d68d435" providerId="ADAL" clId="{3B823DAC-6B87-404F-AD22-ED960BB20589}" dt="2023-06-19T10:24:58.314" v="42"/>
          <ac:picMkLst>
            <pc:docMk/>
            <pc:sldMk cId="3265364744" sldId="269"/>
            <ac:picMk id="4" creationId="{4CD540FE-6387-961A-1C13-083B476F152F}"/>
          </ac:picMkLst>
        </pc:picChg>
        <pc:picChg chg="add mod">
          <ac:chgData name="Clara Depommier" userId="8b789d28-7a20-4f9c-a29b-43788d68d435" providerId="ADAL" clId="{3B823DAC-6B87-404F-AD22-ED960BB20589}" dt="2023-06-19T10:24:58.314" v="42"/>
          <ac:picMkLst>
            <pc:docMk/>
            <pc:sldMk cId="3265364744" sldId="269"/>
            <ac:picMk id="5" creationId="{D33CF5EE-9104-DA66-54DF-A32CF6AD7550}"/>
          </ac:picMkLst>
        </pc:picChg>
        <pc:picChg chg="add mod">
          <ac:chgData name="Clara Depommier" userId="8b789d28-7a20-4f9c-a29b-43788d68d435" providerId="ADAL" clId="{3B823DAC-6B87-404F-AD22-ED960BB20589}" dt="2023-06-19T10:24:58.314" v="42"/>
          <ac:picMkLst>
            <pc:docMk/>
            <pc:sldMk cId="3265364744" sldId="269"/>
            <ac:picMk id="6" creationId="{E46EE849-E94B-4FB6-12A0-6AF593F51BB1}"/>
          </ac:picMkLst>
        </pc:picChg>
        <pc:picChg chg="add mod">
          <ac:chgData name="Clara Depommier" userId="8b789d28-7a20-4f9c-a29b-43788d68d435" providerId="ADAL" clId="{3B823DAC-6B87-404F-AD22-ED960BB20589}" dt="2023-06-19T10:24:58.314" v="42"/>
          <ac:picMkLst>
            <pc:docMk/>
            <pc:sldMk cId="3265364744" sldId="269"/>
            <ac:picMk id="11" creationId="{59737046-0E84-C4A7-A15C-697170FA3746}"/>
          </ac:picMkLst>
        </pc:picChg>
        <pc:picChg chg="add del mod">
          <ac:chgData name="Clara Depommier" userId="8b789d28-7a20-4f9c-a29b-43788d68d435" providerId="ADAL" clId="{3B823DAC-6B87-404F-AD22-ED960BB20589}" dt="2023-06-19T10:25:00.963" v="43" actId="478"/>
          <ac:picMkLst>
            <pc:docMk/>
            <pc:sldMk cId="3265364744" sldId="269"/>
            <ac:picMk id="12" creationId="{4EAB5472-B5FC-C8C5-49FA-70C813A4A931}"/>
          </ac:picMkLst>
        </pc:picChg>
      </pc:sldChg>
      <pc:sldChg chg="addSp modSp new mod">
        <pc:chgData name="Clara Depommier" userId="8b789d28-7a20-4f9c-a29b-43788d68d435" providerId="ADAL" clId="{3B823DAC-6B87-404F-AD22-ED960BB20589}" dt="2023-06-19T10:29:02.088" v="624" actId="1076"/>
        <pc:sldMkLst>
          <pc:docMk/>
          <pc:sldMk cId="2067076961" sldId="270"/>
        </pc:sldMkLst>
        <pc:spChg chg="add mod">
          <ac:chgData name="Clara Depommier" userId="8b789d28-7a20-4f9c-a29b-43788d68d435" providerId="ADAL" clId="{3B823DAC-6B87-404F-AD22-ED960BB20589}" dt="2023-06-19T10:27:49.338" v="383" actId="20577"/>
          <ac:spMkLst>
            <pc:docMk/>
            <pc:sldMk cId="2067076961" sldId="270"/>
            <ac:spMk id="2" creationId="{3F68C1CD-1907-EDA4-C100-06212D4BEC23}"/>
          </ac:spMkLst>
        </pc:spChg>
        <pc:spChg chg="add mod">
          <ac:chgData name="Clara Depommier" userId="8b789d28-7a20-4f9c-a29b-43788d68d435" providerId="ADAL" clId="{3B823DAC-6B87-404F-AD22-ED960BB20589}" dt="2023-06-19T10:29:02.088" v="624" actId="1076"/>
          <ac:spMkLst>
            <pc:docMk/>
            <pc:sldMk cId="2067076961" sldId="270"/>
            <ac:spMk id="3" creationId="{2220A630-6908-5AE8-C29E-CE9ED7C9CD23}"/>
          </ac:spMkLst>
        </pc:spChg>
      </pc:sldChg>
      <pc:sldChg chg="addSp modSp new mod">
        <pc:chgData name="Clara Depommier" userId="8b789d28-7a20-4f9c-a29b-43788d68d435" providerId="ADAL" clId="{3B823DAC-6B87-404F-AD22-ED960BB20589}" dt="2023-06-19T10:31:52.968" v="837" actId="33524"/>
        <pc:sldMkLst>
          <pc:docMk/>
          <pc:sldMk cId="1524792481" sldId="271"/>
        </pc:sldMkLst>
        <pc:spChg chg="add mod">
          <ac:chgData name="Clara Depommier" userId="8b789d28-7a20-4f9c-a29b-43788d68d435" providerId="ADAL" clId="{3B823DAC-6B87-404F-AD22-ED960BB20589}" dt="2023-06-19T10:31:52.968" v="837" actId="33524"/>
          <ac:spMkLst>
            <pc:docMk/>
            <pc:sldMk cId="1524792481" sldId="271"/>
            <ac:spMk id="2" creationId="{9B4DA6C1-E5DB-E11E-7488-8E2C5E6524F4}"/>
          </ac:spMkLst>
        </pc:spChg>
      </pc:sldChg>
      <pc:sldChg chg="addSp delSp modSp add mod">
        <pc:chgData name="Clara Depommier" userId="8b789d28-7a20-4f9c-a29b-43788d68d435" providerId="ADAL" clId="{3B823DAC-6B87-404F-AD22-ED960BB20589}" dt="2023-06-19T10:29:34.947" v="636" actId="20577"/>
        <pc:sldMkLst>
          <pc:docMk/>
          <pc:sldMk cId="2188514532" sldId="272"/>
        </pc:sldMkLst>
        <pc:spChg chg="mod">
          <ac:chgData name="Clara Depommier" userId="8b789d28-7a20-4f9c-a29b-43788d68d435" providerId="ADAL" clId="{3B823DAC-6B87-404F-AD22-ED960BB20589}" dt="2023-06-19T10:29:34.947" v="636" actId="20577"/>
          <ac:spMkLst>
            <pc:docMk/>
            <pc:sldMk cId="2188514532" sldId="272"/>
            <ac:spMk id="3" creationId="{72150E15-070E-2F18-58A9-0980EE015ABC}"/>
          </ac:spMkLst>
        </pc:spChg>
        <pc:picChg chg="add mod">
          <ac:chgData name="Clara Depommier" userId="8b789d28-7a20-4f9c-a29b-43788d68d435" providerId="ADAL" clId="{3B823DAC-6B87-404F-AD22-ED960BB20589}" dt="2023-06-19T10:29:31.654" v="630" actId="1076"/>
          <ac:picMkLst>
            <pc:docMk/>
            <pc:sldMk cId="2188514532" sldId="272"/>
            <ac:picMk id="4" creationId="{35F5990A-903C-A366-A212-5EC53837B046}"/>
          </ac:picMkLst>
        </pc:picChg>
        <pc:picChg chg="del">
          <ac:chgData name="Clara Depommier" userId="8b789d28-7a20-4f9c-a29b-43788d68d435" providerId="ADAL" clId="{3B823DAC-6B87-404F-AD22-ED960BB20589}" dt="2023-06-19T10:29:26.490" v="627" actId="478"/>
          <ac:picMkLst>
            <pc:docMk/>
            <pc:sldMk cId="2188514532" sldId="272"/>
            <ac:picMk id="6" creationId="{E6E8EE56-F525-6049-865B-39F366E9A48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EDEFBE-4934-6691-AF15-EC410ED4849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351116F-7095-7A97-DADD-AEF92D4E62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A96DFD9-7016-91DB-B66C-1E5CC0BAFA82}"/>
              </a:ext>
            </a:extLst>
          </p:cNvPr>
          <p:cNvSpPr>
            <a:spLocks noGrp="1"/>
          </p:cNvSpPr>
          <p:nvPr>
            <p:ph type="dt" sz="half" idx="10"/>
          </p:nvPr>
        </p:nvSpPr>
        <p:spPr/>
        <p:txBody>
          <a:bodyPr/>
          <a:lstStyle/>
          <a:p>
            <a:fld id="{5C6ED634-6257-4292-B8EC-E3BDE35A230B}" type="datetimeFigureOut">
              <a:rPr lang="fr-FR" smtClean="0"/>
              <a:t>11/09/2023</a:t>
            </a:fld>
            <a:endParaRPr lang="fr-FR"/>
          </a:p>
        </p:txBody>
      </p:sp>
      <p:sp>
        <p:nvSpPr>
          <p:cNvPr id="5" name="Espace réservé du pied de page 4">
            <a:extLst>
              <a:ext uri="{FF2B5EF4-FFF2-40B4-BE49-F238E27FC236}">
                <a16:creationId xmlns:a16="http://schemas.microsoft.com/office/drawing/2014/main" id="{D00CF116-AEAC-1725-1B89-9D4A1DEA2C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3194CF-F720-63DC-BE05-0B172AE10C7C}"/>
              </a:ext>
            </a:extLst>
          </p:cNvPr>
          <p:cNvSpPr>
            <a:spLocks noGrp="1"/>
          </p:cNvSpPr>
          <p:nvPr>
            <p:ph type="sldNum" sz="quarter" idx="12"/>
          </p:nvPr>
        </p:nvSpPr>
        <p:spPr/>
        <p:txBody>
          <a:bodyPr/>
          <a:lstStyle/>
          <a:p>
            <a:fld id="{9F75F80A-C2B3-4446-90CE-25618E56C553}" type="slidenum">
              <a:rPr lang="fr-FR" smtClean="0"/>
              <a:t>‹N°›</a:t>
            </a:fld>
            <a:endParaRPr lang="fr-FR"/>
          </a:p>
        </p:txBody>
      </p:sp>
    </p:spTree>
    <p:extLst>
      <p:ext uri="{BB962C8B-B14F-4D97-AF65-F5344CB8AC3E}">
        <p14:creationId xmlns:p14="http://schemas.microsoft.com/office/powerpoint/2010/main" val="209098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73C818-A026-9E13-8933-A6CE4ED6456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4A042C9-4808-9DAB-9932-B042C6AE772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771B07-488A-A279-C788-5A4C7ECA46F4}"/>
              </a:ext>
            </a:extLst>
          </p:cNvPr>
          <p:cNvSpPr>
            <a:spLocks noGrp="1"/>
          </p:cNvSpPr>
          <p:nvPr>
            <p:ph type="dt" sz="half" idx="10"/>
          </p:nvPr>
        </p:nvSpPr>
        <p:spPr/>
        <p:txBody>
          <a:bodyPr/>
          <a:lstStyle/>
          <a:p>
            <a:fld id="{5C6ED634-6257-4292-B8EC-E3BDE35A230B}" type="datetimeFigureOut">
              <a:rPr lang="fr-FR" smtClean="0"/>
              <a:t>11/09/2023</a:t>
            </a:fld>
            <a:endParaRPr lang="fr-FR"/>
          </a:p>
        </p:txBody>
      </p:sp>
      <p:sp>
        <p:nvSpPr>
          <p:cNvPr id="5" name="Espace réservé du pied de page 4">
            <a:extLst>
              <a:ext uri="{FF2B5EF4-FFF2-40B4-BE49-F238E27FC236}">
                <a16:creationId xmlns:a16="http://schemas.microsoft.com/office/drawing/2014/main" id="{E9A87995-E6E8-9CF7-141D-1D7EA09E44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24EEE7-BB40-7A79-8871-BF495E8ABA9F}"/>
              </a:ext>
            </a:extLst>
          </p:cNvPr>
          <p:cNvSpPr>
            <a:spLocks noGrp="1"/>
          </p:cNvSpPr>
          <p:nvPr>
            <p:ph type="sldNum" sz="quarter" idx="12"/>
          </p:nvPr>
        </p:nvSpPr>
        <p:spPr/>
        <p:txBody>
          <a:bodyPr/>
          <a:lstStyle/>
          <a:p>
            <a:fld id="{9F75F80A-C2B3-4446-90CE-25618E56C553}" type="slidenum">
              <a:rPr lang="fr-FR" smtClean="0"/>
              <a:t>‹N°›</a:t>
            </a:fld>
            <a:endParaRPr lang="fr-FR"/>
          </a:p>
        </p:txBody>
      </p:sp>
    </p:spTree>
    <p:extLst>
      <p:ext uri="{BB962C8B-B14F-4D97-AF65-F5344CB8AC3E}">
        <p14:creationId xmlns:p14="http://schemas.microsoft.com/office/powerpoint/2010/main" val="271534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11B18C6-E221-BDEB-3ACC-269D1C90F53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BF4E334-03C6-F291-3B03-FC4DFAD4DBF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32F2F6-B11C-1BBB-865D-B25DDA667B5E}"/>
              </a:ext>
            </a:extLst>
          </p:cNvPr>
          <p:cNvSpPr>
            <a:spLocks noGrp="1"/>
          </p:cNvSpPr>
          <p:nvPr>
            <p:ph type="dt" sz="half" idx="10"/>
          </p:nvPr>
        </p:nvSpPr>
        <p:spPr/>
        <p:txBody>
          <a:bodyPr/>
          <a:lstStyle/>
          <a:p>
            <a:fld id="{5C6ED634-6257-4292-B8EC-E3BDE35A230B}" type="datetimeFigureOut">
              <a:rPr lang="fr-FR" smtClean="0"/>
              <a:t>11/09/2023</a:t>
            </a:fld>
            <a:endParaRPr lang="fr-FR"/>
          </a:p>
        </p:txBody>
      </p:sp>
      <p:sp>
        <p:nvSpPr>
          <p:cNvPr id="5" name="Espace réservé du pied de page 4">
            <a:extLst>
              <a:ext uri="{FF2B5EF4-FFF2-40B4-BE49-F238E27FC236}">
                <a16:creationId xmlns:a16="http://schemas.microsoft.com/office/drawing/2014/main" id="{6FCD01B2-5271-5B87-D1A5-8C1261E310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377CAB-4A83-C957-DD48-18564B29E033}"/>
              </a:ext>
            </a:extLst>
          </p:cNvPr>
          <p:cNvSpPr>
            <a:spLocks noGrp="1"/>
          </p:cNvSpPr>
          <p:nvPr>
            <p:ph type="sldNum" sz="quarter" idx="12"/>
          </p:nvPr>
        </p:nvSpPr>
        <p:spPr/>
        <p:txBody>
          <a:bodyPr/>
          <a:lstStyle/>
          <a:p>
            <a:fld id="{9F75F80A-C2B3-4446-90CE-25618E56C553}" type="slidenum">
              <a:rPr lang="fr-FR" smtClean="0"/>
              <a:t>‹N°›</a:t>
            </a:fld>
            <a:endParaRPr lang="fr-FR"/>
          </a:p>
        </p:txBody>
      </p:sp>
    </p:spTree>
    <p:extLst>
      <p:ext uri="{BB962C8B-B14F-4D97-AF65-F5344CB8AC3E}">
        <p14:creationId xmlns:p14="http://schemas.microsoft.com/office/powerpoint/2010/main" val="166166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B97A7-FDAC-C755-8538-4918628C02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B710B6E-99A2-BD1A-553B-5F7A2EBC7A2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0A467E-2A4B-64DC-D4F3-59A6B76535B9}"/>
              </a:ext>
            </a:extLst>
          </p:cNvPr>
          <p:cNvSpPr>
            <a:spLocks noGrp="1"/>
          </p:cNvSpPr>
          <p:nvPr>
            <p:ph type="dt" sz="half" idx="10"/>
          </p:nvPr>
        </p:nvSpPr>
        <p:spPr/>
        <p:txBody>
          <a:bodyPr/>
          <a:lstStyle/>
          <a:p>
            <a:fld id="{5C6ED634-6257-4292-B8EC-E3BDE35A230B}" type="datetimeFigureOut">
              <a:rPr lang="fr-FR" smtClean="0"/>
              <a:t>11/09/2023</a:t>
            </a:fld>
            <a:endParaRPr lang="fr-FR"/>
          </a:p>
        </p:txBody>
      </p:sp>
      <p:sp>
        <p:nvSpPr>
          <p:cNvPr id="5" name="Espace réservé du pied de page 4">
            <a:extLst>
              <a:ext uri="{FF2B5EF4-FFF2-40B4-BE49-F238E27FC236}">
                <a16:creationId xmlns:a16="http://schemas.microsoft.com/office/drawing/2014/main" id="{14C67328-9A00-68F4-0B56-C22030568E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22B168-32C1-7C77-C827-4D81381D2BD7}"/>
              </a:ext>
            </a:extLst>
          </p:cNvPr>
          <p:cNvSpPr>
            <a:spLocks noGrp="1"/>
          </p:cNvSpPr>
          <p:nvPr>
            <p:ph type="sldNum" sz="quarter" idx="12"/>
          </p:nvPr>
        </p:nvSpPr>
        <p:spPr/>
        <p:txBody>
          <a:bodyPr/>
          <a:lstStyle/>
          <a:p>
            <a:fld id="{9F75F80A-C2B3-4446-90CE-25618E56C553}" type="slidenum">
              <a:rPr lang="fr-FR" smtClean="0"/>
              <a:t>‹N°›</a:t>
            </a:fld>
            <a:endParaRPr lang="fr-FR"/>
          </a:p>
        </p:txBody>
      </p:sp>
    </p:spTree>
    <p:extLst>
      <p:ext uri="{BB962C8B-B14F-4D97-AF65-F5344CB8AC3E}">
        <p14:creationId xmlns:p14="http://schemas.microsoft.com/office/powerpoint/2010/main" val="119239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47EA2-607B-5C4E-6DFF-8FD02137A0D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8C12E11-92A1-71EC-89F8-A9AF9F8C6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CD0C77C-028A-9217-9DBC-661185F7A846}"/>
              </a:ext>
            </a:extLst>
          </p:cNvPr>
          <p:cNvSpPr>
            <a:spLocks noGrp="1"/>
          </p:cNvSpPr>
          <p:nvPr>
            <p:ph type="dt" sz="half" idx="10"/>
          </p:nvPr>
        </p:nvSpPr>
        <p:spPr/>
        <p:txBody>
          <a:bodyPr/>
          <a:lstStyle/>
          <a:p>
            <a:fld id="{5C6ED634-6257-4292-B8EC-E3BDE35A230B}" type="datetimeFigureOut">
              <a:rPr lang="fr-FR" smtClean="0"/>
              <a:t>11/09/2023</a:t>
            </a:fld>
            <a:endParaRPr lang="fr-FR"/>
          </a:p>
        </p:txBody>
      </p:sp>
      <p:sp>
        <p:nvSpPr>
          <p:cNvPr id="5" name="Espace réservé du pied de page 4">
            <a:extLst>
              <a:ext uri="{FF2B5EF4-FFF2-40B4-BE49-F238E27FC236}">
                <a16:creationId xmlns:a16="http://schemas.microsoft.com/office/drawing/2014/main" id="{A14A025D-A0DE-C155-CE06-8C95F8F9B2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BCE9EE-BD3D-DE3E-CD30-F281D776F466}"/>
              </a:ext>
            </a:extLst>
          </p:cNvPr>
          <p:cNvSpPr>
            <a:spLocks noGrp="1"/>
          </p:cNvSpPr>
          <p:nvPr>
            <p:ph type="sldNum" sz="quarter" idx="12"/>
          </p:nvPr>
        </p:nvSpPr>
        <p:spPr/>
        <p:txBody>
          <a:bodyPr/>
          <a:lstStyle/>
          <a:p>
            <a:fld id="{9F75F80A-C2B3-4446-90CE-25618E56C553}" type="slidenum">
              <a:rPr lang="fr-FR" smtClean="0"/>
              <a:t>‹N°›</a:t>
            </a:fld>
            <a:endParaRPr lang="fr-FR"/>
          </a:p>
        </p:txBody>
      </p:sp>
    </p:spTree>
    <p:extLst>
      <p:ext uri="{BB962C8B-B14F-4D97-AF65-F5344CB8AC3E}">
        <p14:creationId xmlns:p14="http://schemas.microsoft.com/office/powerpoint/2010/main" val="333824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442B3-EB3A-4459-B875-719433FC97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051041-6BB5-BE07-7CEF-10834021B85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6C66110-DA7A-20B9-D27A-746306AC072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86A783E-E9E0-79A2-67A5-46E2FAF93DEE}"/>
              </a:ext>
            </a:extLst>
          </p:cNvPr>
          <p:cNvSpPr>
            <a:spLocks noGrp="1"/>
          </p:cNvSpPr>
          <p:nvPr>
            <p:ph type="dt" sz="half" idx="10"/>
          </p:nvPr>
        </p:nvSpPr>
        <p:spPr/>
        <p:txBody>
          <a:bodyPr/>
          <a:lstStyle/>
          <a:p>
            <a:fld id="{5C6ED634-6257-4292-B8EC-E3BDE35A230B}" type="datetimeFigureOut">
              <a:rPr lang="fr-FR" smtClean="0"/>
              <a:t>11/09/2023</a:t>
            </a:fld>
            <a:endParaRPr lang="fr-FR"/>
          </a:p>
        </p:txBody>
      </p:sp>
      <p:sp>
        <p:nvSpPr>
          <p:cNvPr id="6" name="Espace réservé du pied de page 5">
            <a:extLst>
              <a:ext uri="{FF2B5EF4-FFF2-40B4-BE49-F238E27FC236}">
                <a16:creationId xmlns:a16="http://schemas.microsoft.com/office/drawing/2014/main" id="{45921C0F-901A-549B-2FD7-418E633775F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1762C1-E660-62B3-8728-7FC4B861D1A3}"/>
              </a:ext>
            </a:extLst>
          </p:cNvPr>
          <p:cNvSpPr>
            <a:spLocks noGrp="1"/>
          </p:cNvSpPr>
          <p:nvPr>
            <p:ph type="sldNum" sz="quarter" idx="12"/>
          </p:nvPr>
        </p:nvSpPr>
        <p:spPr/>
        <p:txBody>
          <a:bodyPr/>
          <a:lstStyle/>
          <a:p>
            <a:fld id="{9F75F80A-C2B3-4446-90CE-25618E56C553}" type="slidenum">
              <a:rPr lang="fr-FR" smtClean="0"/>
              <a:t>‹N°›</a:t>
            </a:fld>
            <a:endParaRPr lang="fr-FR"/>
          </a:p>
        </p:txBody>
      </p:sp>
    </p:spTree>
    <p:extLst>
      <p:ext uri="{BB962C8B-B14F-4D97-AF65-F5344CB8AC3E}">
        <p14:creationId xmlns:p14="http://schemas.microsoft.com/office/powerpoint/2010/main" val="145400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E9AC2-0775-DDF3-458F-41ED695009D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C34CEF3-36C6-2E94-B4F1-C33BCD8381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F698DDF-9375-85B3-4BA2-DF5FEBCBC58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F1219F6-D68A-20F5-3BC0-B816E49F30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F5B5459-7EC8-77D3-76AC-A5828403EDD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CDA8BDA-0119-FA8D-2ACF-81EF99982DF6}"/>
              </a:ext>
            </a:extLst>
          </p:cNvPr>
          <p:cNvSpPr>
            <a:spLocks noGrp="1"/>
          </p:cNvSpPr>
          <p:nvPr>
            <p:ph type="dt" sz="half" idx="10"/>
          </p:nvPr>
        </p:nvSpPr>
        <p:spPr/>
        <p:txBody>
          <a:bodyPr/>
          <a:lstStyle/>
          <a:p>
            <a:fld id="{5C6ED634-6257-4292-B8EC-E3BDE35A230B}" type="datetimeFigureOut">
              <a:rPr lang="fr-FR" smtClean="0"/>
              <a:t>11/09/2023</a:t>
            </a:fld>
            <a:endParaRPr lang="fr-FR"/>
          </a:p>
        </p:txBody>
      </p:sp>
      <p:sp>
        <p:nvSpPr>
          <p:cNvPr id="8" name="Espace réservé du pied de page 7">
            <a:extLst>
              <a:ext uri="{FF2B5EF4-FFF2-40B4-BE49-F238E27FC236}">
                <a16:creationId xmlns:a16="http://schemas.microsoft.com/office/drawing/2014/main" id="{E58E6A12-05F5-3E9B-B160-614A04506AF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C817AEC-3281-F75B-BFD5-0A9400ECDB96}"/>
              </a:ext>
            </a:extLst>
          </p:cNvPr>
          <p:cNvSpPr>
            <a:spLocks noGrp="1"/>
          </p:cNvSpPr>
          <p:nvPr>
            <p:ph type="sldNum" sz="quarter" idx="12"/>
          </p:nvPr>
        </p:nvSpPr>
        <p:spPr/>
        <p:txBody>
          <a:bodyPr/>
          <a:lstStyle/>
          <a:p>
            <a:fld id="{9F75F80A-C2B3-4446-90CE-25618E56C553}" type="slidenum">
              <a:rPr lang="fr-FR" smtClean="0"/>
              <a:t>‹N°›</a:t>
            </a:fld>
            <a:endParaRPr lang="fr-FR"/>
          </a:p>
        </p:txBody>
      </p:sp>
    </p:spTree>
    <p:extLst>
      <p:ext uri="{BB962C8B-B14F-4D97-AF65-F5344CB8AC3E}">
        <p14:creationId xmlns:p14="http://schemas.microsoft.com/office/powerpoint/2010/main" val="35220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9D294-5EB9-0091-FEC2-FE6D920AF18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F658D56-8690-A62B-9AB5-96F5EE4F7332}"/>
              </a:ext>
            </a:extLst>
          </p:cNvPr>
          <p:cNvSpPr>
            <a:spLocks noGrp="1"/>
          </p:cNvSpPr>
          <p:nvPr>
            <p:ph type="dt" sz="half" idx="10"/>
          </p:nvPr>
        </p:nvSpPr>
        <p:spPr/>
        <p:txBody>
          <a:bodyPr/>
          <a:lstStyle/>
          <a:p>
            <a:fld id="{5C6ED634-6257-4292-B8EC-E3BDE35A230B}" type="datetimeFigureOut">
              <a:rPr lang="fr-FR" smtClean="0"/>
              <a:t>11/09/2023</a:t>
            </a:fld>
            <a:endParaRPr lang="fr-FR"/>
          </a:p>
        </p:txBody>
      </p:sp>
      <p:sp>
        <p:nvSpPr>
          <p:cNvPr id="4" name="Espace réservé du pied de page 3">
            <a:extLst>
              <a:ext uri="{FF2B5EF4-FFF2-40B4-BE49-F238E27FC236}">
                <a16:creationId xmlns:a16="http://schemas.microsoft.com/office/drawing/2014/main" id="{68B34C93-DB67-9122-5AD3-0324A390017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4C29995-79F3-6067-E0F3-93C8C88238A7}"/>
              </a:ext>
            </a:extLst>
          </p:cNvPr>
          <p:cNvSpPr>
            <a:spLocks noGrp="1"/>
          </p:cNvSpPr>
          <p:nvPr>
            <p:ph type="sldNum" sz="quarter" idx="12"/>
          </p:nvPr>
        </p:nvSpPr>
        <p:spPr/>
        <p:txBody>
          <a:bodyPr/>
          <a:lstStyle/>
          <a:p>
            <a:fld id="{9F75F80A-C2B3-4446-90CE-25618E56C553}" type="slidenum">
              <a:rPr lang="fr-FR" smtClean="0"/>
              <a:t>‹N°›</a:t>
            </a:fld>
            <a:endParaRPr lang="fr-FR"/>
          </a:p>
        </p:txBody>
      </p:sp>
    </p:spTree>
    <p:extLst>
      <p:ext uri="{BB962C8B-B14F-4D97-AF65-F5344CB8AC3E}">
        <p14:creationId xmlns:p14="http://schemas.microsoft.com/office/powerpoint/2010/main" val="57547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4CC2844-4E88-34C1-65CE-726A96685D58}"/>
              </a:ext>
            </a:extLst>
          </p:cNvPr>
          <p:cNvSpPr>
            <a:spLocks noGrp="1"/>
          </p:cNvSpPr>
          <p:nvPr>
            <p:ph type="dt" sz="half" idx="10"/>
          </p:nvPr>
        </p:nvSpPr>
        <p:spPr/>
        <p:txBody>
          <a:bodyPr/>
          <a:lstStyle/>
          <a:p>
            <a:fld id="{5C6ED634-6257-4292-B8EC-E3BDE35A230B}" type="datetimeFigureOut">
              <a:rPr lang="fr-FR" smtClean="0"/>
              <a:t>11/09/2023</a:t>
            </a:fld>
            <a:endParaRPr lang="fr-FR"/>
          </a:p>
        </p:txBody>
      </p:sp>
      <p:sp>
        <p:nvSpPr>
          <p:cNvPr id="3" name="Espace réservé du pied de page 2">
            <a:extLst>
              <a:ext uri="{FF2B5EF4-FFF2-40B4-BE49-F238E27FC236}">
                <a16:creationId xmlns:a16="http://schemas.microsoft.com/office/drawing/2014/main" id="{F032B009-2EB0-2CFE-AA25-7B244691828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AD3DD61-39CC-608A-5632-C3C894184838}"/>
              </a:ext>
            </a:extLst>
          </p:cNvPr>
          <p:cNvSpPr>
            <a:spLocks noGrp="1"/>
          </p:cNvSpPr>
          <p:nvPr>
            <p:ph type="sldNum" sz="quarter" idx="12"/>
          </p:nvPr>
        </p:nvSpPr>
        <p:spPr/>
        <p:txBody>
          <a:bodyPr/>
          <a:lstStyle/>
          <a:p>
            <a:fld id="{9F75F80A-C2B3-4446-90CE-25618E56C553}" type="slidenum">
              <a:rPr lang="fr-FR" smtClean="0"/>
              <a:t>‹N°›</a:t>
            </a:fld>
            <a:endParaRPr lang="fr-FR"/>
          </a:p>
        </p:txBody>
      </p:sp>
    </p:spTree>
    <p:extLst>
      <p:ext uri="{BB962C8B-B14F-4D97-AF65-F5344CB8AC3E}">
        <p14:creationId xmlns:p14="http://schemas.microsoft.com/office/powerpoint/2010/main" val="67052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5937D-9EDA-D228-D23E-001B2AB141F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FB03DC3-00FE-C2E1-3431-DFD678F85D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A8B196F-62AB-E0BD-1EA1-B66708EFB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E2E3E7-4203-2E3F-1A9D-79B185227999}"/>
              </a:ext>
            </a:extLst>
          </p:cNvPr>
          <p:cNvSpPr>
            <a:spLocks noGrp="1"/>
          </p:cNvSpPr>
          <p:nvPr>
            <p:ph type="dt" sz="half" idx="10"/>
          </p:nvPr>
        </p:nvSpPr>
        <p:spPr/>
        <p:txBody>
          <a:bodyPr/>
          <a:lstStyle/>
          <a:p>
            <a:fld id="{5C6ED634-6257-4292-B8EC-E3BDE35A230B}" type="datetimeFigureOut">
              <a:rPr lang="fr-FR" smtClean="0"/>
              <a:t>11/09/2023</a:t>
            </a:fld>
            <a:endParaRPr lang="fr-FR"/>
          </a:p>
        </p:txBody>
      </p:sp>
      <p:sp>
        <p:nvSpPr>
          <p:cNvPr id="6" name="Espace réservé du pied de page 5">
            <a:extLst>
              <a:ext uri="{FF2B5EF4-FFF2-40B4-BE49-F238E27FC236}">
                <a16:creationId xmlns:a16="http://schemas.microsoft.com/office/drawing/2014/main" id="{99A6E3B3-F1FD-BE35-E7CF-443369B980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7A9B21-E3EB-DBAC-926B-E83FAE21E593}"/>
              </a:ext>
            </a:extLst>
          </p:cNvPr>
          <p:cNvSpPr>
            <a:spLocks noGrp="1"/>
          </p:cNvSpPr>
          <p:nvPr>
            <p:ph type="sldNum" sz="quarter" idx="12"/>
          </p:nvPr>
        </p:nvSpPr>
        <p:spPr/>
        <p:txBody>
          <a:bodyPr/>
          <a:lstStyle/>
          <a:p>
            <a:fld id="{9F75F80A-C2B3-4446-90CE-25618E56C553}" type="slidenum">
              <a:rPr lang="fr-FR" smtClean="0"/>
              <a:t>‹N°›</a:t>
            </a:fld>
            <a:endParaRPr lang="fr-FR"/>
          </a:p>
        </p:txBody>
      </p:sp>
    </p:spTree>
    <p:extLst>
      <p:ext uri="{BB962C8B-B14F-4D97-AF65-F5344CB8AC3E}">
        <p14:creationId xmlns:p14="http://schemas.microsoft.com/office/powerpoint/2010/main" val="407666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7FEBD4-DB70-365D-159E-9F2EE34B97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80B83D6-2FC6-CE09-BAF7-B1A912C825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1BCF391-245C-5F55-6703-E82D899AE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C763DDC-3FD8-BEAB-C924-CFE6C4376D1D}"/>
              </a:ext>
            </a:extLst>
          </p:cNvPr>
          <p:cNvSpPr>
            <a:spLocks noGrp="1"/>
          </p:cNvSpPr>
          <p:nvPr>
            <p:ph type="dt" sz="half" idx="10"/>
          </p:nvPr>
        </p:nvSpPr>
        <p:spPr/>
        <p:txBody>
          <a:bodyPr/>
          <a:lstStyle/>
          <a:p>
            <a:fld id="{5C6ED634-6257-4292-B8EC-E3BDE35A230B}" type="datetimeFigureOut">
              <a:rPr lang="fr-FR" smtClean="0"/>
              <a:t>11/09/2023</a:t>
            </a:fld>
            <a:endParaRPr lang="fr-FR"/>
          </a:p>
        </p:txBody>
      </p:sp>
      <p:sp>
        <p:nvSpPr>
          <p:cNvPr id="6" name="Espace réservé du pied de page 5">
            <a:extLst>
              <a:ext uri="{FF2B5EF4-FFF2-40B4-BE49-F238E27FC236}">
                <a16:creationId xmlns:a16="http://schemas.microsoft.com/office/drawing/2014/main" id="{C3C589D4-B67F-367A-C002-5D555D4CBC5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DBE83D3-1960-159B-5339-F287B9AC49E6}"/>
              </a:ext>
            </a:extLst>
          </p:cNvPr>
          <p:cNvSpPr>
            <a:spLocks noGrp="1"/>
          </p:cNvSpPr>
          <p:nvPr>
            <p:ph type="sldNum" sz="quarter" idx="12"/>
          </p:nvPr>
        </p:nvSpPr>
        <p:spPr/>
        <p:txBody>
          <a:bodyPr/>
          <a:lstStyle/>
          <a:p>
            <a:fld id="{9F75F80A-C2B3-4446-90CE-25618E56C553}" type="slidenum">
              <a:rPr lang="fr-FR" smtClean="0"/>
              <a:t>‹N°›</a:t>
            </a:fld>
            <a:endParaRPr lang="fr-FR"/>
          </a:p>
        </p:txBody>
      </p:sp>
    </p:spTree>
    <p:extLst>
      <p:ext uri="{BB962C8B-B14F-4D97-AF65-F5344CB8AC3E}">
        <p14:creationId xmlns:p14="http://schemas.microsoft.com/office/powerpoint/2010/main" val="66334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60EAC37-ED13-FDA5-5A9C-518A0E95DD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F282111-8EAE-E9A0-6E3E-BD69A640A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C86EA9-5120-1E06-4E75-F6AC9886B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ED634-6257-4292-B8EC-E3BDE35A230B}" type="datetimeFigureOut">
              <a:rPr lang="fr-FR" smtClean="0"/>
              <a:t>11/09/2023</a:t>
            </a:fld>
            <a:endParaRPr lang="fr-FR"/>
          </a:p>
        </p:txBody>
      </p:sp>
      <p:sp>
        <p:nvSpPr>
          <p:cNvPr id="5" name="Espace réservé du pied de page 4">
            <a:extLst>
              <a:ext uri="{FF2B5EF4-FFF2-40B4-BE49-F238E27FC236}">
                <a16:creationId xmlns:a16="http://schemas.microsoft.com/office/drawing/2014/main" id="{9B5689CA-8FCA-7656-7BC2-67C6603393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3208FCE-6CF4-99B6-5E0A-934A96487E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5F80A-C2B3-4446-90CE-25618E56C553}" type="slidenum">
              <a:rPr lang="fr-FR" smtClean="0"/>
              <a:t>‹N°›</a:t>
            </a:fld>
            <a:endParaRPr lang="fr-FR"/>
          </a:p>
        </p:txBody>
      </p:sp>
    </p:spTree>
    <p:extLst>
      <p:ext uri="{BB962C8B-B14F-4D97-AF65-F5344CB8AC3E}">
        <p14:creationId xmlns:p14="http://schemas.microsoft.com/office/powerpoint/2010/main" val="2729785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educajeux.be/" TargetMode="External"/><Relationship Id="rId2" Type="http://schemas.openxmlformats.org/officeDocument/2006/relationships/hyperlink" Target="https://www.mecanicartes.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4">
            <a:extLst>
              <a:ext uri="{FF2B5EF4-FFF2-40B4-BE49-F238E27FC236}">
                <a16:creationId xmlns:a16="http://schemas.microsoft.com/office/drawing/2014/main" id="{276FDC2A-F0CA-148C-7C3A-9460EE1007C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182" b="46869" l="5089" r="99657">
                        <a14:foregroundMark x1="42882" y1="22465" x2="70783" y2="20000"/>
                        <a14:foregroundMark x1="70783" y1="20000" x2="74728" y2="20323"/>
                        <a14:foregroundMark x1="52830" y1="23556" x2="79417" y2="21131"/>
                        <a14:foregroundMark x1="79417" y1="21131" x2="80046" y2="21212"/>
                        <a14:foregroundMark x1="60720" y1="25899" x2="69640" y2="17778"/>
                        <a14:foregroundMark x1="41052" y1="2182" x2="40881" y2="8566"/>
                        <a14:foregroundMark x1="40881" y1="8566" x2="40881" y2="8566"/>
                        <a14:foregroundMark x1="80332" y1="1333" x2="99714" y2="13374"/>
                        <a14:foregroundMark x1="99714" y1="13374" x2="99714" y2="13374"/>
                        <a14:foregroundMark x1="91710" y1="43838" x2="95483" y2="30182"/>
                        <a14:foregroundMark x1="66724" y1="5172" x2="78959" y2="9859"/>
                        <a14:foregroundMark x1="66609" y1="3758" x2="68725" y2="11798"/>
                        <a14:foregroundMark x1="49228" y1="5374" x2="72842" y2="6020"/>
                        <a14:foregroundMark x1="72842" y1="6020" x2="74157" y2="5576"/>
                        <a14:foregroundMark x1="90452" y1="39677" x2="96398" y2="45535"/>
                        <a14:foregroundMark x1="7490" y1="19152" x2="28188" y2="22909"/>
                        <a14:foregroundMark x1="8519" y1="29939" x2="30646" y2="23838"/>
                        <a14:foregroundMark x1="30646" y1="23838" x2="39051" y2="19475"/>
                        <a14:foregroundMark x1="39051" y1="19475" x2="39222" y2="19273"/>
                        <a14:foregroundMark x1="10349" y1="22141" x2="28016" y2="31677"/>
                        <a14:foregroundMark x1="14008" y1="31354" x2="44883" y2="26303"/>
                        <a14:foregroundMark x1="44883" y1="26303" x2="46026" y2="26303"/>
                        <a14:foregroundMark x1="7947" y1="31232" x2="26472" y2="32162"/>
                        <a14:foregroundMark x1="26472" y1="32162" x2="47970" y2="31394"/>
                        <a14:foregroundMark x1="47970" y1="31394" x2="53459" y2="31434"/>
                        <a14:foregroundMark x1="53745" y1="24606" x2="60549" y2="24929"/>
                        <a14:foregroundMark x1="6289" y1="17778" x2="8519" y2="31677"/>
                        <a14:foregroundMark x1="5089" y1="17333" x2="41109" y2="16081"/>
                        <a14:foregroundMark x1="41109" y1="16081" x2="41967" y2="16606"/>
                        <a14:foregroundMark x1="7318" y1="15960" x2="31046" y2="15758"/>
                        <a14:foregroundMark x1="31046" y1="15758" x2="31389" y2="15758"/>
                        <a14:foregroundMark x1="24871" y1="17778" x2="41166" y2="26020"/>
                      </a14:backgroundRemoval>
                    </a14:imgEffect>
                  </a14:imgLayer>
                </a14:imgProps>
              </a:ext>
              <a:ext uri="{28A0092B-C50C-407E-A947-70E740481C1C}">
                <a14:useLocalDpi xmlns:a14="http://schemas.microsoft.com/office/drawing/2010/main" val="0"/>
              </a:ext>
            </a:extLst>
          </a:blip>
          <a:srcRect b="47820"/>
          <a:stretch/>
        </p:blipFill>
        <p:spPr>
          <a:xfrm>
            <a:off x="127818" y="0"/>
            <a:ext cx="6096001" cy="4500304"/>
          </a:xfrm>
          <a:prstGeom prst="rect">
            <a:avLst/>
          </a:prstGeom>
        </p:spPr>
      </p:pic>
      <p:sp>
        <p:nvSpPr>
          <p:cNvPr id="3" name="Rectangle 2">
            <a:extLst>
              <a:ext uri="{FF2B5EF4-FFF2-40B4-BE49-F238E27FC236}">
                <a16:creationId xmlns:a16="http://schemas.microsoft.com/office/drawing/2014/main" id="{0F08237C-C8CA-E30C-6BBF-0C9EFFE5B24E}"/>
              </a:ext>
            </a:extLst>
          </p:cNvPr>
          <p:cNvSpPr/>
          <p:nvPr/>
        </p:nvSpPr>
        <p:spPr>
          <a:xfrm>
            <a:off x="6301541" y="0"/>
            <a:ext cx="68826" cy="6858000"/>
          </a:xfrm>
          <a:prstGeom prst="rect">
            <a:avLst/>
          </a:prstGeom>
          <a:solidFill>
            <a:srgbClr val="C12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Montserrat" panose="00000500000000000000" pitchFamily="2" charset="0"/>
            </a:endParaRPr>
          </a:p>
        </p:txBody>
      </p:sp>
      <p:pic>
        <p:nvPicPr>
          <p:cNvPr id="4" name="Image 3">
            <a:extLst>
              <a:ext uri="{FF2B5EF4-FFF2-40B4-BE49-F238E27FC236}">
                <a16:creationId xmlns:a16="http://schemas.microsoft.com/office/drawing/2014/main" id="{4CD540FE-6387-961A-1C13-083B476F1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5" y="5958348"/>
            <a:ext cx="3270645" cy="797902"/>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D33CF5EE-9104-DA66-54DF-A32CF6AD75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6728" y="5771089"/>
            <a:ext cx="1575100" cy="948745"/>
          </a:xfrm>
          <a:prstGeom prst="rect">
            <a:avLst/>
          </a:prstGeom>
        </p:spPr>
      </p:pic>
      <p:pic>
        <p:nvPicPr>
          <p:cNvPr id="6" name="Image 5" descr="Une image contenant logo&#10;&#10;Description générée automatiquement">
            <a:extLst>
              <a:ext uri="{FF2B5EF4-FFF2-40B4-BE49-F238E27FC236}">
                <a16:creationId xmlns:a16="http://schemas.microsoft.com/office/drawing/2014/main" id="{E46EE849-E94B-4FB6-12A0-6AF593F51B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5797" y="5780948"/>
            <a:ext cx="859297" cy="975302"/>
          </a:xfrm>
          <a:prstGeom prst="rect">
            <a:avLst/>
          </a:prstGeom>
        </p:spPr>
      </p:pic>
      <p:sp>
        <p:nvSpPr>
          <p:cNvPr id="7" name="Rectangle 6">
            <a:extLst>
              <a:ext uri="{FF2B5EF4-FFF2-40B4-BE49-F238E27FC236}">
                <a16:creationId xmlns:a16="http://schemas.microsoft.com/office/drawing/2014/main" id="{685C8A73-17E9-BDB7-2746-6E65FFDE52B0}"/>
              </a:ext>
            </a:extLst>
          </p:cNvPr>
          <p:cNvSpPr/>
          <p:nvPr/>
        </p:nvSpPr>
        <p:spPr>
          <a:xfrm>
            <a:off x="6312311" y="0"/>
            <a:ext cx="5751871" cy="3116826"/>
          </a:xfrm>
          <a:prstGeom prst="rect">
            <a:avLst/>
          </a:prstGeom>
          <a:solidFill>
            <a:srgbClr val="C12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Montserrat" panose="00000500000000000000" pitchFamily="2" charset="0"/>
            </a:endParaRPr>
          </a:p>
        </p:txBody>
      </p:sp>
      <p:sp>
        <p:nvSpPr>
          <p:cNvPr id="8" name="ZoneTexte 7">
            <a:extLst>
              <a:ext uri="{FF2B5EF4-FFF2-40B4-BE49-F238E27FC236}">
                <a16:creationId xmlns:a16="http://schemas.microsoft.com/office/drawing/2014/main" id="{EC7FE893-8C91-BC23-936A-C613F5BF3C9D}"/>
              </a:ext>
            </a:extLst>
          </p:cNvPr>
          <p:cNvSpPr txBox="1"/>
          <p:nvPr/>
        </p:nvSpPr>
        <p:spPr>
          <a:xfrm>
            <a:off x="6312311" y="265471"/>
            <a:ext cx="5319252" cy="2308324"/>
          </a:xfrm>
          <a:prstGeom prst="rect">
            <a:avLst/>
          </a:prstGeom>
          <a:noFill/>
        </p:spPr>
        <p:txBody>
          <a:bodyPr wrap="square" rtlCol="0">
            <a:spAutoFit/>
          </a:bodyPr>
          <a:lstStyle/>
          <a:p>
            <a:r>
              <a:rPr lang="fr-FR" sz="3600" dirty="0" err="1">
                <a:solidFill>
                  <a:schemeClr val="bg1"/>
                </a:solidFill>
                <a:latin typeface="Montserrat" panose="00000500000000000000" pitchFamily="2" charset="0"/>
              </a:rPr>
              <a:t>Ludifiez</a:t>
            </a:r>
            <a:r>
              <a:rPr lang="fr-FR" sz="3600" dirty="0">
                <a:solidFill>
                  <a:schemeClr val="bg1"/>
                </a:solidFill>
                <a:latin typeface="Montserrat" panose="00000500000000000000" pitchFamily="2" charset="0"/>
              </a:rPr>
              <a:t> votre dispositif pédagogique grâce aux jeux de société </a:t>
            </a:r>
            <a:endParaRPr lang="en-BE" sz="3600" dirty="0">
              <a:solidFill>
                <a:schemeClr val="bg1"/>
              </a:solidFill>
              <a:latin typeface="Montserrat" panose="00000500000000000000" pitchFamily="2" charset="0"/>
            </a:endParaRPr>
          </a:p>
        </p:txBody>
      </p:sp>
      <p:sp>
        <p:nvSpPr>
          <p:cNvPr id="9" name="Rectangle 8">
            <a:extLst>
              <a:ext uri="{FF2B5EF4-FFF2-40B4-BE49-F238E27FC236}">
                <a16:creationId xmlns:a16="http://schemas.microsoft.com/office/drawing/2014/main" id="{05652F21-F93F-3628-872C-35CF5A9D7FDA}"/>
              </a:ext>
            </a:extLst>
          </p:cNvPr>
          <p:cNvSpPr/>
          <p:nvPr/>
        </p:nvSpPr>
        <p:spPr>
          <a:xfrm>
            <a:off x="6370367" y="3165051"/>
            <a:ext cx="5693814" cy="1621170"/>
          </a:xfrm>
          <a:prstGeom prst="rect">
            <a:avLst/>
          </a:prstGeom>
          <a:solidFill>
            <a:srgbClr val="D54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latin typeface="Montserrat" panose="00000500000000000000" pitchFamily="2" charset="0"/>
            </a:endParaRPr>
          </a:p>
        </p:txBody>
      </p:sp>
      <p:sp>
        <p:nvSpPr>
          <p:cNvPr id="10" name="ZoneTexte 9">
            <a:extLst>
              <a:ext uri="{FF2B5EF4-FFF2-40B4-BE49-F238E27FC236}">
                <a16:creationId xmlns:a16="http://schemas.microsoft.com/office/drawing/2014/main" id="{B221308B-2CF6-1091-7B93-83FCE1B0AA1E}"/>
              </a:ext>
            </a:extLst>
          </p:cNvPr>
          <p:cNvSpPr txBox="1"/>
          <p:nvPr/>
        </p:nvSpPr>
        <p:spPr>
          <a:xfrm>
            <a:off x="6394480" y="3429000"/>
            <a:ext cx="5797520" cy="923330"/>
          </a:xfrm>
          <a:prstGeom prst="rect">
            <a:avLst/>
          </a:prstGeom>
          <a:noFill/>
        </p:spPr>
        <p:txBody>
          <a:bodyPr wrap="square" rtlCol="0">
            <a:spAutoFit/>
          </a:bodyPr>
          <a:lstStyle/>
          <a:p>
            <a:r>
              <a:rPr lang="fr-FR" dirty="0">
                <a:solidFill>
                  <a:schemeClr val="bg1"/>
                </a:solidFill>
                <a:latin typeface="Montserrat" panose="00000500000000000000" pitchFamily="2" charset="0"/>
              </a:rPr>
              <a:t>Clara </a:t>
            </a:r>
            <a:r>
              <a:rPr lang="fr-FR" dirty="0" err="1">
                <a:solidFill>
                  <a:schemeClr val="bg1"/>
                </a:solidFill>
                <a:latin typeface="Montserrat" panose="00000500000000000000" pitchFamily="2" charset="0"/>
              </a:rPr>
              <a:t>Depommier</a:t>
            </a:r>
            <a:r>
              <a:rPr lang="fr-FR" dirty="0">
                <a:solidFill>
                  <a:schemeClr val="bg1"/>
                </a:solidFill>
                <a:latin typeface="Montserrat" panose="00000500000000000000" pitchFamily="2" charset="0"/>
              </a:rPr>
              <a:t> - clara.depommier@unamur.be</a:t>
            </a:r>
          </a:p>
          <a:p>
            <a:r>
              <a:rPr lang="fr-FR" dirty="0">
                <a:solidFill>
                  <a:schemeClr val="bg1"/>
                </a:solidFill>
                <a:latin typeface="Montserrat" panose="00000500000000000000" pitchFamily="2" charset="0"/>
              </a:rPr>
              <a:t>Formation du 22 mai 2023 </a:t>
            </a:r>
          </a:p>
        </p:txBody>
      </p:sp>
      <p:pic>
        <p:nvPicPr>
          <p:cNvPr id="11" name="Picture 2" descr="Compatibilité Creative Commons BY+SA &amp; Licence Art Libre | Copyleft ...">
            <a:extLst>
              <a:ext uri="{FF2B5EF4-FFF2-40B4-BE49-F238E27FC236}">
                <a16:creationId xmlns:a16="http://schemas.microsoft.com/office/drawing/2014/main" id="{59737046-0E84-C4A7-A15C-697170FA37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2576" y="4818825"/>
            <a:ext cx="1832670" cy="64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364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05D0F5-7407-E48C-5A7C-F8EDF5D1EA41}"/>
              </a:ext>
            </a:extLst>
          </p:cNvPr>
          <p:cNvSpPr>
            <a:spLocks noGrp="1"/>
          </p:cNvSpPr>
          <p:nvPr>
            <p:ph type="title"/>
          </p:nvPr>
        </p:nvSpPr>
        <p:spPr>
          <a:xfrm>
            <a:off x="1028700" y="1967266"/>
            <a:ext cx="2628900" cy="2547257"/>
          </a:xfrm>
          <a:noFill/>
        </p:spPr>
        <p:txBody>
          <a:bodyPr anchor="ctr">
            <a:normAutofit/>
          </a:bodyPr>
          <a:lstStyle/>
          <a:p>
            <a:pPr algn="ctr"/>
            <a:r>
              <a:rPr lang="fr-BE" sz="3600" dirty="0">
                <a:solidFill>
                  <a:srgbClr val="FFFFFF"/>
                </a:solidFill>
                <a:latin typeface="Abadi" panose="020B0604020104020204" pitchFamily="34" charset="0"/>
              </a:rPr>
              <a:t>Etape 1</a:t>
            </a:r>
            <a:endParaRPr lang="fr-FR" sz="3600" dirty="0">
              <a:solidFill>
                <a:srgbClr val="FFFFFF"/>
              </a:solidFill>
              <a:latin typeface="Abadi" panose="020B0604020104020204" pitchFamily="34" charset="0"/>
            </a:endParaRPr>
          </a:p>
        </p:txBody>
      </p:sp>
      <p:sp>
        <p:nvSpPr>
          <p:cNvPr id="5" name="ZoneTexte 4">
            <a:extLst>
              <a:ext uri="{FF2B5EF4-FFF2-40B4-BE49-F238E27FC236}">
                <a16:creationId xmlns:a16="http://schemas.microsoft.com/office/drawing/2014/main" id="{6A11D8AC-423B-BA1B-F61B-1568F3FF0CE6}"/>
              </a:ext>
            </a:extLst>
          </p:cNvPr>
          <p:cNvSpPr txBox="1"/>
          <p:nvPr/>
        </p:nvSpPr>
        <p:spPr>
          <a:xfrm>
            <a:off x="5976358" y="1967266"/>
            <a:ext cx="5023602" cy="830997"/>
          </a:xfrm>
          <a:prstGeom prst="rect">
            <a:avLst/>
          </a:prstGeom>
          <a:noFill/>
        </p:spPr>
        <p:txBody>
          <a:bodyPr wrap="square" rtlCol="0">
            <a:spAutoFit/>
          </a:bodyPr>
          <a:lstStyle/>
          <a:p>
            <a:r>
              <a:rPr lang="fr-BE" sz="2400" dirty="0" err="1">
                <a:latin typeface="Abadi Extra Light" panose="020B0204020104020204" pitchFamily="34" charset="0"/>
              </a:rPr>
              <a:t>Le-a</a:t>
            </a:r>
            <a:r>
              <a:rPr lang="fr-BE" sz="2400" dirty="0">
                <a:latin typeface="Abadi Extra Light" panose="020B0204020104020204" pitchFamily="34" charset="0"/>
              </a:rPr>
              <a:t> joueur-se actif-</a:t>
            </a:r>
            <a:r>
              <a:rPr lang="fr-BE" sz="2400" dirty="0" err="1">
                <a:latin typeface="Abadi Extra Light" panose="020B0204020104020204" pitchFamily="34" charset="0"/>
              </a:rPr>
              <a:t>ve</a:t>
            </a:r>
            <a:r>
              <a:rPr lang="fr-BE" sz="2400" dirty="0">
                <a:latin typeface="Abadi Extra Light" panose="020B0204020104020204" pitchFamily="34" charset="0"/>
              </a:rPr>
              <a:t> pioche une carte puis la révèle aux autres joueur-ses.</a:t>
            </a:r>
            <a:endParaRPr lang="fr-FR" sz="2400" dirty="0">
              <a:latin typeface="Abadi Extra Light" panose="020B0204020104020204" pitchFamily="34" charset="0"/>
            </a:endParaRPr>
          </a:p>
        </p:txBody>
      </p:sp>
      <p:pic>
        <p:nvPicPr>
          <p:cNvPr id="6" name="Image 5">
            <a:extLst>
              <a:ext uri="{FF2B5EF4-FFF2-40B4-BE49-F238E27FC236}">
                <a16:creationId xmlns:a16="http://schemas.microsoft.com/office/drawing/2014/main" id="{A6BB9B8E-F153-A173-F46F-1976497F2F0E}"/>
              </a:ext>
            </a:extLst>
          </p:cNvPr>
          <p:cNvPicPr>
            <a:picLocks noChangeAspect="1"/>
          </p:cNvPicPr>
          <p:nvPr/>
        </p:nvPicPr>
        <p:blipFill>
          <a:blip r:embed="rId2"/>
          <a:stretch>
            <a:fillRect/>
          </a:stretch>
        </p:blipFill>
        <p:spPr>
          <a:xfrm>
            <a:off x="1028700" y="1410226"/>
            <a:ext cx="4496427" cy="1638529"/>
          </a:xfrm>
          <a:prstGeom prst="rect">
            <a:avLst/>
          </a:prstGeom>
        </p:spPr>
      </p:pic>
    </p:spTree>
    <p:extLst>
      <p:ext uri="{BB962C8B-B14F-4D97-AF65-F5344CB8AC3E}">
        <p14:creationId xmlns:p14="http://schemas.microsoft.com/office/powerpoint/2010/main" val="940796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05D0F5-7407-E48C-5A7C-F8EDF5D1EA41}"/>
              </a:ext>
            </a:extLst>
          </p:cNvPr>
          <p:cNvSpPr>
            <a:spLocks noGrp="1"/>
          </p:cNvSpPr>
          <p:nvPr>
            <p:ph type="title"/>
          </p:nvPr>
        </p:nvSpPr>
        <p:spPr>
          <a:xfrm>
            <a:off x="1028700" y="1967266"/>
            <a:ext cx="2628900" cy="2547257"/>
          </a:xfrm>
          <a:noFill/>
        </p:spPr>
        <p:txBody>
          <a:bodyPr anchor="ctr">
            <a:normAutofit/>
          </a:bodyPr>
          <a:lstStyle/>
          <a:p>
            <a:pPr algn="ctr"/>
            <a:r>
              <a:rPr lang="fr-BE" sz="3600" dirty="0">
                <a:solidFill>
                  <a:srgbClr val="FFFFFF"/>
                </a:solidFill>
                <a:latin typeface="Abadi" panose="020B0604020104020204" pitchFamily="34" charset="0"/>
              </a:rPr>
              <a:t>Etape 2</a:t>
            </a:r>
            <a:endParaRPr lang="fr-FR" sz="3600" dirty="0">
              <a:solidFill>
                <a:srgbClr val="FFFFFF"/>
              </a:solidFill>
              <a:latin typeface="Abadi" panose="020B0604020104020204" pitchFamily="34" charset="0"/>
            </a:endParaRPr>
          </a:p>
        </p:txBody>
      </p:sp>
      <p:sp>
        <p:nvSpPr>
          <p:cNvPr id="6" name="ZoneTexte 5">
            <a:extLst>
              <a:ext uri="{FF2B5EF4-FFF2-40B4-BE49-F238E27FC236}">
                <a16:creationId xmlns:a16="http://schemas.microsoft.com/office/drawing/2014/main" id="{5BEBED94-723A-3207-FAB5-9A3C39496AAF}"/>
              </a:ext>
            </a:extLst>
          </p:cNvPr>
          <p:cNvSpPr txBox="1"/>
          <p:nvPr/>
        </p:nvSpPr>
        <p:spPr>
          <a:xfrm>
            <a:off x="4509898" y="468517"/>
            <a:ext cx="7399496" cy="1938992"/>
          </a:xfrm>
          <a:prstGeom prst="rect">
            <a:avLst/>
          </a:prstGeom>
          <a:noFill/>
        </p:spPr>
        <p:txBody>
          <a:bodyPr wrap="square" lIns="91440" tIns="45720" rIns="91440" bIns="45720" rtlCol="0" anchor="t">
            <a:spAutoFit/>
          </a:bodyPr>
          <a:lstStyle/>
          <a:p>
            <a:r>
              <a:rPr lang="fr-BE" sz="2400" dirty="0" err="1">
                <a:latin typeface="Abadi Extra Light" panose="020B0204020104020204" pitchFamily="34" charset="0"/>
              </a:rPr>
              <a:t>Toustes</a:t>
            </a:r>
            <a:r>
              <a:rPr lang="fr-BE" sz="2400" dirty="0">
                <a:latin typeface="Abadi Extra Light" panose="020B0204020104020204" pitchFamily="34" charset="0"/>
              </a:rPr>
              <a:t> les joueur-ses écrivent de 1 à 8 mots sur leur feuille </a:t>
            </a:r>
            <a:r>
              <a:rPr lang="fr-FR" sz="2400" dirty="0">
                <a:latin typeface="Abadi Extra Light" panose="020B0204020104020204" pitchFamily="34" charset="0"/>
              </a:rPr>
              <a:t>qui leur viennent à l’esprit. </a:t>
            </a:r>
          </a:p>
          <a:p>
            <a:endParaRPr lang="fr-FR" sz="2400" dirty="0">
              <a:latin typeface="Abadi Extra Light" panose="020B0204020104020204" pitchFamily="34" charset="0"/>
            </a:endParaRPr>
          </a:p>
          <a:p>
            <a:r>
              <a:rPr lang="fr-FR" sz="2400" dirty="0">
                <a:latin typeface="Abadi Extra Light"/>
              </a:rPr>
              <a:t>Lorsque le-a premier-</a:t>
            </a:r>
            <a:r>
              <a:rPr lang="fr-FR" sz="2400" dirty="0" err="1">
                <a:latin typeface="Abadi Extra Light"/>
              </a:rPr>
              <a:t>ére</a:t>
            </a:r>
            <a:r>
              <a:rPr lang="fr-FR" sz="2400" dirty="0">
                <a:latin typeface="Abadi Extra Light"/>
              </a:rPr>
              <a:t> joueur-se a terminé, c’est lui-elle qui détermine la fin de cette phase ;-)</a:t>
            </a:r>
          </a:p>
        </p:txBody>
      </p:sp>
      <p:pic>
        <p:nvPicPr>
          <p:cNvPr id="4" name="Image 3">
            <a:extLst>
              <a:ext uri="{FF2B5EF4-FFF2-40B4-BE49-F238E27FC236}">
                <a16:creationId xmlns:a16="http://schemas.microsoft.com/office/drawing/2014/main" id="{BF57FE20-2455-D664-BDD7-4D6B2C67379A}"/>
              </a:ext>
            </a:extLst>
          </p:cNvPr>
          <p:cNvPicPr>
            <a:picLocks noChangeAspect="1"/>
          </p:cNvPicPr>
          <p:nvPr/>
        </p:nvPicPr>
        <p:blipFill>
          <a:blip r:embed="rId2"/>
          <a:stretch>
            <a:fillRect/>
          </a:stretch>
        </p:blipFill>
        <p:spPr>
          <a:xfrm>
            <a:off x="110300" y="429698"/>
            <a:ext cx="3547300" cy="1977811"/>
          </a:xfrm>
          <a:prstGeom prst="rect">
            <a:avLst/>
          </a:prstGeom>
        </p:spPr>
      </p:pic>
      <p:pic>
        <p:nvPicPr>
          <p:cNvPr id="3" name="Image 2">
            <a:extLst>
              <a:ext uri="{FF2B5EF4-FFF2-40B4-BE49-F238E27FC236}">
                <a16:creationId xmlns:a16="http://schemas.microsoft.com/office/drawing/2014/main" id="{323A8227-E1AF-F80B-220C-8518BF7378E5}"/>
              </a:ext>
            </a:extLst>
          </p:cNvPr>
          <p:cNvPicPr>
            <a:picLocks noChangeAspect="1"/>
          </p:cNvPicPr>
          <p:nvPr/>
        </p:nvPicPr>
        <p:blipFill>
          <a:blip r:embed="rId3"/>
          <a:stretch>
            <a:fillRect/>
          </a:stretch>
        </p:blipFill>
        <p:spPr>
          <a:xfrm>
            <a:off x="110300" y="3020539"/>
            <a:ext cx="4592088" cy="2859905"/>
          </a:xfrm>
          <a:prstGeom prst="rect">
            <a:avLst/>
          </a:prstGeom>
        </p:spPr>
      </p:pic>
      <p:sp>
        <p:nvSpPr>
          <p:cNvPr id="5" name="ZoneTexte 4">
            <a:extLst>
              <a:ext uri="{FF2B5EF4-FFF2-40B4-BE49-F238E27FC236}">
                <a16:creationId xmlns:a16="http://schemas.microsoft.com/office/drawing/2014/main" id="{56F2B171-F8CB-6D4C-7CF2-513047DB3B76}"/>
              </a:ext>
            </a:extLst>
          </p:cNvPr>
          <p:cNvSpPr txBox="1"/>
          <p:nvPr/>
        </p:nvSpPr>
        <p:spPr>
          <a:xfrm>
            <a:off x="4995998" y="3111663"/>
            <a:ext cx="6913396" cy="3046988"/>
          </a:xfrm>
          <a:prstGeom prst="rect">
            <a:avLst/>
          </a:prstGeom>
          <a:noFill/>
        </p:spPr>
        <p:txBody>
          <a:bodyPr wrap="square" lIns="91440" tIns="45720" rIns="91440" bIns="45720" rtlCol="0" anchor="t">
            <a:spAutoFit/>
          </a:bodyPr>
          <a:lstStyle/>
          <a:p>
            <a:r>
              <a:rPr lang="fr-FR" sz="2400" dirty="0" err="1">
                <a:latin typeface="Abadi Extra Light"/>
              </a:rPr>
              <a:t>Le-a</a:t>
            </a:r>
            <a:r>
              <a:rPr lang="fr-FR" sz="2400" dirty="0">
                <a:latin typeface="Abadi Extra Light"/>
              </a:rPr>
              <a:t> joueur-se actif-</a:t>
            </a:r>
            <a:r>
              <a:rPr lang="fr-FR" sz="2400" dirty="0" err="1">
                <a:latin typeface="Abadi Extra Light"/>
              </a:rPr>
              <a:t>ve</a:t>
            </a:r>
            <a:r>
              <a:rPr lang="fr-FR" sz="2400" dirty="0">
                <a:latin typeface="Abadi Extra Light"/>
              </a:rPr>
              <a:t> lit à voix haute son premier mot. Lui-elle et tous tes les joueur-ses qui ont également noté sur leur feuille le mot qui vient d’être lu lèvent la main et gagnent autant de points qu’il y a de mains levées. Et ainsi de suite…</a:t>
            </a:r>
          </a:p>
          <a:p>
            <a:endParaRPr lang="fr-FR" sz="2400" dirty="0">
              <a:latin typeface="Abadi Extra Light" panose="020B0204020104020204" pitchFamily="34" charset="0"/>
            </a:endParaRPr>
          </a:p>
          <a:p>
            <a:r>
              <a:rPr lang="fr-FR" sz="2400" dirty="0">
                <a:latin typeface="Abadi Extra Light" panose="020B0204020104020204" pitchFamily="34" charset="0"/>
              </a:rPr>
              <a:t>Mais si </a:t>
            </a:r>
            <a:r>
              <a:rPr lang="fr-FR" sz="2400" dirty="0" err="1">
                <a:latin typeface="Abadi Extra Light" panose="020B0204020104020204" pitchFamily="34" charset="0"/>
              </a:rPr>
              <a:t>un-e</a:t>
            </a:r>
            <a:r>
              <a:rPr lang="fr-FR" sz="2400" dirty="0">
                <a:latin typeface="Abadi Extra Light" panose="020B0204020104020204" pitchFamily="34" charset="0"/>
              </a:rPr>
              <a:t> joueur-se annonce un mot que personne</a:t>
            </a:r>
          </a:p>
          <a:p>
            <a:r>
              <a:rPr lang="fr-FR" sz="2400" dirty="0">
                <a:latin typeface="Abadi Extra Light" panose="020B0204020104020204" pitchFamily="34" charset="0"/>
              </a:rPr>
              <a:t>d’autre n’a inscrit, il marque « 0 » point…</a:t>
            </a:r>
          </a:p>
        </p:txBody>
      </p:sp>
    </p:spTree>
    <p:extLst>
      <p:ext uri="{BB962C8B-B14F-4D97-AF65-F5344CB8AC3E}">
        <p14:creationId xmlns:p14="http://schemas.microsoft.com/office/powerpoint/2010/main" val="371190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CCE1AF-0E7E-175C-FE05-FF6A698C476B}"/>
              </a:ext>
            </a:extLst>
          </p:cNvPr>
          <p:cNvSpPr>
            <a:spLocks noGrp="1"/>
          </p:cNvSpPr>
          <p:nvPr>
            <p:ph type="ctrTitle"/>
          </p:nvPr>
        </p:nvSpPr>
        <p:spPr>
          <a:xfrm>
            <a:off x="6882773" y="1790164"/>
            <a:ext cx="4436723" cy="941424"/>
          </a:xfrm>
        </p:spPr>
        <p:txBody>
          <a:bodyPr>
            <a:noAutofit/>
          </a:bodyPr>
          <a:lstStyle/>
          <a:p>
            <a:r>
              <a:rPr lang="fr-BE" dirty="0">
                <a:latin typeface="Abadi" panose="020B0604020104020204" pitchFamily="34" charset="0"/>
              </a:rPr>
              <a:t>Aide de jeu</a:t>
            </a:r>
            <a:endParaRPr lang="fr-FR" dirty="0">
              <a:latin typeface="Abadi" panose="020B0604020104020204" pitchFamily="34" charset="0"/>
            </a:endParaRPr>
          </a:p>
        </p:txBody>
      </p:sp>
      <p:sp>
        <p:nvSpPr>
          <p:cNvPr id="3" name="Sous-titre 2">
            <a:extLst>
              <a:ext uri="{FF2B5EF4-FFF2-40B4-BE49-F238E27FC236}">
                <a16:creationId xmlns:a16="http://schemas.microsoft.com/office/drawing/2014/main" id="{72150E15-070E-2F18-58A9-0980EE015ABC}"/>
              </a:ext>
            </a:extLst>
          </p:cNvPr>
          <p:cNvSpPr>
            <a:spLocks noGrp="1"/>
          </p:cNvSpPr>
          <p:nvPr>
            <p:ph type="subTitle" idx="1"/>
          </p:nvPr>
        </p:nvSpPr>
        <p:spPr>
          <a:xfrm>
            <a:off x="8044322" y="2731588"/>
            <a:ext cx="2271148" cy="435706"/>
          </a:xfrm>
        </p:spPr>
        <p:txBody>
          <a:bodyPr>
            <a:noAutofit/>
          </a:bodyPr>
          <a:lstStyle/>
          <a:p>
            <a:r>
              <a:rPr lang="fr-BE" sz="3600" dirty="0">
                <a:latin typeface="Abadi Extra Light" panose="020B0204020104020204" pitchFamily="34" charset="0"/>
              </a:rPr>
              <a:t>I know</a:t>
            </a:r>
            <a:endParaRPr lang="fr-FR" sz="3600" dirty="0">
              <a:latin typeface="Abadi Extra Light" panose="020B0204020104020204" pitchFamily="34" charset="0"/>
            </a:endParaRPr>
          </a:p>
        </p:txBody>
      </p:sp>
      <p:pic>
        <p:nvPicPr>
          <p:cNvPr id="4" name="Picture 4" descr="iKNOW Belgian edition cover">
            <a:extLst>
              <a:ext uri="{FF2B5EF4-FFF2-40B4-BE49-F238E27FC236}">
                <a16:creationId xmlns:a16="http://schemas.microsoft.com/office/drawing/2014/main" id="{35F5990A-903C-A366-A212-5EC53837B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530" y="1089388"/>
            <a:ext cx="3562340" cy="392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514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KNOW Belgian edition cover">
            <a:extLst>
              <a:ext uri="{FF2B5EF4-FFF2-40B4-BE49-F238E27FC236}">
                <a16:creationId xmlns:a16="http://schemas.microsoft.com/office/drawing/2014/main" id="{1617D450-F5CA-C31A-A4DF-0D2BAA118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18" y="224569"/>
            <a:ext cx="3562340" cy="392184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1736717B-A1C5-F82F-8B20-B32865A1058B}"/>
              </a:ext>
            </a:extLst>
          </p:cNvPr>
          <p:cNvSpPr txBox="1"/>
          <p:nvPr/>
        </p:nvSpPr>
        <p:spPr>
          <a:xfrm>
            <a:off x="4709651" y="621891"/>
            <a:ext cx="7364362" cy="5909310"/>
          </a:xfrm>
          <a:prstGeom prst="rect">
            <a:avLst/>
          </a:prstGeom>
          <a:noFill/>
        </p:spPr>
        <p:txBody>
          <a:bodyPr wrap="square" rtlCol="0">
            <a:spAutoFit/>
          </a:bodyPr>
          <a:lstStyle/>
          <a:p>
            <a:r>
              <a:rPr lang="fr-FR" dirty="0"/>
              <a:t>Fonctionnement sur base du trivial poursuite : questions triées par grand thème et pour chaque question trois indices sont listés sur les cartes. </a:t>
            </a:r>
          </a:p>
          <a:p>
            <a:endParaRPr lang="fr-FR" dirty="0"/>
          </a:p>
          <a:p>
            <a:endParaRPr lang="fr-FR" dirty="0"/>
          </a:p>
          <a:p>
            <a:r>
              <a:rPr lang="fr-FR" dirty="0"/>
              <a:t>1. Placez le plateau de jeu sur la table et fournissez à chaque joueur un jeton </a:t>
            </a:r>
            <a:r>
              <a:rPr lang="fr-FR" dirty="0" err="1"/>
              <a:t>iKnow</a:t>
            </a:r>
            <a:r>
              <a:rPr lang="fr-FR" dirty="0"/>
              <a:t> et un jeton </a:t>
            </a:r>
            <a:r>
              <a:rPr lang="fr-FR" dirty="0" err="1"/>
              <a:t>iBet</a:t>
            </a:r>
            <a:r>
              <a:rPr lang="fr-FR" dirty="0"/>
              <a:t> (une couleur assortie)</a:t>
            </a:r>
          </a:p>
          <a:p>
            <a:endParaRPr lang="fr-FR" dirty="0"/>
          </a:p>
          <a:p>
            <a:r>
              <a:rPr lang="fr-FR" dirty="0"/>
              <a:t>2. Un des joueurs lit une carte, mais n’annonce que le thème. </a:t>
            </a:r>
          </a:p>
          <a:p>
            <a:endParaRPr lang="fr-FR" dirty="0"/>
          </a:p>
          <a:p>
            <a:endParaRPr lang="fr-FR" dirty="0"/>
          </a:p>
          <a:p>
            <a:endParaRPr lang="fr-FR" dirty="0"/>
          </a:p>
          <a:p>
            <a:r>
              <a:rPr lang="fr-FR" dirty="0"/>
              <a:t>3. Les joueurs placent leur premier jeton sur une case vide du plateau. </a:t>
            </a:r>
          </a:p>
          <a:p>
            <a:r>
              <a:rPr lang="fr-FR" b="1" dirty="0"/>
              <a:t>Case trois boutons </a:t>
            </a:r>
            <a:r>
              <a:rPr lang="fr-FR" dirty="0"/>
              <a:t>= J’aurai besoin d’un indice pour trouver la réponse (= je gagne trois points si c’est le cas)</a:t>
            </a:r>
          </a:p>
          <a:p>
            <a:r>
              <a:rPr lang="fr-FR" b="1" dirty="0"/>
              <a:t>Case deux boutons </a:t>
            </a:r>
            <a:r>
              <a:rPr lang="fr-FR" dirty="0"/>
              <a:t>= j’aurai besoin de deux indices pour trouver la réponse (= je gagne deux points si c’est le cas)</a:t>
            </a:r>
          </a:p>
          <a:p>
            <a:r>
              <a:rPr lang="fr-FR" b="1" dirty="0"/>
              <a:t>Case un bouton </a:t>
            </a:r>
            <a:r>
              <a:rPr lang="fr-FR" dirty="0"/>
              <a:t>= j’aurai besoin de trois indices pour trouver la réponse ((= je gagne un point si c’est le cas)</a:t>
            </a:r>
          </a:p>
          <a:p>
            <a:r>
              <a:rPr lang="fr-FR" dirty="0"/>
              <a:t> </a:t>
            </a:r>
          </a:p>
          <a:p>
            <a:endParaRPr lang="fr-FR" dirty="0"/>
          </a:p>
          <a:p>
            <a:endParaRPr lang="en-BE" dirty="0"/>
          </a:p>
        </p:txBody>
      </p:sp>
      <p:pic>
        <p:nvPicPr>
          <p:cNvPr id="3" name="Image 2">
            <a:extLst>
              <a:ext uri="{FF2B5EF4-FFF2-40B4-BE49-F238E27FC236}">
                <a16:creationId xmlns:a16="http://schemas.microsoft.com/office/drawing/2014/main" id="{F1886A6D-851B-4FD0-D397-F296A3DF4443}"/>
              </a:ext>
            </a:extLst>
          </p:cNvPr>
          <p:cNvPicPr>
            <a:picLocks noChangeAspect="1"/>
          </p:cNvPicPr>
          <p:nvPr/>
        </p:nvPicPr>
        <p:blipFill>
          <a:blip r:embed="rId3"/>
          <a:stretch>
            <a:fillRect/>
          </a:stretch>
        </p:blipFill>
        <p:spPr>
          <a:xfrm>
            <a:off x="1635487" y="3932556"/>
            <a:ext cx="2530059" cy="2598645"/>
          </a:xfrm>
          <a:prstGeom prst="rect">
            <a:avLst/>
          </a:prstGeom>
        </p:spPr>
      </p:pic>
    </p:spTree>
    <p:extLst>
      <p:ext uri="{BB962C8B-B14F-4D97-AF65-F5344CB8AC3E}">
        <p14:creationId xmlns:p14="http://schemas.microsoft.com/office/powerpoint/2010/main" val="2545942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AE04274-2AE4-BD64-74CC-46BDB3A8BA60}"/>
              </a:ext>
            </a:extLst>
          </p:cNvPr>
          <p:cNvSpPr txBox="1"/>
          <p:nvPr/>
        </p:nvSpPr>
        <p:spPr>
          <a:xfrm>
            <a:off x="806245" y="583053"/>
            <a:ext cx="10697497" cy="3693319"/>
          </a:xfrm>
          <a:prstGeom prst="rect">
            <a:avLst/>
          </a:prstGeom>
          <a:noFill/>
        </p:spPr>
        <p:txBody>
          <a:bodyPr wrap="square" rtlCol="0">
            <a:spAutoFit/>
          </a:bodyPr>
          <a:lstStyle/>
          <a:p>
            <a:r>
              <a:rPr lang="fr-FR" dirty="0"/>
              <a:t>4. A l’aide du deuxième Jeton, indiquez sur qui vous misez, </a:t>
            </a:r>
            <a:r>
              <a:rPr lang="fr-FR" i="1" dirty="0"/>
              <a:t>« celui-là va perdre » </a:t>
            </a:r>
            <a:r>
              <a:rPr lang="fr-FR" dirty="0"/>
              <a:t>(placez le jeton à côté du jeton du joueur concerné, du côté « - ») ou bien </a:t>
            </a:r>
            <a:r>
              <a:rPr lang="fr-FR" i="1" dirty="0"/>
              <a:t>« celui-là va réussir » </a:t>
            </a:r>
            <a:r>
              <a:rPr lang="fr-FR" dirty="0"/>
              <a:t>(placez le jeton à côté du jeton du joueur concerné, du côté « + ») </a:t>
            </a:r>
          </a:p>
          <a:p>
            <a:endParaRPr lang="fr-FR" dirty="0"/>
          </a:p>
          <a:p>
            <a:endParaRPr lang="fr-FR" dirty="0"/>
          </a:p>
          <a:p>
            <a:r>
              <a:rPr lang="fr-FR" dirty="0"/>
              <a:t>5. Le lecteur lit la question, puis le premier indice. Le joueur ayant misé sur la réussite avec un indice doit faire une proposition de réponse. S’il ne trouve pas, le lecteur lit le deuxième indice et le joueur ayant misé sur le besoin de deux indices fait une proposition de réponse. S’il ne trouve pas, le lecteur lit le deuxième indice et le joueur ayant misé sur le besoin de deux indices fait une proposition de réponse. </a:t>
            </a:r>
          </a:p>
          <a:p>
            <a:endParaRPr lang="fr-FR" dirty="0"/>
          </a:p>
          <a:p>
            <a:r>
              <a:rPr lang="fr-FR" dirty="0"/>
              <a:t>6. Si vous avez effectivement bien estimé votre réussite sur base du nombre d’indice, vous obtenez un jeton point (nombre de point sur base de la case que vous aviez définit), si vous avez bien estimé la réussite du joueur sur lequel vous aviez misé, vous obtenez un point jeton également. </a:t>
            </a:r>
          </a:p>
        </p:txBody>
      </p:sp>
    </p:spTree>
    <p:extLst>
      <p:ext uri="{BB962C8B-B14F-4D97-AF65-F5344CB8AC3E}">
        <p14:creationId xmlns:p14="http://schemas.microsoft.com/office/powerpoint/2010/main" val="220268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B4DA6C1-E5DB-E11E-7488-8E2C5E6524F4}"/>
              </a:ext>
            </a:extLst>
          </p:cNvPr>
          <p:cNvSpPr txBox="1"/>
          <p:nvPr/>
        </p:nvSpPr>
        <p:spPr>
          <a:xfrm>
            <a:off x="905164" y="554182"/>
            <a:ext cx="9189450" cy="2862322"/>
          </a:xfrm>
          <a:prstGeom prst="rect">
            <a:avLst/>
          </a:prstGeom>
          <a:noFill/>
        </p:spPr>
        <p:txBody>
          <a:bodyPr wrap="square" rtlCol="0">
            <a:spAutoFit/>
          </a:bodyPr>
          <a:lstStyle/>
          <a:p>
            <a:r>
              <a:rPr lang="fr-FR" dirty="0"/>
              <a:t>Réflexion sur les mécaniques de jeux – ressources </a:t>
            </a:r>
          </a:p>
          <a:p>
            <a:endParaRPr lang="fr-FR" dirty="0"/>
          </a:p>
          <a:p>
            <a:endParaRPr lang="fr-FR" dirty="0"/>
          </a:p>
          <a:p>
            <a:r>
              <a:rPr lang="fr-FR" dirty="0">
                <a:effectLst/>
                <a:hlinkClick r:id="rId2" tooltip="https://www.mecanicartes.com/"/>
              </a:rPr>
              <a:t>https://www.mecanicartes.com/</a:t>
            </a:r>
            <a:endParaRPr lang="fr-FR" dirty="0">
              <a:effectLst/>
            </a:endParaRPr>
          </a:p>
          <a:p>
            <a:endParaRPr lang="fr-FR" dirty="0"/>
          </a:p>
          <a:p>
            <a:r>
              <a:rPr lang="fr-FR" dirty="0">
                <a:sym typeface="Wingdings" panose="05000000000000000000" pitchFamily="2" charset="2"/>
              </a:rPr>
              <a:t> Identifier les mécaniques impliquées dans votre deuxième jeu, puis sélectionnez une carte à imposer à un autre groupe</a:t>
            </a:r>
            <a:endParaRPr lang="fr-FR" dirty="0"/>
          </a:p>
          <a:p>
            <a:endParaRPr lang="fr-FR" dirty="0"/>
          </a:p>
          <a:p>
            <a:r>
              <a:rPr lang="fr-FR" dirty="0">
                <a:effectLst/>
                <a:hlinkClick r:id="rId3" tooltip="https://www.educajeux.be/"/>
              </a:rPr>
              <a:t>https://www.educajeux.be/</a:t>
            </a:r>
            <a:endParaRPr lang="fr-FR" dirty="0"/>
          </a:p>
          <a:p>
            <a:endParaRPr lang="en-BE" dirty="0"/>
          </a:p>
        </p:txBody>
      </p:sp>
    </p:spTree>
    <p:extLst>
      <p:ext uri="{BB962C8B-B14F-4D97-AF65-F5344CB8AC3E}">
        <p14:creationId xmlns:p14="http://schemas.microsoft.com/office/powerpoint/2010/main" val="152479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F68C1CD-1907-EDA4-C100-06212D4BEC23}"/>
              </a:ext>
            </a:extLst>
          </p:cNvPr>
          <p:cNvSpPr txBox="1"/>
          <p:nvPr/>
        </p:nvSpPr>
        <p:spPr>
          <a:xfrm>
            <a:off x="742384" y="697117"/>
            <a:ext cx="9152762" cy="1477328"/>
          </a:xfrm>
          <a:prstGeom prst="rect">
            <a:avLst/>
          </a:prstGeom>
          <a:noFill/>
        </p:spPr>
        <p:txBody>
          <a:bodyPr wrap="square" rtlCol="0">
            <a:spAutoFit/>
          </a:bodyPr>
          <a:lstStyle/>
          <a:p>
            <a:r>
              <a:rPr lang="fr-FR" dirty="0"/>
              <a:t>Le jeu de société est un outil pédagogique puissant, car il engage vos étudiant.e.s à trois niveaux</a:t>
            </a:r>
          </a:p>
          <a:p>
            <a:r>
              <a:rPr lang="fr-FR" dirty="0"/>
              <a:t> </a:t>
            </a:r>
          </a:p>
          <a:p>
            <a:pPr marL="285750" indent="-285750">
              <a:buFontTx/>
              <a:buChar char="-"/>
            </a:pPr>
            <a:r>
              <a:rPr lang="fr-FR" dirty="0"/>
              <a:t>Engagement cognitif : fais appel à son réseau de connaissance</a:t>
            </a:r>
          </a:p>
          <a:p>
            <a:pPr marL="285750" indent="-285750">
              <a:buFontTx/>
              <a:buChar char="-"/>
            </a:pPr>
            <a:r>
              <a:rPr lang="fr-FR" dirty="0"/>
              <a:t>Engagement émotionnel : éprouve du plaisir à jouer </a:t>
            </a:r>
          </a:p>
          <a:p>
            <a:pPr marL="285750" indent="-285750">
              <a:buFontTx/>
              <a:buChar char="-"/>
            </a:pPr>
            <a:r>
              <a:rPr lang="fr-FR" dirty="0"/>
              <a:t>Engagement comportemental : le joueur est actif</a:t>
            </a:r>
            <a:endParaRPr lang="en-BE" dirty="0"/>
          </a:p>
        </p:txBody>
      </p:sp>
      <p:sp>
        <p:nvSpPr>
          <p:cNvPr id="3" name="ZoneTexte 2">
            <a:extLst>
              <a:ext uri="{FF2B5EF4-FFF2-40B4-BE49-F238E27FC236}">
                <a16:creationId xmlns:a16="http://schemas.microsoft.com/office/drawing/2014/main" id="{2220A630-6908-5AE8-C29E-CE9ED7C9CD23}"/>
              </a:ext>
            </a:extLst>
          </p:cNvPr>
          <p:cNvSpPr txBox="1"/>
          <p:nvPr/>
        </p:nvSpPr>
        <p:spPr>
          <a:xfrm>
            <a:off x="543758" y="3105834"/>
            <a:ext cx="11361914" cy="646331"/>
          </a:xfrm>
          <a:prstGeom prst="rect">
            <a:avLst/>
          </a:prstGeom>
          <a:noFill/>
        </p:spPr>
        <p:txBody>
          <a:bodyPr wrap="square" rtlCol="0">
            <a:spAutoFit/>
          </a:bodyPr>
          <a:lstStyle/>
          <a:p>
            <a:r>
              <a:rPr lang="fr-FR" dirty="0"/>
              <a:t>L’objectif de l’atelier est de vous inspirer en vous faisant jouer, pour vous encourager à employer des mécaniques de jeux tirer de ces jeux de société pour les adapter à vos dispositifs pédagogiques</a:t>
            </a:r>
            <a:endParaRPr lang="en-BE" dirty="0"/>
          </a:p>
        </p:txBody>
      </p:sp>
    </p:spTree>
    <p:extLst>
      <p:ext uri="{BB962C8B-B14F-4D97-AF65-F5344CB8AC3E}">
        <p14:creationId xmlns:p14="http://schemas.microsoft.com/office/powerpoint/2010/main" val="206707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pos Production | Concept | Unbox Now | Jeu de société | À partir de 10  ans | 4 à 12 joueurs | 40 minutes : Amazon.fr: Jeux et Jouets">
            <a:extLst>
              <a:ext uri="{FF2B5EF4-FFF2-40B4-BE49-F238E27FC236}">
                <a16:creationId xmlns:a16="http://schemas.microsoft.com/office/drawing/2014/main" id="{F82574A8-3A4A-6BE9-0506-4B17E6611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427" y="619125"/>
            <a:ext cx="5764161" cy="58106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oncept | jeux de societes | jouéclub">
            <a:extLst>
              <a:ext uri="{FF2B5EF4-FFF2-40B4-BE49-F238E27FC236}">
                <a16:creationId xmlns:a16="http://schemas.microsoft.com/office/drawing/2014/main" id="{0C1F0A27-9796-6032-33A6-C03917BBE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06" y="619125"/>
            <a:ext cx="5304503" cy="530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77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CCE1AF-0E7E-175C-FE05-FF6A698C476B}"/>
              </a:ext>
            </a:extLst>
          </p:cNvPr>
          <p:cNvSpPr>
            <a:spLocks noGrp="1"/>
          </p:cNvSpPr>
          <p:nvPr>
            <p:ph type="ctrTitle"/>
          </p:nvPr>
        </p:nvSpPr>
        <p:spPr>
          <a:xfrm>
            <a:off x="6882773" y="1790164"/>
            <a:ext cx="4436723" cy="941424"/>
          </a:xfrm>
        </p:spPr>
        <p:txBody>
          <a:bodyPr>
            <a:noAutofit/>
          </a:bodyPr>
          <a:lstStyle/>
          <a:p>
            <a:r>
              <a:rPr lang="fr-BE" dirty="0">
                <a:latin typeface="Abadi" panose="020B0604020104020204" pitchFamily="34" charset="0"/>
              </a:rPr>
              <a:t>Aide de jeu</a:t>
            </a:r>
            <a:endParaRPr lang="fr-FR" dirty="0">
              <a:latin typeface="Abadi" panose="020B0604020104020204" pitchFamily="34" charset="0"/>
            </a:endParaRPr>
          </a:p>
        </p:txBody>
      </p:sp>
      <p:sp>
        <p:nvSpPr>
          <p:cNvPr id="3" name="Sous-titre 2">
            <a:extLst>
              <a:ext uri="{FF2B5EF4-FFF2-40B4-BE49-F238E27FC236}">
                <a16:creationId xmlns:a16="http://schemas.microsoft.com/office/drawing/2014/main" id="{72150E15-070E-2F18-58A9-0980EE015ABC}"/>
              </a:ext>
            </a:extLst>
          </p:cNvPr>
          <p:cNvSpPr>
            <a:spLocks noGrp="1"/>
          </p:cNvSpPr>
          <p:nvPr>
            <p:ph type="subTitle" idx="1"/>
          </p:nvPr>
        </p:nvSpPr>
        <p:spPr>
          <a:xfrm>
            <a:off x="8044322" y="2731588"/>
            <a:ext cx="2271148" cy="435706"/>
          </a:xfrm>
        </p:spPr>
        <p:txBody>
          <a:bodyPr>
            <a:noAutofit/>
          </a:bodyPr>
          <a:lstStyle/>
          <a:p>
            <a:r>
              <a:rPr lang="fr-BE" sz="3600" dirty="0">
                <a:latin typeface="Abadi Extra Light" panose="020B0204020104020204" pitchFamily="34" charset="0"/>
              </a:rPr>
              <a:t>Just One</a:t>
            </a:r>
            <a:endParaRPr lang="fr-FR" sz="3600" dirty="0">
              <a:latin typeface="Abadi Extra Light" panose="020B0204020104020204" pitchFamily="34" charset="0"/>
            </a:endParaRPr>
          </a:p>
        </p:txBody>
      </p:sp>
      <p:pic>
        <p:nvPicPr>
          <p:cNvPr id="5" name="Image 4">
            <a:extLst>
              <a:ext uri="{FF2B5EF4-FFF2-40B4-BE49-F238E27FC236}">
                <a16:creationId xmlns:a16="http://schemas.microsoft.com/office/drawing/2014/main" id="{A22F328D-D216-7232-A587-27823ED4F6D8}"/>
              </a:ext>
            </a:extLst>
          </p:cNvPr>
          <p:cNvPicPr>
            <a:picLocks noChangeAspect="1"/>
          </p:cNvPicPr>
          <p:nvPr/>
        </p:nvPicPr>
        <p:blipFill>
          <a:blip r:embed="rId2"/>
          <a:stretch>
            <a:fillRect/>
          </a:stretch>
        </p:blipFill>
        <p:spPr>
          <a:xfrm>
            <a:off x="2534155" y="2289041"/>
            <a:ext cx="2271149" cy="3628089"/>
          </a:xfrm>
          <a:prstGeom prst="rect">
            <a:avLst/>
          </a:prstGeom>
        </p:spPr>
      </p:pic>
    </p:spTree>
    <p:extLst>
      <p:ext uri="{BB962C8B-B14F-4D97-AF65-F5344CB8AC3E}">
        <p14:creationId xmlns:p14="http://schemas.microsoft.com/office/powerpoint/2010/main" val="86982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905D0F5-7407-E48C-5A7C-F8EDF5D1EA41}"/>
              </a:ext>
            </a:extLst>
          </p:cNvPr>
          <p:cNvSpPr>
            <a:spLocks noGrp="1"/>
          </p:cNvSpPr>
          <p:nvPr>
            <p:ph type="title"/>
          </p:nvPr>
        </p:nvSpPr>
        <p:spPr>
          <a:xfrm>
            <a:off x="1001540" y="1967266"/>
            <a:ext cx="2628900" cy="2547257"/>
          </a:xfrm>
          <a:noFill/>
        </p:spPr>
        <p:txBody>
          <a:bodyPr anchor="ctr">
            <a:normAutofit/>
          </a:bodyPr>
          <a:lstStyle/>
          <a:p>
            <a:pPr algn="ctr"/>
            <a:r>
              <a:rPr lang="fr-BE" sz="3600" dirty="0">
                <a:solidFill>
                  <a:srgbClr val="FFFFFF"/>
                </a:solidFill>
                <a:latin typeface="Abadi" panose="020B0604020104020204" pitchFamily="34" charset="0"/>
              </a:rPr>
              <a:t>Etape 1</a:t>
            </a:r>
            <a:endParaRPr lang="fr-FR" sz="3600" dirty="0">
              <a:solidFill>
                <a:srgbClr val="FFFFFF"/>
              </a:solidFill>
              <a:latin typeface="Abadi" panose="020B0604020104020204" pitchFamily="34" charset="0"/>
            </a:endParaRPr>
          </a:p>
        </p:txBody>
      </p:sp>
      <p:pic>
        <p:nvPicPr>
          <p:cNvPr id="4" name="Image 3">
            <a:extLst>
              <a:ext uri="{FF2B5EF4-FFF2-40B4-BE49-F238E27FC236}">
                <a16:creationId xmlns:a16="http://schemas.microsoft.com/office/drawing/2014/main" id="{3014B2A8-4894-238C-1931-1EC150A00587}"/>
              </a:ext>
            </a:extLst>
          </p:cNvPr>
          <p:cNvPicPr>
            <a:picLocks noChangeAspect="1"/>
          </p:cNvPicPr>
          <p:nvPr/>
        </p:nvPicPr>
        <p:blipFill rotWithShape="1">
          <a:blip r:embed="rId2"/>
          <a:srcRect b="11655"/>
          <a:stretch/>
        </p:blipFill>
        <p:spPr>
          <a:xfrm>
            <a:off x="4777316" y="1547743"/>
            <a:ext cx="6780700" cy="2321291"/>
          </a:xfrm>
          <a:prstGeom prst="rect">
            <a:avLst/>
          </a:prstGeom>
        </p:spPr>
      </p:pic>
      <p:sp>
        <p:nvSpPr>
          <p:cNvPr id="5" name="ZoneTexte 4">
            <a:extLst>
              <a:ext uri="{FF2B5EF4-FFF2-40B4-BE49-F238E27FC236}">
                <a16:creationId xmlns:a16="http://schemas.microsoft.com/office/drawing/2014/main" id="{6A11D8AC-423B-BA1B-F61B-1568F3FF0CE6}"/>
              </a:ext>
            </a:extLst>
          </p:cNvPr>
          <p:cNvSpPr txBox="1"/>
          <p:nvPr/>
        </p:nvSpPr>
        <p:spPr>
          <a:xfrm>
            <a:off x="4527804" y="4261438"/>
            <a:ext cx="7428936" cy="830997"/>
          </a:xfrm>
          <a:prstGeom prst="rect">
            <a:avLst/>
          </a:prstGeom>
          <a:noFill/>
        </p:spPr>
        <p:txBody>
          <a:bodyPr wrap="square" lIns="91440" tIns="45720" rIns="91440" bIns="45720" rtlCol="0" anchor="t">
            <a:spAutoFit/>
          </a:bodyPr>
          <a:lstStyle/>
          <a:p>
            <a:r>
              <a:rPr lang="fr-BE" sz="2400" dirty="0">
                <a:latin typeface="Abadi Extra Light"/>
              </a:rPr>
              <a:t>Le-a-se joueur actif-</a:t>
            </a:r>
            <a:r>
              <a:rPr lang="fr-BE" sz="2400" dirty="0" err="1">
                <a:latin typeface="Abadi Extra Light"/>
              </a:rPr>
              <a:t>ve</a:t>
            </a:r>
            <a:r>
              <a:rPr lang="fr-BE" sz="2400" dirty="0">
                <a:latin typeface="Abadi Extra Light"/>
              </a:rPr>
              <a:t> pioche une carte puis choisit un numéro entre 1 et 5 : il s’agit du mot mystère.</a:t>
            </a:r>
            <a:endParaRPr lang="fr-FR" sz="2400" dirty="0">
              <a:latin typeface="Abadi Extra Light"/>
            </a:endParaRPr>
          </a:p>
        </p:txBody>
      </p:sp>
    </p:spTree>
    <p:extLst>
      <p:ext uri="{BB962C8B-B14F-4D97-AF65-F5344CB8AC3E}">
        <p14:creationId xmlns:p14="http://schemas.microsoft.com/office/powerpoint/2010/main" val="87305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905D0F5-7407-E48C-5A7C-F8EDF5D1EA41}"/>
              </a:ext>
            </a:extLst>
          </p:cNvPr>
          <p:cNvSpPr>
            <a:spLocks noGrp="1"/>
          </p:cNvSpPr>
          <p:nvPr>
            <p:ph type="title"/>
          </p:nvPr>
        </p:nvSpPr>
        <p:spPr>
          <a:xfrm>
            <a:off x="1028700" y="1967266"/>
            <a:ext cx="2628900" cy="2547257"/>
          </a:xfrm>
          <a:noFill/>
        </p:spPr>
        <p:txBody>
          <a:bodyPr anchor="ctr">
            <a:normAutofit/>
          </a:bodyPr>
          <a:lstStyle/>
          <a:p>
            <a:pPr algn="ctr"/>
            <a:r>
              <a:rPr lang="fr-BE" sz="3600" dirty="0">
                <a:solidFill>
                  <a:srgbClr val="FFFFFF"/>
                </a:solidFill>
                <a:latin typeface="Abadi" panose="020B0604020104020204" pitchFamily="34" charset="0"/>
              </a:rPr>
              <a:t>Etape 2</a:t>
            </a:r>
            <a:endParaRPr lang="fr-FR" sz="3600" dirty="0">
              <a:solidFill>
                <a:srgbClr val="FFFFFF"/>
              </a:solidFill>
              <a:latin typeface="Abadi" panose="020B0604020104020204" pitchFamily="34" charset="0"/>
            </a:endParaRPr>
          </a:p>
        </p:txBody>
      </p:sp>
      <p:pic>
        <p:nvPicPr>
          <p:cNvPr id="5" name="Image 4">
            <a:extLst>
              <a:ext uri="{FF2B5EF4-FFF2-40B4-BE49-F238E27FC236}">
                <a16:creationId xmlns:a16="http://schemas.microsoft.com/office/drawing/2014/main" id="{069F3310-23E1-2349-C175-3E27DC2B5AD8}"/>
              </a:ext>
            </a:extLst>
          </p:cNvPr>
          <p:cNvPicPr>
            <a:picLocks noChangeAspect="1"/>
          </p:cNvPicPr>
          <p:nvPr/>
        </p:nvPicPr>
        <p:blipFill rotWithShape="1">
          <a:blip r:embed="rId2"/>
          <a:srcRect b="4788"/>
          <a:stretch/>
        </p:blipFill>
        <p:spPr>
          <a:xfrm>
            <a:off x="4585126" y="1110848"/>
            <a:ext cx="6780700" cy="2630835"/>
          </a:xfrm>
          <a:prstGeom prst="rect">
            <a:avLst/>
          </a:prstGeom>
        </p:spPr>
      </p:pic>
      <p:sp>
        <p:nvSpPr>
          <p:cNvPr id="6" name="ZoneTexte 5">
            <a:extLst>
              <a:ext uri="{FF2B5EF4-FFF2-40B4-BE49-F238E27FC236}">
                <a16:creationId xmlns:a16="http://schemas.microsoft.com/office/drawing/2014/main" id="{5BEBED94-723A-3207-FAB5-9A3C39496AAF}"/>
              </a:ext>
            </a:extLst>
          </p:cNvPr>
          <p:cNvSpPr txBox="1"/>
          <p:nvPr/>
        </p:nvSpPr>
        <p:spPr>
          <a:xfrm>
            <a:off x="4382601" y="3914358"/>
            <a:ext cx="7399496" cy="1200329"/>
          </a:xfrm>
          <a:prstGeom prst="rect">
            <a:avLst/>
          </a:prstGeom>
          <a:noFill/>
        </p:spPr>
        <p:txBody>
          <a:bodyPr wrap="square" lIns="91440" tIns="45720" rIns="91440" bIns="45720" rtlCol="0" anchor="t">
            <a:spAutoFit/>
          </a:bodyPr>
          <a:lstStyle/>
          <a:p>
            <a:r>
              <a:rPr lang="fr-BE" sz="2400" dirty="0">
                <a:latin typeface="Abadi Extra Light"/>
              </a:rPr>
              <a:t>Les autres joueur-ses écrivent un mot sur leur tableau pour aider le joueur-se actif-</a:t>
            </a:r>
            <a:r>
              <a:rPr lang="fr-BE" sz="2400" dirty="0" err="1">
                <a:latin typeface="Abadi Extra Light"/>
              </a:rPr>
              <a:t>ve</a:t>
            </a:r>
            <a:r>
              <a:rPr lang="fr-BE" sz="2400" dirty="0">
                <a:latin typeface="Abadi Extra Light"/>
              </a:rPr>
              <a:t> à deviner le mot. ATTENTION, </a:t>
            </a:r>
            <a:r>
              <a:rPr lang="fr-BE" sz="2400" dirty="0" err="1">
                <a:latin typeface="Abadi Extra Light"/>
              </a:rPr>
              <a:t>iels</a:t>
            </a:r>
            <a:r>
              <a:rPr lang="fr-BE" sz="2400" dirty="0">
                <a:latin typeface="Abadi Extra Light"/>
              </a:rPr>
              <a:t> ne se concertent pas. </a:t>
            </a:r>
            <a:endParaRPr lang="fr-FR" sz="2400" dirty="0">
              <a:latin typeface="Abadi Extra Light" panose="020B0204020104020204" pitchFamily="34" charset="0"/>
            </a:endParaRPr>
          </a:p>
        </p:txBody>
      </p:sp>
    </p:spTree>
    <p:extLst>
      <p:ext uri="{BB962C8B-B14F-4D97-AF65-F5344CB8AC3E}">
        <p14:creationId xmlns:p14="http://schemas.microsoft.com/office/powerpoint/2010/main" val="151041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905D0F5-7407-E48C-5A7C-F8EDF5D1EA41}"/>
              </a:ext>
            </a:extLst>
          </p:cNvPr>
          <p:cNvSpPr>
            <a:spLocks noGrp="1"/>
          </p:cNvSpPr>
          <p:nvPr>
            <p:ph type="title"/>
          </p:nvPr>
        </p:nvSpPr>
        <p:spPr>
          <a:xfrm>
            <a:off x="1028700" y="1967266"/>
            <a:ext cx="2628900" cy="2547257"/>
          </a:xfrm>
          <a:noFill/>
        </p:spPr>
        <p:txBody>
          <a:bodyPr anchor="ctr">
            <a:normAutofit/>
          </a:bodyPr>
          <a:lstStyle/>
          <a:p>
            <a:pPr algn="ctr"/>
            <a:r>
              <a:rPr lang="fr-BE" sz="3600" dirty="0">
                <a:solidFill>
                  <a:srgbClr val="FFFFFF"/>
                </a:solidFill>
                <a:latin typeface="Abadi" panose="020B0604020104020204" pitchFamily="34" charset="0"/>
              </a:rPr>
              <a:t>Etape 3</a:t>
            </a:r>
            <a:endParaRPr lang="fr-FR" sz="3600" dirty="0">
              <a:solidFill>
                <a:srgbClr val="FFFFFF"/>
              </a:solidFill>
              <a:latin typeface="Abadi" panose="020B0604020104020204" pitchFamily="34" charset="0"/>
            </a:endParaRPr>
          </a:p>
        </p:txBody>
      </p:sp>
      <p:pic>
        <p:nvPicPr>
          <p:cNvPr id="4" name="Image 3">
            <a:extLst>
              <a:ext uri="{FF2B5EF4-FFF2-40B4-BE49-F238E27FC236}">
                <a16:creationId xmlns:a16="http://schemas.microsoft.com/office/drawing/2014/main" id="{C8D09611-305E-1AFA-10B4-DEA6EBC93FDE}"/>
              </a:ext>
            </a:extLst>
          </p:cNvPr>
          <p:cNvPicPr>
            <a:picLocks noChangeAspect="1"/>
          </p:cNvPicPr>
          <p:nvPr/>
        </p:nvPicPr>
        <p:blipFill rotWithShape="1">
          <a:blip r:embed="rId2"/>
          <a:srcRect b="7051"/>
          <a:stretch/>
        </p:blipFill>
        <p:spPr>
          <a:xfrm>
            <a:off x="4693878" y="969301"/>
            <a:ext cx="6780700" cy="3545222"/>
          </a:xfrm>
          <a:prstGeom prst="rect">
            <a:avLst/>
          </a:prstGeom>
        </p:spPr>
      </p:pic>
      <p:sp>
        <p:nvSpPr>
          <p:cNvPr id="6" name="ZoneTexte 5">
            <a:extLst>
              <a:ext uri="{FF2B5EF4-FFF2-40B4-BE49-F238E27FC236}">
                <a16:creationId xmlns:a16="http://schemas.microsoft.com/office/drawing/2014/main" id="{5535495C-7330-1A8B-D223-6E0794334E69}"/>
              </a:ext>
            </a:extLst>
          </p:cNvPr>
          <p:cNvSpPr txBox="1"/>
          <p:nvPr/>
        </p:nvSpPr>
        <p:spPr>
          <a:xfrm>
            <a:off x="4993543" y="4603531"/>
            <a:ext cx="6859408" cy="830997"/>
          </a:xfrm>
          <a:prstGeom prst="rect">
            <a:avLst/>
          </a:prstGeom>
          <a:noFill/>
        </p:spPr>
        <p:txBody>
          <a:bodyPr wrap="square" lIns="91440" tIns="45720" rIns="91440" bIns="45720" rtlCol="0" anchor="t">
            <a:spAutoFit/>
          </a:bodyPr>
          <a:lstStyle/>
          <a:p>
            <a:r>
              <a:rPr lang="fr-BE" sz="2400" dirty="0">
                <a:latin typeface="Abadi Extra Light"/>
              </a:rPr>
              <a:t>Ces mêmes joueur-ses comparent leurs mots. Et éliminent ceux qui sont identiques !</a:t>
            </a:r>
            <a:endParaRPr lang="fr-FR" sz="2400" dirty="0">
              <a:latin typeface="Abadi Extra Light"/>
            </a:endParaRPr>
          </a:p>
        </p:txBody>
      </p:sp>
    </p:spTree>
    <p:extLst>
      <p:ext uri="{BB962C8B-B14F-4D97-AF65-F5344CB8AC3E}">
        <p14:creationId xmlns:p14="http://schemas.microsoft.com/office/powerpoint/2010/main" val="55124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905D0F5-7407-E48C-5A7C-F8EDF5D1EA41}"/>
              </a:ext>
            </a:extLst>
          </p:cNvPr>
          <p:cNvSpPr>
            <a:spLocks noGrp="1"/>
          </p:cNvSpPr>
          <p:nvPr>
            <p:ph type="title"/>
          </p:nvPr>
        </p:nvSpPr>
        <p:spPr>
          <a:xfrm>
            <a:off x="1028700" y="1967266"/>
            <a:ext cx="2628900" cy="2547257"/>
          </a:xfrm>
          <a:noFill/>
        </p:spPr>
        <p:txBody>
          <a:bodyPr anchor="ctr">
            <a:normAutofit/>
          </a:bodyPr>
          <a:lstStyle/>
          <a:p>
            <a:pPr algn="ctr"/>
            <a:r>
              <a:rPr lang="fr-BE" sz="3600" dirty="0">
                <a:solidFill>
                  <a:srgbClr val="FFFFFF"/>
                </a:solidFill>
                <a:latin typeface="Abadi" panose="020B0604020104020204" pitchFamily="34" charset="0"/>
              </a:rPr>
              <a:t>Etape 4</a:t>
            </a:r>
            <a:endParaRPr lang="fr-FR" sz="3600" dirty="0">
              <a:solidFill>
                <a:srgbClr val="FFFFFF"/>
              </a:solidFill>
              <a:latin typeface="Abadi" panose="020B0604020104020204" pitchFamily="34" charset="0"/>
            </a:endParaRPr>
          </a:p>
        </p:txBody>
      </p:sp>
      <p:sp>
        <p:nvSpPr>
          <p:cNvPr id="6" name="ZoneTexte 5">
            <a:extLst>
              <a:ext uri="{FF2B5EF4-FFF2-40B4-BE49-F238E27FC236}">
                <a16:creationId xmlns:a16="http://schemas.microsoft.com/office/drawing/2014/main" id="{5535495C-7330-1A8B-D223-6E0794334E69}"/>
              </a:ext>
            </a:extLst>
          </p:cNvPr>
          <p:cNvSpPr txBox="1"/>
          <p:nvPr/>
        </p:nvSpPr>
        <p:spPr>
          <a:xfrm>
            <a:off x="5067115" y="4225159"/>
            <a:ext cx="6859408" cy="830997"/>
          </a:xfrm>
          <a:prstGeom prst="rect">
            <a:avLst/>
          </a:prstGeom>
          <a:noFill/>
        </p:spPr>
        <p:txBody>
          <a:bodyPr wrap="square" lIns="91440" tIns="45720" rIns="91440" bIns="45720" rtlCol="0" anchor="t">
            <a:spAutoFit/>
          </a:bodyPr>
          <a:lstStyle/>
          <a:p>
            <a:r>
              <a:rPr lang="fr-BE" sz="2400" dirty="0" err="1">
                <a:latin typeface="Abadi Extra Light"/>
              </a:rPr>
              <a:t>Le-a</a:t>
            </a:r>
            <a:r>
              <a:rPr lang="fr-BE" sz="2400" dirty="0">
                <a:latin typeface="Abadi Extra Light"/>
              </a:rPr>
              <a:t> joueur-se actif-</a:t>
            </a:r>
            <a:r>
              <a:rPr lang="fr-BE" sz="2400" dirty="0" err="1">
                <a:latin typeface="Abadi Extra Light"/>
              </a:rPr>
              <a:t>ve</a:t>
            </a:r>
            <a:r>
              <a:rPr lang="fr-BE" sz="2400" dirty="0">
                <a:latin typeface="Abadi Extra Light"/>
              </a:rPr>
              <a:t> va maintenant essayer de deviner le mot mystère avec des indices restants.</a:t>
            </a:r>
            <a:endParaRPr lang="fr-FR" sz="2400" dirty="0">
              <a:latin typeface="Abadi Extra Light"/>
            </a:endParaRPr>
          </a:p>
        </p:txBody>
      </p:sp>
      <p:pic>
        <p:nvPicPr>
          <p:cNvPr id="3" name="Image 2">
            <a:extLst>
              <a:ext uri="{FF2B5EF4-FFF2-40B4-BE49-F238E27FC236}">
                <a16:creationId xmlns:a16="http://schemas.microsoft.com/office/drawing/2014/main" id="{207CE0A9-5918-B730-02B1-113D2C1D37AD}"/>
              </a:ext>
            </a:extLst>
          </p:cNvPr>
          <p:cNvPicPr>
            <a:picLocks noChangeAspect="1"/>
          </p:cNvPicPr>
          <p:nvPr/>
        </p:nvPicPr>
        <p:blipFill rotWithShape="1">
          <a:blip r:embed="rId2"/>
          <a:srcRect l="16349" b="9769"/>
          <a:stretch/>
        </p:blipFill>
        <p:spPr>
          <a:xfrm>
            <a:off x="4324902" y="1101608"/>
            <a:ext cx="7601621" cy="3062466"/>
          </a:xfrm>
          <a:prstGeom prst="rect">
            <a:avLst/>
          </a:prstGeom>
        </p:spPr>
      </p:pic>
    </p:spTree>
    <p:extLst>
      <p:ext uri="{BB962C8B-B14F-4D97-AF65-F5344CB8AC3E}">
        <p14:creationId xmlns:p14="http://schemas.microsoft.com/office/powerpoint/2010/main" val="88879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CCE1AF-0E7E-175C-FE05-FF6A698C476B}"/>
              </a:ext>
            </a:extLst>
          </p:cNvPr>
          <p:cNvSpPr>
            <a:spLocks noGrp="1"/>
          </p:cNvSpPr>
          <p:nvPr>
            <p:ph type="ctrTitle"/>
          </p:nvPr>
        </p:nvSpPr>
        <p:spPr>
          <a:xfrm>
            <a:off x="6882773" y="1790164"/>
            <a:ext cx="4436723" cy="941424"/>
          </a:xfrm>
        </p:spPr>
        <p:txBody>
          <a:bodyPr>
            <a:noAutofit/>
          </a:bodyPr>
          <a:lstStyle/>
          <a:p>
            <a:r>
              <a:rPr lang="fr-BE" dirty="0">
                <a:latin typeface="Abadi" panose="020B0604020104020204" pitchFamily="34" charset="0"/>
              </a:rPr>
              <a:t>Aide de jeu</a:t>
            </a:r>
            <a:endParaRPr lang="fr-FR" dirty="0">
              <a:latin typeface="Abadi" panose="020B0604020104020204" pitchFamily="34" charset="0"/>
            </a:endParaRPr>
          </a:p>
        </p:txBody>
      </p:sp>
      <p:sp>
        <p:nvSpPr>
          <p:cNvPr id="3" name="Sous-titre 2">
            <a:extLst>
              <a:ext uri="{FF2B5EF4-FFF2-40B4-BE49-F238E27FC236}">
                <a16:creationId xmlns:a16="http://schemas.microsoft.com/office/drawing/2014/main" id="{72150E15-070E-2F18-58A9-0980EE015ABC}"/>
              </a:ext>
            </a:extLst>
          </p:cNvPr>
          <p:cNvSpPr>
            <a:spLocks noGrp="1"/>
          </p:cNvSpPr>
          <p:nvPr>
            <p:ph type="subTitle" idx="1"/>
          </p:nvPr>
        </p:nvSpPr>
        <p:spPr>
          <a:xfrm>
            <a:off x="8044322" y="2731588"/>
            <a:ext cx="2271148" cy="435706"/>
          </a:xfrm>
        </p:spPr>
        <p:txBody>
          <a:bodyPr>
            <a:noAutofit/>
          </a:bodyPr>
          <a:lstStyle/>
          <a:p>
            <a:r>
              <a:rPr lang="fr-BE" sz="3600" dirty="0" err="1">
                <a:latin typeface="Abadi Extra Light" panose="020B0204020104020204" pitchFamily="34" charset="0"/>
              </a:rPr>
              <a:t>Unanimo</a:t>
            </a:r>
            <a:endParaRPr lang="fr-FR" sz="3600" dirty="0">
              <a:latin typeface="Abadi Extra Light" panose="020B0204020104020204" pitchFamily="34" charset="0"/>
            </a:endParaRPr>
          </a:p>
        </p:txBody>
      </p:sp>
      <p:pic>
        <p:nvPicPr>
          <p:cNvPr id="6" name="Image 5">
            <a:extLst>
              <a:ext uri="{FF2B5EF4-FFF2-40B4-BE49-F238E27FC236}">
                <a16:creationId xmlns:a16="http://schemas.microsoft.com/office/drawing/2014/main" id="{E6E8EE56-F525-6049-865B-39F366E9A48D}"/>
              </a:ext>
            </a:extLst>
          </p:cNvPr>
          <p:cNvPicPr>
            <a:picLocks noChangeAspect="1"/>
          </p:cNvPicPr>
          <p:nvPr/>
        </p:nvPicPr>
        <p:blipFill>
          <a:blip r:embed="rId2"/>
          <a:stretch>
            <a:fillRect/>
          </a:stretch>
        </p:blipFill>
        <p:spPr>
          <a:xfrm>
            <a:off x="1323426" y="1790164"/>
            <a:ext cx="3428020" cy="4544484"/>
          </a:xfrm>
          <a:prstGeom prst="rect">
            <a:avLst/>
          </a:prstGeom>
        </p:spPr>
      </p:pic>
    </p:spTree>
    <p:extLst>
      <p:ext uri="{BB962C8B-B14F-4D97-AF65-F5344CB8AC3E}">
        <p14:creationId xmlns:p14="http://schemas.microsoft.com/office/powerpoint/2010/main" val="27203312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2446FA26A4004E85ED82C55CACA532" ma:contentTypeVersion="12" ma:contentTypeDescription="Create a new document." ma:contentTypeScope="" ma:versionID="f4558d4299fdf81c9a01105ffd2eb482">
  <xsd:schema xmlns:xsd="http://www.w3.org/2001/XMLSchema" xmlns:xs="http://www.w3.org/2001/XMLSchema" xmlns:p="http://schemas.microsoft.com/office/2006/metadata/properties" xmlns:ns2="519fc390-562c-4a3d-97a2-4b98b3e886f8" xmlns:ns3="e5e59886-cea2-420e-99c5-ce30e7c529c2" targetNamespace="http://schemas.microsoft.com/office/2006/metadata/properties" ma:root="true" ma:fieldsID="588ef0d97c693c1ab0487b0e8616a03f" ns2:_="" ns3:_="">
    <xsd:import namespace="519fc390-562c-4a3d-97a2-4b98b3e886f8"/>
    <xsd:import namespace="e5e59886-cea2-420e-99c5-ce30e7c529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fc390-562c-4a3d-97a2-4b98b3e886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73016ee-f6f3-49f5-9926-fe02af74ff8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e59886-cea2-420e-99c5-ce30e7c529c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2619139-f0d5-467c-b207-30969929230c}" ma:internalName="TaxCatchAll" ma:showField="CatchAllData" ma:web="e5e59886-cea2-420e-99c5-ce30e7c529c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19fc390-562c-4a3d-97a2-4b98b3e886f8">
      <Terms xmlns="http://schemas.microsoft.com/office/infopath/2007/PartnerControls"/>
    </lcf76f155ced4ddcb4097134ff3c332f>
    <TaxCatchAll xmlns="e5e59886-cea2-420e-99c5-ce30e7c529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5CB783-2754-42A9-9196-C95A9ADA9E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9fc390-562c-4a3d-97a2-4b98b3e886f8"/>
    <ds:schemaRef ds:uri="e5e59886-cea2-420e-99c5-ce30e7c529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5EEA52-614A-4F73-BFB0-77075A047B56}">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519fc390-562c-4a3d-97a2-4b98b3e886f8"/>
    <ds:schemaRef ds:uri="http://purl.org/dc/dcmitype/"/>
    <ds:schemaRef ds:uri="http://purl.org/dc/terms/"/>
    <ds:schemaRef ds:uri="http://schemas.openxmlformats.org/package/2006/metadata/core-properties"/>
    <ds:schemaRef ds:uri="e5e59886-cea2-420e-99c5-ce30e7c529c2"/>
    <ds:schemaRef ds:uri="http://www.w3.org/XML/1998/namespace"/>
  </ds:schemaRefs>
</ds:datastoreItem>
</file>

<file path=customXml/itemProps3.xml><?xml version="1.0" encoding="utf-8"?>
<ds:datastoreItem xmlns:ds="http://schemas.openxmlformats.org/officeDocument/2006/customXml" ds:itemID="{BE35C320-6536-4648-9CDC-4D7849A920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TotalTime>
  <Words>725</Words>
  <Application>Microsoft Office PowerPoint</Application>
  <PresentationFormat>Grand écran</PresentationFormat>
  <Paragraphs>61</Paragraphs>
  <Slides>15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Abadi</vt:lpstr>
      <vt:lpstr>Abadi Extra Light</vt:lpstr>
      <vt:lpstr>Arial</vt:lpstr>
      <vt:lpstr>Calibri</vt:lpstr>
      <vt:lpstr>Calibri Light</vt:lpstr>
      <vt:lpstr>Montserrat</vt:lpstr>
      <vt:lpstr>Thème Office</vt:lpstr>
      <vt:lpstr>Présentation PowerPoint</vt:lpstr>
      <vt:lpstr>Présentation PowerPoint</vt:lpstr>
      <vt:lpstr>Présentation PowerPoint</vt:lpstr>
      <vt:lpstr>Aide de jeu</vt:lpstr>
      <vt:lpstr>Etape 1</vt:lpstr>
      <vt:lpstr>Etape 2</vt:lpstr>
      <vt:lpstr>Etape 3</vt:lpstr>
      <vt:lpstr>Etape 4</vt:lpstr>
      <vt:lpstr>Aide de jeu</vt:lpstr>
      <vt:lpstr>Etape 1</vt:lpstr>
      <vt:lpstr>Etape 2</vt:lpstr>
      <vt:lpstr>Aide de jeu</vt:lpstr>
      <vt:lpstr>Présentation PowerPoint</vt:lpstr>
      <vt:lpstr>Présentation PowerPoint</vt:lpstr>
      <vt:lpstr>Présentation PowerPoint</vt:lpstr>
    </vt:vector>
  </TitlesOfParts>
  <Company>Université de Namur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Aide de jeu</dc:title>
  <dc:creator>Amélie Tonneau</dc:creator>
  <cp:lastModifiedBy>Flore Louette</cp:lastModifiedBy>
  <cp:revision>14</cp:revision>
  <dcterms:created xsi:type="dcterms:W3CDTF">2023-05-16T16:52:17Z</dcterms:created>
  <dcterms:modified xsi:type="dcterms:W3CDTF">2023-09-11T10:44:17Z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0x010100BC2446FA26A4004E85ED82C55CACA532</vt:lpwstr>
  </property>
  <property fmtid="{D5CDD505-2E9C-101B-9397-08002B2CF9AE}" pid="3" name="MediaServiceImageTags">
    <vt:lpwstr/>
  </property>
</Properties>
</file>