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28"/>
  </p:notesMasterIdLst>
  <p:sldIdLst>
    <p:sldId id="459" r:id="rId6"/>
    <p:sldId id="262" r:id="rId7"/>
    <p:sldId id="464" r:id="rId8"/>
    <p:sldId id="258" r:id="rId9"/>
    <p:sldId id="465" r:id="rId10"/>
    <p:sldId id="461" r:id="rId11"/>
    <p:sldId id="469" r:id="rId12"/>
    <p:sldId id="470" r:id="rId13"/>
    <p:sldId id="466" r:id="rId14"/>
    <p:sldId id="463" r:id="rId15"/>
    <p:sldId id="488" r:id="rId16"/>
    <p:sldId id="489" r:id="rId17"/>
    <p:sldId id="487" r:id="rId18"/>
    <p:sldId id="472" r:id="rId19"/>
    <p:sldId id="476" r:id="rId20"/>
    <p:sldId id="481" r:id="rId21"/>
    <p:sldId id="483" r:id="rId22"/>
    <p:sldId id="484" r:id="rId23"/>
    <p:sldId id="471" r:id="rId24"/>
    <p:sldId id="491" r:id="rId25"/>
    <p:sldId id="492" r:id="rId26"/>
    <p:sldId id="494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0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DBD0A-429D-4CBD-ADFE-FBF23AB2B36A}" v="1" dt="2023-08-25T11:04:45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4"/>
    <p:restoredTop sz="95775"/>
  </p:normalViewPr>
  <p:slideViewPr>
    <p:cSldViewPr snapToGrid="0">
      <p:cViewPr varScale="1">
        <p:scale>
          <a:sx n="107" d="100"/>
          <a:sy n="107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Pierre Ansiaux" userId="0af64131-656b-46bb-9443-e6594bb38431" providerId="ADAL" clId="{CEEDBD0A-429D-4CBD-ADFE-FBF23AB2B36A}"/>
    <pc:docChg chg="undo custSel addSld delSld modSld">
      <pc:chgData name="Marie Pierre Ansiaux" userId="0af64131-656b-46bb-9443-e6594bb38431" providerId="ADAL" clId="{CEEDBD0A-429D-4CBD-ADFE-FBF23AB2B36A}" dt="2023-08-25T11:05:24.114" v="14" actId="47"/>
      <pc:docMkLst>
        <pc:docMk/>
      </pc:docMkLst>
      <pc:sldChg chg="addSp del mod">
        <pc:chgData name="Marie Pierre Ansiaux" userId="0af64131-656b-46bb-9443-e6594bb38431" providerId="ADAL" clId="{CEEDBD0A-429D-4CBD-ADFE-FBF23AB2B36A}" dt="2023-08-25T11:04:25.822" v="8" actId="47"/>
        <pc:sldMkLst>
          <pc:docMk/>
          <pc:sldMk cId="806224425" sldId="475"/>
        </pc:sldMkLst>
        <pc:spChg chg="add">
          <ac:chgData name="Marie Pierre Ansiaux" userId="0af64131-656b-46bb-9443-e6594bb38431" providerId="ADAL" clId="{CEEDBD0A-429D-4CBD-ADFE-FBF23AB2B36A}" dt="2023-08-25T11:04:10.439" v="6" actId="11529"/>
          <ac:spMkLst>
            <pc:docMk/>
            <pc:sldMk cId="806224425" sldId="475"/>
            <ac:spMk id="3" creationId="{A3878D33-C660-28E1-87F8-867EDB6982B9}"/>
          </ac:spMkLst>
        </pc:spChg>
      </pc:sldChg>
      <pc:sldChg chg="addSp delSp modSp del mod">
        <pc:chgData name="Marie Pierre Ansiaux" userId="0af64131-656b-46bb-9443-e6594bb38431" providerId="ADAL" clId="{CEEDBD0A-429D-4CBD-ADFE-FBF23AB2B36A}" dt="2023-08-25T11:04:18.136" v="7" actId="47"/>
        <pc:sldMkLst>
          <pc:docMk/>
          <pc:sldMk cId="4219494592" sldId="478"/>
        </pc:sldMkLst>
        <pc:spChg chg="add mod">
          <ac:chgData name="Marie Pierre Ansiaux" userId="0af64131-656b-46bb-9443-e6594bb38431" providerId="ADAL" clId="{CEEDBD0A-429D-4CBD-ADFE-FBF23AB2B36A}" dt="2023-08-25T11:03:21.311" v="5" actId="1076"/>
          <ac:spMkLst>
            <pc:docMk/>
            <pc:sldMk cId="4219494592" sldId="478"/>
            <ac:spMk id="5" creationId="{07A9C27A-3A07-1D64-3BB1-1D873A80D849}"/>
          </ac:spMkLst>
        </pc:spChg>
        <pc:inkChg chg="add del">
          <ac:chgData name="Marie Pierre Ansiaux" userId="0af64131-656b-46bb-9443-e6594bb38431" providerId="ADAL" clId="{CEEDBD0A-429D-4CBD-ADFE-FBF23AB2B36A}" dt="2023-08-25T11:02:45.294" v="2" actId="9405"/>
          <ac:inkMkLst>
            <pc:docMk/>
            <pc:sldMk cId="4219494592" sldId="478"/>
            <ac:inkMk id="3" creationId="{3AE632E7-04D1-4CA1-2ADE-7621EC856B9F}"/>
          </ac:inkMkLst>
        </pc:inkChg>
      </pc:sldChg>
      <pc:sldChg chg="del">
        <pc:chgData name="Marie Pierre Ansiaux" userId="0af64131-656b-46bb-9443-e6594bb38431" providerId="ADAL" clId="{CEEDBD0A-429D-4CBD-ADFE-FBF23AB2B36A}" dt="2023-08-25T11:05:01.331" v="13" actId="47"/>
        <pc:sldMkLst>
          <pc:docMk/>
          <pc:sldMk cId="1302739480" sldId="479"/>
        </pc:sldMkLst>
      </pc:sldChg>
      <pc:sldChg chg="modSp add del">
        <pc:chgData name="Marie Pierre Ansiaux" userId="0af64131-656b-46bb-9443-e6594bb38431" providerId="ADAL" clId="{CEEDBD0A-429D-4CBD-ADFE-FBF23AB2B36A}" dt="2023-08-25T11:04:58.426" v="12" actId="47"/>
        <pc:sldMkLst>
          <pc:docMk/>
          <pc:sldMk cId="897450164" sldId="485"/>
        </pc:sldMkLst>
        <pc:picChg chg="mod">
          <ac:chgData name="Marie Pierre Ansiaux" userId="0af64131-656b-46bb-9443-e6594bb38431" providerId="ADAL" clId="{CEEDBD0A-429D-4CBD-ADFE-FBF23AB2B36A}" dt="2023-08-25T11:04:45.906" v="11"/>
          <ac:picMkLst>
            <pc:docMk/>
            <pc:sldMk cId="897450164" sldId="485"/>
            <ac:picMk id="4" creationId="{556C8583-9541-B9C0-592D-3DBE9DE2EBA7}"/>
          </ac:picMkLst>
        </pc:picChg>
      </pc:sldChg>
      <pc:sldChg chg="del">
        <pc:chgData name="Marie Pierre Ansiaux" userId="0af64131-656b-46bb-9443-e6594bb38431" providerId="ADAL" clId="{CEEDBD0A-429D-4CBD-ADFE-FBF23AB2B36A}" dt="2023-08-25T11:01:00.842" v="0" actId="47"/>
        <pc:sldMkLst>
          <pc:docMk/>
          <pc:sldMk cId="951128889" sldId="490"/>
        </pc:sldMkLst>
      </pc:sldChg>
      <pc:sldChg chg="del">
        <pc:chgData name="Marie Pierre Ansiaux" userId="0af64131-656b-46bb-9443-e6594bb38431" providerId="ADAL" clId="{CEEDBD0A-429D-4CBD-ADFE-FBF23AB2B36A}" dt="2023-08-25T11:05:24.114" v="14" actId="47"/>
        <pc:sldMkLst>
          <pc:docMk/>
          <pc:sldMk cId="997321280" sldId="4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C4EFCAC-8671-EAA5-D164-BC963818573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6782"/>
                </a:solidFill>
                <a:uFillTx/>
                <a:latin typeface="Verdana"/>
                <a:ea typeface="ＭＳ Ｐゴシック"/>
                <a:cs typeface="ＭＳ Ｐゴシック"/>
              </a:defRPr>
            </a:lvl1pPr>
          </a:lstStyle>
          <a:p>
            <a:pPr lvl="0"/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69509B-0F9A-4485-F9EF-BEB83C432BF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6782"/>
                </a:solidFill>
                <a:uFillTx/>
                <a:latin typeface="Verdana"/>
                <a:ea typeface="ＭＳ Ｐゴシック"/>
                <a:cs typeface="ＭＳ Ｐゴシック"/>
              </a:defRPr>
            </a:lvl1pPr>
          </a:lstStyle>
          <a:p>
            <a:pPr lvl="0"/>
            <a:fld id="{8E91BBFC-D4EE-F042-9581-BF41A223C8A7}" type="datetime1">
              <a:rPr lang="fr-BE"/>
              <a:pPr lvl="0"/>
              <a:t>11-09-23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D35C3C4-DF2E-5ECE-BAA0-503E80AC6F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DC22926-F953-337A-9EBB-01EA04BC606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552C32-7D3C-3D90-11AB-F6E0FDD8819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6782"/>
                </a:solidFill>
                <a:uFillTx/>
                <a:latin typeface="Verdana"/>
                <a:ea typeface="ＭＳ Ｐゴシック"/>
                <a:cs typeface="ＭＳ Ｐゴシック"/>
              </a:defRPr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D7467-1C31-2F2C-2A08-6D8D5A5A71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6782"/>
                </a:solidFill>
                <a:uFillTx/>
                <a:latin typeface="Verdana"/>
                <a:ea typeface="ＭＳ Ｐゴシック"/>
                <a:cs typeface="ＭＳ Ｐゴシック"/>
              </a:defRPr>
            </a:lvl1pPr>
          </a:lstStyle>
          <a:p>
            <a:pPr lvl="0"/>
            <a:fld id="{61E58A09-4697-604B-A12B-C0905E3D8B3E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434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5822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3517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15514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5A5FCB-97EA-1B43-93BA-CB722F53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9D7-F66D-4969-A410-20CBA7ADBCA0}" type="datetimeFigureOut">
              <a:rPr lang="fr-BE" smtClean="0"/>
              <a:t>11-09-23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D0FE8D-5600-5DC6-1DCB-BCCF56A2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EA12B3-3C04-0018-6C15-CF6458E0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D9CC-131E-4C02-B18C-5564C9118A2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0444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A04FB7-0BF9-9890-BC1B-89B45C1E1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6E995D-427C-9321-6E73-BAFC17489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3DB2CF-ADDA-36CD-735E-922DD977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3BF14-0308-46FB-A6E5-66A36CA518D1}" type="datetime1">
              <a:rPr lang="fr-BE" smtClean="0"/>
              <a:t>11-09-23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162D63-6572-2773-6A61-33EFC9A9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C9F7A6-8ADE-F82D-66F0-456EE504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146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D0D1-179F-6712-7E9A-99C57DD6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FFB65-24B9-22A5-A655-910482203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0D0244-D3EB-8025-E44C-3EF2DD463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102A-85B2-4E5A-AB97-7099534118E7}" type="datetime1">
              <a:rPr lang="fr-BE" smtClean="0"/>
              <a:t>11-09-23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CF048-3A1B-77E7-A65D-7BF8832F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6FCE3A-168E-BBCE-5D11-26C912BF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5537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16D58-E315-CD53-8A57-9609A803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268919-AC21-E662-128A-86A8F6610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436101-3C2F-5A38-F142-463A0D74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35A5-7D72-4ECF-BA64-8F4B9795E264}" type="datetime1">
              <a:rPr lang="fr-BE" smtClean="0"/>
              <a:t>11-09-23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3BA5D3-6DB4-43E8-4D35-3A21B67B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5E1CF7-86B8-8D35-1FF7-F5BF74E9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459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36ADA-3EDC-236E-CB9C-AF9C3D0A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2F28F6-B59C-B1B2-CF7A-DDEBEA8F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14737D-3084-AE02-3BBF-70A1FB13A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768074-247B-B216-0E08-D5A067C6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BE2B-A4FD-485E-B1C6-74DC6BAB039D}" type="datetime1">
              <a:rPr lang="fr-BE" smtClean="0"/>
              <a:t>11-09-23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1BE24B-204F-92F5-FB90-78E99DC0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1DE439-7EF1-7E25-231D-C8401D1D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74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5212C-FEFA-D57B-F20F-63CBC05E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F35602-F65A-F5C7-2651-59A0E9E6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B33216-37B0-1F28-0F50-685878595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BEB76E-9684-B1EC-2FBA-BD8BC5CF4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4B04FA-77AA-1DA9-E46C-A69056462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3CA04D-F025-CDCD-6A6B-64B32671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63C-E3C7-4EB7-A020-852FF630D077}" type="datetime1">
              <a:rPr lang="fr-BE" smtClean="0"/>
              <a:t>11-09-23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1F7965-F351-5895-C388-89462237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A0B2A3-B528-902A-6337-6B22A217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5323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E5214-D61D-31FA-C513-931C571A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44AC69-0162-DC52-0317-457F1BA9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93E7-2E9D-42F9-9EBE-03D627AEB128}" type="datetime1">
              <a:rPr lang="fr-BE" smtClean="0"/>
              <a:t>11-09-23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A52415-3FD1-A954-8030-F3A3B154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314532-E9C9-1FCF-8C31-9C2C5261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3478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40D84E-83FF-CF21-B52F-3F1A4BF7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6280-F911-4895-9A96-2191C8ACB531}" type="datetime1">
              <a:rPr lang="fr-BE" smtClean="0"/>
              <a:t>11-09-23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263DC1-E1A1-95FD-67C8-BE63AD4A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5306A2-FDB8-7606-B0B1-474766A4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585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9952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C170D-C0DE-272B-A891-885ED798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9DB7E6-70E9-4B66-EC67-747E0DFFF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4B2A54-1048-13E1-1830-4350C7651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4A149A-F321-4BCD-14E3-E3934292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FC07-4A8A-4A7E-BEA7-854788F1ABB5}" type="datetime1">
              <a:rPr lang="fr-BE" smtClean="0"/>
              <a:t>11-09-23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A8DC29-D6CD-0E44-1EA8-314648D6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BF4E6A-6726-05DC-14FD-35C6F7D5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7048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F0E17-E66E-193A-42A7-954CD8C1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AA8F856-D270-45AB-4A48-E60B43F37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FCCC67-68F4-5687-0C7A-D2DCE178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F15F95-A5C5-2C34-7A0A-D006C90D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1C14-B6AC-4EED-A2EB-8CAA6104823A}" type="datetime1">
              <a:rPr lang="fr-BE" smtClean="0"/>
              <a:t>11-09-23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48E032-65BA-125F-2D57-37F6B4DC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60014B-F633-1C1A-6E87-0651CF9E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526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701343-AA63-64F8-B03C-6BD910E4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5E74EE-B5D8-73C0-F865-E7540839A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FFACF0-6E47-D030-1FD2-02919DB7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21151-3B4A-4EAC-9395-CBF6978DEC2F}" type="datetime1">
              <a:rPr lang="fr-BE" smtClean="0"/>
              <a:t>11-09-23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1D7524-257F-5F85-C24E-F7263726F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0FB9FC-DBF6-175F-F117-3BBC8194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790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894357-D499-FAF0-DDDA-EC5B7B299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69D45D-DEAD-259A-3A34-D01CCD5E4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04C3CC-CEFB-1CA3-BB68-3D7FCFD8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30A3-D248-4103-991C-60A39D5A1FEB}" type="datetime1">
              <a:rPr lang="fr-BE" smtClean="0"/>
              <a:t>11-09-23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8DA1A6-8A60-444D-F133-4A1E88C0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1EEE38-CC1A-0D5C-A30C-7A24F854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8128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39B91244-BB97-BCB5-7892-4E82CFE0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918" y="6419709"/>
            <a:ext cx="4327171" cy="3397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73812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3298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71414"/>
      </p:ext>
    </p:extLst>
  </p:cSld>
  <p:clrMapOvr>
    <a:masterClrMapping/>
  </p:clrMapOvr>
  <p:transition spd="slow"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91306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sous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5468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1618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638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7858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65CE44EF-4195-06CF-E918-4FC0D48D58B0}"/>
              </a:ext>
            </a:extLst>
          </p:cNvPr>
          <p:cNvSpPr/>
          <p:nvPr/>
        </p:nvSpPr>
        <p:spPr>
          <a:xfrm rot="10800009" flipH="1">
            <a:off x="3627004" y="0"/>
            <a:ext cx="616872" cy="70262"/>
          </a:xfrm>
          <a:prstGeom prst="rect">
            <a:avLst/>
          </a:prstGeom>
          <a:solidFill>
            <a:srgbClr val="83B8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30">
            <a:extLst>
              <a:ext uri="{FF2B5EF4-FFF2-40B4-BE49-F238E27FC236}">
                <a16:creationId xmlns:a16="http://schemas.microsoft.com/office/drawing/2014/main" id="{C9F07421-A448-DDA3-A18C-5AA02A340E1A}"/>
              </a:ext>
            </a:extLst>
          </p:cNvPr>
          <p:cNvSpPr/>
          <p:nvPr/>
        </p:nvSpPr>
        <p:spPr>
          <a:xfrm rot="10800009" flipH="1">
            <a:off x="11223482" y="72"/>
            <a:ext cx="968514" cy="70189"/>
          </a:xfrm>
          <a:prstGeom prst="rect">
            <a:avLst/>
          </a:prstGeom>
          <a:solidFill>
            <a:srgbClr val="F294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43">
            <a:extLst>
              <a:ext uri="{FF2B5EF4-FFF2-40B4-BE49-F238E27FC236}">
                <a16:creationId xmlns:a16="http://schemas.microsoft.com/office/drawing/2014/main" id="{6F58DB9C-4EF5-6D2B-E58C-CA85A258647D}"/>
              </a:ext>
            </a:extLst>
          </p:cNvPr>
          <p:cNvSpPr/>
          <p:nvPr/>
        </p:nvSpPr>
        <p:spPr>
          <a:xfrm rot="10800009" flipH="1">
            <a:off x="0" y="0"/>
            <a:ext cx="616872" cy="70262"/>
          </a:xfrm>
          <a:prstGeom prst="rect">
            <a:avLst/>
          </a:prstGeom>
          <a:solidFill>
            <a:srgbClr val="83B8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08D1AD46-8F54-1809-5F20-BBC3FE7638FB}"/>
              </a:ext>
            </a:extLst>
          </p:cNvPr>
          <p:cNvSpPr/>
          <p:nvPr/>
        </p:nvSpPr>
        <p:spPr>
          <a:xfrm rot="10800009" flipH="1">
            <a:off x="577937" y="72"/>
            <a:ext cx="835999" cy="70189"/>
          </a:xfrm>
          <a:prstGeom prst="rect">
            <a:avLst/>
          </a:prstGeom>
          <a:solidFill>
            <a:srgbClr val="07377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C434358F-870A-89F0-A10D-4A496DBE0FE7}"/>
              </a:ext>
            </a:extLst>
          </p:cNvPr>
          <p:cNvSpPr/>
          <p:nvPr/>
        </p:nvSpPr>
        <p:spPr>
          <a:xfrm rot="10800009" flipH="1">
            <a:off x="1407956" y="72"/>
            <a:ext cx="1338846" cy="70189"/>
          </a:xfrm>
          <a:prstGeom prst="rect">
            <a:avLst/>
          </a:prstGeom>
          <a:solidFill>
            <a:srgbClr val="F294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6AE1943B-D7BE-4592-110D-19DF10E45273}"/>
              </a:ext>
            </a:extLst>
          </p:cNvPr>
          <p:cNvSpPr/>
          <p:nvPr/>
        </p:nvSpPr>
        <p:spPr>
          <a:xfrm rot="10800009" flipH="1">
            <a:off x="2658197" y="72"/>
            <a:ext cx="415210" cy="70189"/>
          </a:xfrm>
          <a:prstGeom prst="rect">
            <a:avLst/>
          </a:prstGeom>
          <a:solidFill>
            <a:srgbClr val="FF014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CF8E70C2-026D-DFC2-3C53-23AD6B4D3460}"/>
              </a:ext>
            </a:extLst>
          </p:cNvPr>
          <p:cNvSpPr/>
          <p:nvPr/>
        </p:nvSpPr>
        <p:spPr>
          <a:xfrm rot="10800009" flipH="1">
            <a:off x="3068013" y="72"/>
            <a:ext cx="865379" cy="70189"/>
          </a:xfrm>
          <a:prstGeom prst="rect">
            <a:avLst/>
          </a:prstGeom>
          <a:solidFill>
            <a:srgbClr val="009EE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E9B4603D-998B-307D-8C9D-5865AB2B14A6}"/>
              </a:ext>
            </a:extLst>
          </p:cNvPr>
          <p:cNvSpPr/>
          <p:nvPr/>
        </p:nvSpPr>
        <p:spPr>
          <a:xfrm rot="10800009" flipH="1">
            <a:off x="4042160" y="0"/>
            <a:ext cx="1234851" cy="70262"/>
          </a:xfrm>
          <a:prstGeom prst="rect">
            <a:avLst/>
          </a:prstGeom>
          <a:solidFill>
            <a:srgbClr val="B523B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361D024-EE07-C783-8084-9A1946B682DE}"/>
              </a:ext>
            </a:extLst>
          </p:cNvPr>
          <p:cNvSpPr/>
          <p:nvPr/>
        </p:nvSpPr>
        <p:spPr>
          <a:xfrm rot="10800009" flipH="1">
            <a:off x="5227789" y="72"/>
            <a:ext cx="339050" cy="70189"/>
          </a:xfrm>
          <a:prstGeom prst="rect">
            <a:avLst/>
          </a:prstGeom>
          <a:solidFill>
            <a:srgbClr val="07377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1" name="Rectangle 36">
            <a:extLst>
              <a:ext uri="{FF2B5EF4-FFF2-40B4-BE49-F238E27FC236}">
                <a16:creationId xmlns:a16="http://schemas.microsoft.com/office/drawing/2014/main" id="{418E3549-88D1-8A84-A3BD-DCF181806CAC}"/>
              </a:ext>
            </a:extLst>
          </p:cNvPr>
          <p:cNvSpPr/>
          <p:nvPr/>
        </p:nvSpPr>
        <p:spPr>
          <a:xfrm rot="10800009" flipH="1">
            <a:off x="5558088" y="72"/>
            <a:ext cx="865379" cy="70189"/>
          </a:xfrm>
          <a:prstGeom prst="rect">
            <a:avLst/>
          </a:prstGeom>
          <a:solidFill>
            <a:srgbClr val="F294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91221E02-A9BD-AA09-4DF4-D67690313D76}"/>
              </a:ext>
            </a:extLst>
          </p:cNvPr>
          <p:cNvSpPr/>
          <p:nvPr/>
        </p:nvSpPr>
        <p:spPr>
          <a:xfrm rot="10800009" flipH="1">
            <a:off x="6388108" y="72"/>
            <a:ext cx="956727" cy="70189"/>
          </a:xfrm>
          <a:prstGeom prst="rect">
            <a:avLst/>
          </a:prstGeom>
          <a:solidFill>
            <a:srgbClr val="FF014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14F0A63C-F7BD-01D6-9D2F-6A41A1C1FAA1}"/>
              </a:ext>
            </a:extLst>
          </p:cNvPr>
          <p:cNvSpPr/>
          <p:nvPr/>
        </p:nvSpPr>
        <p:spPr>
          <a:xfrm rot="10800009" flipH="1">
            <a:off x="7334639" y="72"/>
            <a:ext cx="748875" cy="70189"/>
          </a:xfrm>
          <a:prstGeom prst="rect">
            <a:avLst/>
          </a:prstGeom>
          <a:solidFill>
            <a:srgbClr val="009EE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17F62688-B7B2-39D8-FAF0-C289EFF3070D}"/>
              </a:ext>
            </a:extLst>
          </p:cNvPr>
          <p:cNvSpPr/>
          <p:nvPr/>
        </p:nvSpPr>
        <p:spPr>
          <a:xfrm rot="10800009" flipH="1">
            <a:off x="8048155" y="0"/>
            <a:ext cx="1107841" cy="70262"/>
          </a:xfrm>
          <a:prstGeom prst="rect">
            <a:avLst/>
          </a:prstGeom>
          <a:solidFill>
            <a:srgbClr val="83B8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Rectangle 32">
            <a:extLst>
              <a:ext uri="{FF2B5EF4-FFF2-40B4-BE49-F238E27FC236}">
                <a16:creationId xmlns:a16="http://schemas.microsoft.com/office/drawing/2014/main" id="{793566F3-0AB3-1064-6C18-DA6D086CCD7B}"/>
              </a:ext>
            </a:extLst>
          </p:cNvPr>
          <p:cNvSpPr/>
          <p:nvPr/>
        </p:nvSpPr>
        <p:spPr>
          <a:xfrm rot="10800009" flipH="1">
            <a:off x="9008321" y="72"/>
            <a:ext cx="707178" cy="70189"/>
          </a:xfrm>
          <a:prstGeom prst="rect">
            <a:avLst/>
          </a:prstGeom>
          <a:solidFill>
            <a:srgbClr val="07377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1713F9E-EA9D-3426-EB17-47679DE64757}"/>
              </a:ext>
            </a:extLst>
          </p:cNvPr>
          <p:cNvSpPr/>
          <p:nvPr/>
        </p:nvSpPr>
        <p:spPr>
          <a:xfrm rot="10800009" flipH="1">
            <a:off x="9708202" y="72"/>
            <a:ext cx="604738" cy="70189"/>
          </a:xfrm>
          <a:prstGeom prst="rect">
            <a:avLst/>
          </a:prstGeom>
          <a:solidFill>
            <a:srgbClr val="62BCE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9AAA9103-AB9F-B394-B16F-6C09793DE6F3}"/>
              </a:ext>
            </a:extLst>
          </p:cNvPr>
          <p:cNvSpPr/>
          <p:nvPr/>
        </p:nvSpPr>
        <p:spPr>
          <a:xfrm rot="10800009" flipH="1">
            <a:off x="10288197" y="72"/>
            <a:ext cx="1044436" cy="70189"/>
          </a:xfrm>
          <a:prstGeom prst="rect">
            <a:avLst/>
          </a:prstGeom>
          <a:solidFill>
            <a:srgbClr val="FF014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F98D1A8B-A24D-E033-85FA-16A7D2BA3F58}"/>
              </a:ext>
            </a:extLst>
          </p:cNvPr>
          <p:cNvSpPr/>
          <p:nvPr/>
        </p:nvSpPr>
        <p:spPr>
          <a:xfrm>
            <a:off x="0" y="6308729"/>
            <a:ext cx="12191996" cy="549270"/>
          </a:xfrm>
          <a:prstGeom prst="rect">
            <a:avLst/>
          </a:prstGeom>
          <a:solidFill>
            <a:srgbClr val="D9D9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BF55806-C4F1-360B-69F8-0FBD9173A6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872" y="572066"/>
            <a:ext cx="10972800" cy="7355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31565A5A-13D0-4DBA-4A64-D70AF81FA1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463168"/>
            <a:ext cx="10972800" cy="46630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38CAA232-F506-7AF5-B4E7-5958D2150C21}"/>
              </a:ext>
            </a:extLst>
          </p:cNvPr>
          <p:cNvSpPr txBox="1"/>
          <p:nvPr/>
        </p:nvSpPr>
        <p:spPr>
          <a:xfrm>
            <a:off x="11316001" y="6464305"/>
            <a:ext cx="709162" cy="2648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85000" lnSpcReduction="2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C58C2B3-D5EF-D144-A0A6-4607EAF5D92C}" type="slidenum">
              <a:t>‹N°›</a:t>
            </a:fld>
            <a:endParaRPr lang="fr-FR" sz="1100" b="0" i="0" u="none" strike="noStrike" kern="1200" cap="small" spc="300" baseline="0">
              <a:solidFill>
                <a:srgbClr val="0D0D0D"/>
              </a:solidFill>
              <a:uFillTx/>
              <a:latin typeface="Arial"/>
              <a:cs typeface="Poppins" pitchFamily="2"/>
            </a:endParaRPr>
          </a:p>
        </p:txBody>
      </p:sp>
      <p:cxnSp>
        <p:nvCxnSpPr>
          <p:cNvPr id="22" name="Connecteur droit 25">
            <a:extLst>
              <a:ext uri="{FF2B5EF4-FFF2-40B4-BE49-F238E27FC236}">
                <a16:creationId xmlns:a16="http://schemas.microsoft.com/office/drawing/2014/main" id="{63E7C362-E84E-345F-45D7-D841223F73C3}"/>
              </a:ext>
            </a:extLst>
          </p:cNvPr>
          <p:cNvCxnSpPr/>
          <p:nvPr/>
        </p:nvCxnSpPr>
        <p:spPr>
          <a:xfrm>
            <a:off x="10349362" y="6596746"/>
            <a:ext cx="910175" cy="0"/>
          </a:xfrm>
          <a:prstGeom prst="straightConnector1">
            <a:avLst/>
          </a:prstGeom>
          <a:noFill/>
          <a:ln w="9528" cap="flat">
            <a:solidFill>
              <a:srgbClr val="0D0D0D"/>
            </a:solidFill>
            <a:prstDash val="solid"/>
          </a:ln>
        </p:spPr>
      </p:cxnSp>
      <p:sp>
        <p:nvSpPr>
          <p:cNvPr id="23" name="Rectangle 5">
            <a:extLst>
              <a:ext uri="{FF2B5EF4-FFF2-40B4-BE49-F238E27FC236}">
                <a16:creationId xmlns:a16="http://schemas.microsoft.com/office/drawing/2014/main" id="{C3B9EA2D-6C31-A6DE-634D-B735C34CA52C}"/>
              </a:ext>
            </a:extLst>
          </p:cNvPr>
          <p:cNvSpPr txBox="1"/>
          <p:nvPr/>
        </p:nvSpPr>
        <p:spPr>
          <a:xfrm>
            <a:off x="8167512" y="6437110"/>
            <a:ext cx="2148812" cy="3397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Henallux - Cellule e-learning</a:t>
            </a:r>
          </a:p>
        </p:txBody>
      </p:sp>
      <p:pic>
        <p:nvPicPr>
          <p:cNvPr id="24" name="Image 6">
            <a:extLst>
              <a:ext uri="{FF2B5EF4-FFF2-40B4-BE49-F238E27FC236}">
                <a16:creationId xmlns:a16="http://schemas.microsoft.com/office/drawing/2014/main" id="{D025317E-EBE7-1F51-F0C8-0F00688DFD7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9479" y="6475588"/>
            <a:ext cx="703045" cy="24597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ransition spd="slow">
    <p:fade/>
  </p:transition>
  <p:txStyles>
    <p:titleStyle>
      <a:lvl1pPr marL="0" marR="0" lvl="0" indent="0" algn="l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2800" b="0" i="0" u="none" strike="noStrike" kern="0" cap="none" spc="0" baseline="0">
          <a:solidFill>
            <a:srgbClr val="000000"/>
          </a:solidFill>
          <a:uFillTx/>
          <a:latin typeface="Arial Black" pitchFamily="34"/>
          <a:ea typeface="ＭＳ Ｐゴシック"/>
          <a:cs typeface="Arial Black" pitchFamily="34"/>
        </a:defRPr>
      </a:lvl1pPr>
    </p:titleStyle>
    <p:bodyStyle>
      <a:lvl1pPr marL="257175" marR="0" lvl="0" indent="-257175" algn="l" defTabSz="914400" rtl="0" eaLnBrk="1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073779"/>
        </a:buClr>
        <a:buSzPct val="100000"/>
        <a:buFont typeface="Wingdings" pitchFamily="2"/>
        <a:buChar char="§"/>
        <a:tabLst/>
        <a:defRPr lang="fr-FR" sz="20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  <a:cs typeface="ＭＳ Ｐゴシック"/>
        </a:defRPr>
      </a:lvl1pPr>
      <a:lvl2pPr marL="557217" marR="0" lvl="1" indent="-214317" algn="l" defTabSz="914400" rtl="0" eaLnBrk="1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618812"/>
        </a:buClr>
        <a:buSzPct val="100000"/>
        <a:buFont typeface="Wingdings" pitchFamily="2"/>
        <a:buChar char="§"/>
        <a:tabLst/>
        <a:defRPr lang="fr-FR" sz="18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2pPr>
      <a:lvl3pPr marL="857250" marR="0" lvl="2" indent="-171450" algn="l" defTabSz="914400" rtl="0" eaLnBrk="1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E61E3F"/>
        </a:buClr>
        <a:buSzPct val="100000"/>
        <a:buFont typeface="Wingdings" pitchFamily="2"/>
        <a:buChar char="§"/>
        <a:tabLst/>
        <a:defRPr lang="fr-FR" sz="16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A15A83-C392-E772-4CB1-42DF0624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0396AF-6B16-01E9-F5B1-6B79182B4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8D1E50-F14D-6528-E84A-FC2F851C4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B97C9-E47D-4DC5-ADD0-136ACD5FD7DF}" type="datetime1">
              <a:rPr lang="fr-BE" smtClean="0"/>
              <a:t>11-09-23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9A545-D2EA-5FC4-F389-CA3587855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Henallux - Service de développement pédagogique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C67037-F955-A434-CBF5-DCA0A5E0A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B23A3-EC40-4703-AA96-E852D0861B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069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mailto:marie-pierre.ansiaux@henallux.be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ladigitale.dev/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éo 2" title="Groupe varié de personnes">
            <a:hlinkClick r:id="" action="ppaction://media"/>
            <a:extLst>
              <a:ext uri="{FF2B5EF4-FFF2-40B4-BE49-F238E27FC236}">
                <a16:creationId xmlns:a16="http://schemas.microsoft.com/office/drawing/2014/main" id="{1A084D2E-2080-532F-2EAA-7954CC6B2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5E6DD494-157E-DB36-310E-1191552D4B7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9727"/>
            </a:schemeClr>
          </a:solidFill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257175" marR="0" lvl="0" indent="-257175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73779"/>
              </a:buClr>
              <a:buSzPct val="100000"/>
              <a:buFont typeface="Wingdings" pitchFamily="2"/>
              <a:buChar char="§"/>
              <a:tabLst/>
              <a:defRPr lang="fr-FR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  <a:cs typeface="ＭＳ Ｐゴシック"/>
              </a:defRPr>
            </a:lvl1pPr>
            <a:lvl2pPr marL="557217" marR="0" lvl="1" indent="-214317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18812"/>
              </a:buClr>
              <a:buSzPct val="100000"/>
              <a:buFont typeface="Wingdings" pitchFamily="2"/>
              <a:buChar char="§"/>
              <a:tabLst/>
              <a:defRPr lang="fr-FR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2pPr>
            <a:lvl3pPr marL="857250" marR="0" lvl="2" indent="-17145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61E3F"/>
              </a:buClr>
              <a:buSzPct val="100000"/>
              <a:buFont typeface="Wingdings" pitchFamily="2"/>
              <a:buChar char="§"/>
              <a:tabLst/>
              <a:defRPr lang="fr-FR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endParaRPr lang="fr-BE" sz="4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endParaRPr lang="fr-BE" sz="4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endParaRPr lang="fr-BE" sz="4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endParaRPr lang="fr-BE" sz="4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endParaRPr lang="fr-BE" sz="4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r>
              <a:rPr lang="fr-BE" sz="4200" b="1" dirty="0">
                <a:solidFill>
                  <a:schemeClr val="accent1">
                    <a:lumMod val="50000"/>
                  </a:schemeClr>
                </a:solidFill>
              </a:rPr>
              <a:t>Les modalités pratiques pour opérationnaliser un projet de collaboration internationale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/>
              <a:buNone/>
            </a:pPr>
            <a:r>
              <a:rPr lang="fr-BE" sz="4200" b="1" dirty="0">
                <a:solidFill>
                  <a:schemeClr val="accent1">
                    <a:lumMod val="50000"/>
                  </a:schemeClr>
                </a:solidFill>
              </a:rPr>
              <a:t>en comodalité  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3E98A0CE-8D9F-873A-956E-31029ACBD787}"/>
              </a:ext>
            </a:extLst>
          </p:cNvPr>
          <p:cNvSpPr txBox="1">
            <a:spLocks/>
          </p:cNvSpPr>
          <p:nvPr/>
        </p:nvSpPr>
        <p:spPr>
          <a:xfrm>
            <a:off x="9099176" y="6185652"/>
            <a:ext cx="3007100" cy="32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257175" marR="0" lvl="0" indent="-257175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73779"/>
              </a:buClr>
              <a:buSzPct val="100000"/>
              <a:buFont typeface="Wingdings" pitchFamily="2"/>
              <a:buChar char="§"/>
              <a:tabLst/>
              <a:defRPr lang="fr-FR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  <a:cs typeface="ＭＳ Ｐゴシック"/>
              </a:defRPr>
            </a:lvl1pPr>
            <a:lvl2pPr marL="557217" marR="0" lvl="1" indent="-214317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18812"/>
              </a:buClr>
              <a:buSzPct val="100000"/>
              <a:buFont typeface="Wingdings" pitchFamily="2"/>
              <a:buChar char="§"/>
              <a:tabLst/>
              <a:defRPr lang="fr-FR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2pPr>
            <a:lvl3pPr marL="857250" marR="0" lvl="2" indent="-17145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61E3F"/>
              </a:buClr>
              <a:buSzPct val="100000"/>
              <a:buFont typeface="Wingdings" pitchFamily="2"/>
              <a:buChar char="§"/>
              <a:tabLst/>
              <a:defRPr lang="fr-FR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Marie-Pierre </a:t>
            </a:r>
            <a:r>
              <a:rPr lang="fr-B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Ansiaux</a:t>
            </a:r>
            <a:endParaRPr lang="fr-B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fr-BE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marie-pierre.ansiaux@henallux.be</a:t>
            </a:r>
            <a:endParaRPr lang="fr-B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A6F2EB5-0B94-BC69-D2A3-F7C1ECF55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909637"/>
            <a:ext cx="2671763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CCB29AE-D7EC-9DC6-4863-AD3DEA5E5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733" y="139700"/>
            <a:ext cx="2331635" cy="27051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9C6511-11C8-D85C-2A62-A88AD621D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2" y="139700"/>
            <a:ext cx="3516086" cy="22320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F1B5C7-8392-E371-91FE-06481F39C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6346844"/>
            <a:ext cx="1243014" cy="42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8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11760"/>
            <a:ext cx="10972800" cy="46734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fr-BE" sz="2800" dirty="0">
                <a:latin typeface="+mn-lt"/>
              </a:rPr>
              <a:t>S’assurer que la connexion internet et les moyens de communication utilisés permettent des interactions fiables et de qualité en direct entre les 2 groupes (Belgique et Maroc)</a:t>
            </a:r>
          </a:p>
          <a:p>
            <a:pPr lvl="1"/>
            <a:r>
              <a:rPr lang="fr-BE" sz="2800" dirty="0">
                <a:latin typeface="+mn-lt"/>
              </a:rPr>
              <a:t>Choix de l’outil pour la comodalité : Teams </a:t>
            </a:r>
            <a:r>
              <a:rPr lang="fr-BE" sz="2800" dirty="0" err="1">
                <a:latin typeface="+mn-lt"/>
              </a:rPr>
              <a:t>Hénallux</a:t>
            </a:r>
            <a:r>
              <a:rPr lang="fr-BE" sz="2800" dirty="0">
                <a:latin typeface="+mn-lt"/>
              </a:rPr>
              <a:t> + invité</a:t>
            </a:r>
          </a:p>
          <a:p>
            <a:pPr lvl="1"/>
            <a:r>
              <a:rPr lang="fr-BE" sz="2800" dirty="0">
                <a:latin typeface="+mn-lt"/>
              </a:rPr>
              <a:t>Vérification de la qualité de la connexion en Belgique et au Maroc, avec les informaticiens, </a:t>
            </a:r>
            <a:r>
              <a:rPr lang="fr-BE" sz="2800" dirty="0" err="1">
                <a:latin typeface="+mn-lt"/>
              </a:rPr>
              <a:t>technopédagogues</a:t>
            </a:r>
            <a:r>
              <a:rPr lang="fr-BE" sz="2800" dirty="0">
                <a:latin typeface="+mn-lt"/>
              </a:rPr>
              <a:t> et enseignants</a:t>
            </a:r>
          </a:p>
          <a:p>
            <a:pPr lvl="1"/>
            <a:r>
              <a:rPr lang="fr-BE" sz="2800" dirty="0">
                <a:latin typeface="+mn-lt"/>
              </a:rPr>
              <a:t>Choix de l’outil pour la communication dans les groupes d’étudiantes : WhatsApp.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1B0884-FE25-197A-D90F-5885245B9EF4}"/>
              </a:ext>
            </a:extLst>
          </p:cNvPr>
          <p:cNvSpPr txBox="1"/>
          <p:nvPr/>
        </p:nvSpPr>
        <p:spPr>
          <a:xfrm>
            <a:off x="709448" y="165210"/>
            <a:ext cx="10773104" cy="14465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Demande initiale d’accompagnement 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avec les outils numériques</a:t>
            </a:r>
          </a:p>
        </p:txBody>
      </p:sp>
    </p:spTree>
    <p:extLst>
      <p:ext uri="{BB962C8B-B14F-4D97-AF65-F5344CB8AC3E}">
        <p14:creationId xmlns:p14="http://schemas.microsoft.com/office/powerpoint/2010/main" val="4253477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F1B0884-FE25-197A-D90F-5885245B9EF4}"/>
              </a:ext>
            </a:extLst>
          </p:cNvPr>
          <p:cNvSpPr txBox="1"/>
          <p:nvPr/>
        </p:nvSpPr>
        <p:spPr>
          <a:xfrm>
            <a:off x="709448" y="165210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Les outils sélectionnés</a:t>
            </a:r>
          </a:p>
        </p:txBody>
      </p:sp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934651"/>
            <a:ext cx="10972800" cy="5350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1"/>
            <a:r>
              <a:rPr lang="fr-BE" sz="2800" dirty="0">
                <a:latin typeface="+mn-lt"/>
              </a:rPr>
              <a:t>Carnet de note en ligne </a:t>
            </a:r>
            <a:r>
              <a:rPr lang="fr-BE" sz="2800" dirty="0">
                <a:latin typeface="+mn-lt"/>
                <a:sym typeface="Wingdings" pitchFamily="2" charset="2"/>
              </a:rPr>
              <a:t> </a:t>
            </a:r>
            <a:r>
              <a:rPr lang="fr-BE" sz="2800" dirty="0" err="1">
                <a:latin typeface="+mn-lt"/>
                <a:sym typeface="Wingdings" pitchFamily="2" charset="2"/>
              </a:rPr>
              <a:t>Digidoc</a:t>
            </a:r>
            <a:r>
              <a:rPr lang="fr-BE" sz="2800" dirty="0">
                <a:latin typeface="+mn-lt"/>
                <a:sym typeface="Wingdings" pitchFamily="2" charset="2"/>
              </a:rPr>
              <a:t> individuel</a:t>
            </a:r>
            <a:endParaRPr lang="fr-BE" sz="2800" dirty="0">
              <a:latin typeface="+mn-lt"/>
            </a:endParaRPr>
          </a:p>
          <a:p>
            <a:pPr lvl="1"/>
            <a:r>
              <a:rPr lang="fr-BE" sz="2800" dirty="0">
                <a:latin typeface="+mn-lt"/>
              </a:rPr>
              <a:t>Lieu où déposer son ressenti émotionnel en ligne </a:t>
            </a:r>
            <a:r>
              <a:rPr lang="fr-BE" sz="2800" dirty="0">
                <a:latin typeface="+mn-lt"/>
                <a:sym typeface="Wingdings" pitchFamily="2" charset="2"/>
              </a:rPr>
              <a:t> </a:t>
            </a:r>
            <a:r>
              <a:rPr lang="fr-BE" sz="2800" dirty="0" err="1">
                <a:latin typeface="+mn-lt"/>
                <a:sym typeface="Wingdings" pitchFamily="2" charset="2"/>
              </a:rPr>
              <a:t>Padlet</a:t>
            </a:r>
            <a:r>
              <a:rPr lang="fr-BE" sz="2800" dirty="0">
                <a:latin typeface="+mn-lt"/>
                <a:sym typeface="Wingdings" pitchFamily="2" charset="2"/>
              </a:rPr>
              <a:t> individuel</a:t>
            </a:r>
            <a:endParaRPr lang="fr-BE" sz="2800" dirty="0">
              <a:latin typeface="+mn-lt"/>
            </a:endParaRPr>
          </a:p>
          <a:p>
            <a:pPr lvl="1"/>
            <a:r>
              <a:rPr lang="fr-BE" sz="2800" dirty="0">
                <a:latin typeface="+mn-lt"/>
              </a:rPr>
              <a:t>Lieu où poser des questions </a:t>
            </a:r>
            <a:r>
              <a:rPr lang="fr-BE" sz="2800" dirty="0">
                <a:latin typeface="+mn-lt"/>
                <a:sym typeface="Wingdings" pitchFamily="2" charset="2"/>
              </a:rPr>
              <a:t> </a:t>
            </a:r>
            <a:r>
              <a:rPr lang="fr-BE" sz="2800" dirty="0" err="1">
                <a:latin typeface="+mn-lt"/>
                <a:sym typeface="Wingdings" pitchFamily="2" charset="2"/>
              </a:rPr>
              <a:t>Digidoc</a:t>
            </a:r>
            <a:r>
              <a:rPr lang="fr-BE" sz="2800" dirty="0">
                <a:latin typeface="+mn-lt"/>
                <a:sym typeface="Wingdings" pitchFamily="2" charset="2"/>
              </a:rPr>
              <a:t> collectif</a:t>
            </a:r>
            <a:endParaRPr lang="fr-BE" sz="2800" dirty="0">
              <a:latin typeface="+mn-lt"/>
            </a:endParaRPr>
          </a:p>
          <a:p>
            <a:pPr lvl="1"/>
            <a:r>
              <a:rPr lang="fr-BE" sz="2800" dirty="0">
                <a:latin typeface="+mn-lt"/>
              </a:rPr>
              <a:t>Poster réalisés en groupes mixtes Maroc-Belgique </a:t>
            </a:r>
            <a:r>
              <a:rPr lang="fr-BE" sz="2800" dirty="0">
                <a:latin typeface="+mn-lt"/>
                <a:sym typeface="Wingdings" pitchFamily="2" charset="2"/>
              </a:rPr>
              <a:t> papier</a:t>
            </a:r>
            <a:endParaRPr lang="fr-B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06867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F1B0884-FE25-197A-D90F-5885245B9EF4}"/>
              </a:ext>
            </a:extLst>
          </p:cNvPr>
          <p:cNvSpPr txBox="1"/>
          <p:nvPr/>
        </p:nvSpPr>
        <p:spPr>
          <a:xfrm>
            <a:off x="709448" y="165210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Les fiches «pas à pas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3CA6CC-497B-AA60-C6D0-2C2F4B16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92" y="1170433"/>
            <a:ext cx="10766760" cy="51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49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C20702-148E-55B7-A6EA-1ADC1D79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0EA458-E21E-63CA-73B5-311406B40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8" b="33537"/>
          <a:stretch/>
        </p:blipFill>
        <p:spPr>
          <a:xfrm>
            <a:off x="2763967" y="1057832"/>
            <a:ext cx="6664065" cy="56636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900E41-B9FE-66DB-6717-35462AFD0272}"/>
              </a:ext>
            </a:extLst>
          </p:cNvPr>
          <p:cNvSpPr txBox="1"/>
          <p:nvPr/>
        </p:nvSpPr>
        <p:spPr>
          <a:xfrm>
            <a:off x="709448" y="136525"/>
            <a:ext cx="10773104" cy="76944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62000">
                <a:srgbClr val="4472C4">
                  <a:lumMod val="50000"/>
                </a:srgbClr>
              </a:gs>
              <a:gs pos="100000">
                <a:srgbClr val="44546A">
                  <a:lumMod val="7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La roue des émotions</a:t>
            </a:r>
          </a:p>
        </p:txBody>
      </p:sp>
    </p:spTree>
    <p:extLst>
      <p:ext uri="{BB962C8B-B14F-4D97-AF65-F5344CB8AC3E}">
        <p14:creationId xmlns:p14="http://schemas.microsoft.com/office/powerpoint/2010/main" val="339494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50D8234-5E83-7A3E-FADA-D536C08A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66F42C-532C-631F-FCAE-620C08AA41AF}"/>
              </a:ext>
            </a:extLst>
          </p:cNvPr>
          <p:cNvSpPr txBox="1"/>
          <p:nvPr/>
        </p:nvSpPr>
        <p:spPr>
          <a:xfrm>
            <a:off x="709447" y="115887"/>
            <a:ext cx="10773104" cy="76944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62000">
                <a:srgbClr val="4472C4">
                  <a:lumMod val="50000"/>
                </a:srgbClr>
              </a:gs>
              <a:gs pos="100000">
                <a:srgbClr val="44546A">
                  <a:lumMod val="7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Le ressenti </a:t>
            </a:r>
            <a:r>
              <a:rPr kumimoji="0" lang="fr-FR" sz="4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émotionel</a:t>
            </a: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: </a:t>
            </a:r>
            <a:r>
              <a:rPr kumimoji="0" lang="fr-FR" sz="4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Padlet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CDF199-7111-AB65-34E0-50670DF88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9" b="7614"/>
          <a:stretch/>
        </p:blipFill>
        <p:spPr>
          <a:xfrm>
            <a:off x="259032" y="905966"/>
            <a:ext cx="11673935" cy="58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50D8234-5E83-7A3E-FADA-D536C08A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DC0115-5E04-01E8-4ECB-764725EEF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3" b="6381"/>
          <a:stretch/>
        </p:blipFill>
        <p:spPr>
          <a:xfrm>
            <a:off x="473964" y="1019613"/>
            <a:ext cx="11244072" cy="57018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E50742-8882-8CAD-C01D-C96531BE6D63}"/>
              </a:ext>
            </a:extLst>
          </p:cNvPr>
          <p:cNvSpPr txBox="1"/>
          <p:nvPr/>
        </p:nvSpPr>
        <p:spPr>
          <a:xfrm>
            <a:off x="709448" y="136525"/>
            <a:ext cx="10773104" cy="76944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62000">
                <a:srgbClr val="4472C4">
                  <a:lumMod val="50000"/>
                </a:srgbClr>
              </a:gs>
              <a:gs pos="100000">
                <a:srgbClr val="44546A">
                  <a:lumMod val="7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Le recueil de questions </a:t>
            </a:r>
            <a:r>
              <a:rPr kumimoji="0" lang="fr-FR" sz="4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Digidoc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46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71F8A85-3A61-FD6A-B6B7-3D0CD8C7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561479-9351-C393-7F6F-C546E257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1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71F8A85-3A61-FD6A-B6B7-3D0CD8C7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85E466-94B8-41BC-AF7E-5AFC7D77F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3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71F8A85-3A61-FD6A-B6B7-3D0CD8C7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9C8286-8025-0810-B001-46A1EFC8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51" y="0"/>
            <a:ext cx="1024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78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EEF67FD-9491-A856-F637-6F5C7C8D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Henallux - Service de développement pédagogique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B56284-365F-C7AA-2C21-91C67712E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93" y="-1"/>
            <a:ext cx="9342409" cy="68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408918-7DF1-5DE3-AC0D-7B4C0DF99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1755112"/>
            <a:ext cx="2879083" cy="33477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CEEDB9-E37C-95EA-2429-E3C3A4B6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Henallux - Service de développement pédagogique</a:t>
            </a:r>
          </a:p>
        </p:txBody>
      </p:sp>
      <p:pic>
        <p:nvPicPr>
          <p:cNvPr id="5" name="Image 4" descr="Une image contenant texte, symbole, drapeau, Police&#10;&#10;Description générée automatiquement">
            <a:extLst>
              <a:ext uri="{FF2B5EF4-FFF2-40B4-BE49-F238E27FC236}">
                <a16:creationId xmlns:a16="http://schemas.microsoft.com/office/drawing/2014/main" id="{F6CF6FC5-B452-7DEE-7C81-DA5C53163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1906522"/>
            <a:ext cx="2773680" cy="3044952"/>
          </a:xfrm>
          <a:prstGeom prst="rect">
            <a:avLst/>
          </a:prstGeom>
        </p:spPr>
      </p:pic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8001320-2F28-7041-DA7D-DCE78FA39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59" y="2136441"/>
            <a:ext cx="2696324" cy="25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2F27CEC-3814-963C-1610-14ED8639E04C}"/>
              </a:ext>
            </a:extLst>
          </p:cNvPr>
          <p:cNvSpPr txBox="1"/>
          <p:nvPr/>
        </p:nvSpPr>
        <p:spPr>
          <a:xfrm>
            <a:off x="709448" y="1473634"/>
            <a:ext cx="1077310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Préparation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pratique (semaine du 17/4/23)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 (28/4)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 (entretien d’évolution, page FB de la section, OLL, diffusion à d’autres sections, …)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Amélioration pour la prochaine édition du même séminaire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Transfert à d’autres contextes de formation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272104-0880-AAB3-56B2-05CD242A28E2}"/>
              </a:ext>
            </a:extLst>
          </p:cNvPr>
          <p:cNvSpPr txBox="1"/>
          <p:nvPr/>
        </p:nvSpPr>
        <p:spPr>
          <a:xfrm>
            <a:off x="709448" y="136525"/>
            <a:ext cx="10773104" cy="76944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62000">
                <a:srgbClr val="4472C4">
                  <a:lumMod val="50000"/>
                </a:srgbClr>
              </a:gs>
              <a:gs pos="100000">
                <a:srgbClr val="44546A">
                  <a:lumMod val="7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Les étapes du dispositif</a:t>
            </a:r>
          </a:p>
        </p:txBody>
      </p:sp>
    </p:spTree>
    <p:extLst>
      <p:ext uri="{BB962C8B-B14F-4D97-AF65-F5344CB8AC3E}">
        <p14:creationId xmlns:p14="http://schemas.microsoft.com/office/powerpoint/2010/main" val="107544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78CBB7-06FF-D1BD-32C5-DA67C4CEE937}"/>
              </a:ext>
            </a:extLst>
          </p:cNvPr>
          <p:cNvSpPr txBox="1"/>
          <p:nvPr/>
        </p:nvSpPr>
        <p:spPr>
          <a:xfrm>
            <a:off x="709448" y="1592317"/>
            <a:ext cx="939853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Cliquez ici </a:t>
            </a:r>
            <a:r>
              <a:rPr lang="fr-FR" sz="2800" dirty="0">
                <a:sym typeface="Wingdings" pitchFamily="2" charset="2"/>
              </a:rPr>
              <a:t> </a:t>
            </a:r>
            <a:r>
              <a:rPr lang="fr-FR" sz="2800" dirty="0">
                <a:hlinkClick r:id="rId2"/>
              </a:rPr>
              <a:t>https://ladigitale.dev/</a:t>
            </a:r>
            <a:endParaRPr lang="fr-FR" sz="28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Choisissez un outil de La Digitale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Découvrez les possibilités offertes par l’outil choisi (10 min)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Présentez votre outil à votre partenaire (1 min)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Découvrez l’outil que vous présente votre partenaire (1 min)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/>
              <a:t>Changez de partenaire et recommencez l’exercice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CCCD8A8-C5C8-52EE-321D-988EB66F2208}"/>
              </a:ext>
            </a:extLst>
          </p:cNvPr>
          <p:cNvSpPr txBox="1"/>
          <p:nvPr/>
        </p:nvSpPr>
        <p:spPr>
          <a:xfrm>
            <a:off x="709448" y="136525"/>
            <a:ext cx="10773104" cy="76944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62000">
                <a:srgbClr val="4472C4">
                  <a:lumMod val="50000"/>
                </a:srgbClr>
              </a:gs>
              <a:gs pos="100000">
                <a:srgbClr val="44546A">
                  <a:lumMod val="7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kern="0" dirty="0">
                <a:solidFill>
                  <a:prstClr val="white"/>
                </a:solidFill>
              </a:rPr>
              <a:t>Speed dating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0696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CCD8A8-C5C8-52EE-321D-988EB66F2208}"/>
              </a:ext>
            </a:extLst>
          </p:cNvPr>
          <p:cNvSpPr txBox="1"/>
          <p:nvPr/>
        </p:nvSpPr>
        <p:spPr>
          <a:xfrm>
            <a:off x="709447" y="672552"/>
            <a:ext cx="10773104" cy="76944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62000">
                <a:srgbClr val="4472C4">
                  <a:lumMod val="50000"/>
                </a:srgbClr>
              </a:gs>
              <a:gs pos="100000">
                <a:srgbClr val="44546A">
                  <a:lumMod val="75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Pour terminer</a:t>
            </a: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8859497F-C935-1E97-9AC0-A515999BA34A}"/>
              </a:ext>
            </a:extLst>
          </p:cNvPr>
          <p:cNvSpPr/>
          <p:nvPr/>
        </p:nvSpPr>
        <p:spPr>
          <a:xfrm>
            <a:off x="2207172" y="2162503"/>
            <a:ext cx="7777655" cy="2532993"/>
          </a:xfrm>
          <a:prstGeom prst="wedgeRoundRectCallout">
            <a:avLst>
              <a:gd name="adj1" fmla="val 518"/>
              <a:gd name="adj2" fmla="val 8117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accent1">
                    <a:lumMod val="50000"/>
                  </a:schemeClr>
                </a:solidFill>
              </a:rPr>
              <a:t>Ce que je retiens de cet atelier</a:t>
            </a:r>
          </a:p>
        </p:txBody>
      </p:sp>
    </p:spTree>
    <p:extLst>
      <p:ext uri="{BB962C8B-B14F-4D97-AF65-F5344CB8AC3E}">
        <p14:creationId xmlns:p14="http://schemas.microsoft.com/office/powerpoint/2010/main" val="164128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08D8F13-2EF9-821C-C801-51716C1060F4}"/>
              </a:ext>
            </a:extLst>
          </p:cNvPr>
          <p:cNvSpPr txBox="1"/>
          <p:nvPr/>
        </p:nvSpPr>
        <p:spPr>
          <a:xfrm>
            <a:off x="709448" y="1184306"/>
            <a:ext cx="10773104" cy="1055608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Garantir une formation de même qualité pour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tou·te·s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les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apprenant·e·s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en comodalité dans un contexte de collaboration internationale ;</a:t>
            </a:r>
            <a:endParaRPr lang="fr-BE" sz="28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0C11C0-A7C9-8FAE-994E-3FFD3F4C0606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Objectifs de ce dispositif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1B4E87-DCF8-0D52-C4C1-11F2565D2BB8}"/>
              </a:ext>
            </a:extLst>
          </p:cNvPr>
          <p:cNvSpPr txBox="1"/>
          <p:nvPr/>
        </p:nvSpPr>
        <p:spPr>
          <a:xfrm>
            <a:off x="923596" y="2662833"/>
            <a:ext cx="10344808" cy="1532334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S’approprier les ressources humaines et matérielles nécessaires à </a:t>
            </a:r>
          </a:p>
          <a:p>
            <a:pPr algn="ctr"/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une comodalité optimale pour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chacun·e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 :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participant·e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enseignant·e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, en présentiel, à distance ;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2DDF31-2591-BF0A-2097-BC86E34658D8}"/>
              </a:ext>
            </a:extLst>
          </p:cNvPr>
          <p:cNvSpPr txBox="1"/>
          <p:nvPr/>
        </p:nvSpPr>
        <p:spPr>
          <a:xfrm>
            <a:off x="1179786" y="4618086"/>
            <a:ext cx="9884979" cy="1532334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Identifier les outils </a:t>
            </a:r>
            <a:r>
              <a:rPr kumimoji="0" lang="fr-B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open source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qui répondent aux ambitions liées </a:t>
            </a:r>
          </a:p>
          <a:p>
            <a:pPr algn="ctr"/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au contenu et à la collaboration entre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étudiant·e·s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et entre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enseignant·e·s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de deux hautes écoles distantes.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AE8B890-E20A-51BC-04CF-D3A16F1B8173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6096000" y="2239914"/>
            <a:ext cx="0" cy="42291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B9D2778-9E6B-14CD-D740-5E7049AB405F}"/>
              </a:ext>
            </a:extLst>
          </p:cNvPr>
          <p:cNvCxnSpPr/>
          <p:nvPr/>
        </p:nvCxnSpPr>
        <p:spPr>
          <a:xfrm>
            <a:off x="6122275" y="4195167"/>
            <a:ext cx="0" cy="42291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447" y="976692"/>
            <a:ext cx="10773105" cy="5340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fr-BE" sz="2800" dirty="0">
                <a:latin typeface="+mn-lt"/>
              </a:rPr>
              <a:t>Domaine de la Santé, département Sciences de la Santé publique</a:t>
            </a:r>
          </a:p>
          <a:p>
            <a:pPr lvl="1"/>
            <a:r>
              <a:rPr lang="fr-BE" sz="2800" dirty="0">
                <a:latin typeface="+mn-lt"/>
              </a:rPr>
              <a:t>Bachelier </a:t>
            </a:r>
            <a:r>
              <a:rPr lang="fr-BE" sz="2800" dirty="0" err="1">
                <a:latin typeface="+mn-lt"/>
              </a:rPr>
              <a:t>Infirmier·e</a:t>
            </a:r>
            <a:r>
              <a:rPr lang="fr-BE" sz="2800" dirty="0">
                <a:latin typeface="+mn-lt"/>
              </a:rPr>
              <a:t> responsable de soins généraux</a:t>
            </a:r>
          </a:p>
          <a:p>
            <a:pPr lvl="2"/>
            <a:r>
              <a:rPr lang="fr-BE" sz="2800" dirty="0">
                <a:latin typeface="+mn-lt"/>
              </a:rPr>
              <a:t>Unité d’enseignement (UE) SR433 : </a:t>
            </a:r>
            <a:r>
              <a:rPr lang="fr-BE" sz="2800" dirty="0" err="1">
                <a:latin typeface="+mn-lt"/>
              </a:rPr>
              <a:t>Leaderschip</a:t>
            </a:r>
            <a:r>
              <a:rPr lang="fr-BE" sz="2800" dirty="0">
                <a:latin typeface="+mn-lt"/>
              </a:rPr>
              <a:t> et interculturalité (4 crédits, 60h)</a:t>
            </a:r>
          </a:p>
          <a:p>
            <a:pPr lvl="3"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2800" dirty="0"/>
              <a:t>Activité d’apprentissage (AA) : Soins et société plurielle          (2 crédits, 30h)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D303B7-B48D-9802-F8A7-AB0B9C2D1419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Contexte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448" y="976692"/>
            <a:ext cx="10773104" cy="5319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r>
              <a:rPr lang="fr-BE" sz="2800" dirty="0">
                <a:latin typeface="+mn-lt"/>
              </a:rPr>
              <a:t>Acquis d’apprentissage : </a:t>
            </a:r>
          </a:p>
          <a:p>
            <a:pPr lvl="1"/>
            <a:r>
              <a:rPr lang="fr-BE" sz="2800" dirty="0">
                <a:effectLst/>
                <a:latin typeface="+mn-lt"/>
              </a:rPr>
              <a:t>Mobiliser des nouvelles connaissances afin d’optimaliser la prise en charge des patients en situation interculturelle.</a:t>
            </a:r>
          </a:p>
          <a:p>
            <a:pPr lvl="1"/>
            <a:r>
              <a:rPr lang="fr-BE" sz="2800" dirty="0">
                <a:effectLst/>
                <a:latin typeface="+mn-lt"/>
              </a:rPr>
              <a:t>Développer des compétences culturelles dans un contexte de soins de santé.</a:t>
            </a:r>
          </a:p>
          <a:p>
            <a:pPr lvl="1"/>
            <a:r>
              <a:rPr lang="fr-BE" sz="2800" dirty="0">
                <a:effectLst/>
                <a:latin typeface="+mn-lt"/>
              </a:rPr>
              <a:t>Analyser les spécificités culturelles et/ ou religieuses ayant un impact sur les comportements des patients, de la famille et des </a:t>
            </a:r>
            <a:r>
              <a:rPr lang="fr-BE" sz="2800" dirty="0" err="1">
                <a:effectLst/>
                <a:latin typeface="+mn-lt"/>
              </a:rPr>
              <a:t>commu-nautés</a:t>
            </a:r>
            <a:r>
              <a:rPr lang="fr-BE" sz="2800" dirty="0">
                <a:effectLst/>
                <a:latin typeface="+mn-lt"/>
              </a:rPr>
              <a:t> en se référant à des cadres théoriques.</a:t>
            </a:r>
          </a:p>
          <a:p>
            <a:pPr lvl="1"/>
            <a:r>
              <a:rPr lang="fr-BE" sz="2800" dirty="0">
                <a:effectLst/>
                <a:latin typeface="+mn-lt"/>
              </a:rPr>
              <a:t>Identifier des ressources et des outils qui relèvent de la culture liée aux situations de soins, pour les comprendre, se positionner et agir.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D303B7-B48D-9802-F8A7-AB0B9C2D1419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Contexte</a:t>
            </a:r>
          </a:p>
        </p:txBody>
      </p:sp>
    </p:spTree>
    <p:extLst>
      <p:ext uri="{BB962C8B-B14F-4D97-AF65-F5344CB8AC3E}">
        <p14:creationId xmlns:p14="http://schemas.microsoft.com/office/powerpoint/2010/main" val="1876245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3C8233B-C29B-5F1A-2B2F-A9D64FF532BB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Concrètement</a:t>
            </a:r>
          </a:p>
        </p:txBody>
      </p:sp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448" y="976692"/>
            <a:ext cx="10773104" cy="5361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fr-BE" sz="2800" dirty="0">
                <a:latin typeface="+mn-lt"/>
              </a:rPr>
              <a:t>Séminaire de 30h se déroulant sur 5 jours (une semaine du lundi au vendredi)</a:t>
            </a:r>
          </a:p>
          <a:p>
            <a:pPr lvl="0"/>
            <a:r>
              <a:rPr lang="fr-BE" sz="2800" dirty="0">
                <a:latin typeface="+mn-lt"/>
              </a:rPr>
              <a:t>En collaboration avec un haute école de Fès au Maroc (ISPITS : Institut Supérieur des Professions Infirmières et Techniques de Santé)</a:t>
            </a:r>
          </a:p>
          <a:p>
            <a:pPr lvl="0"/>
            <a:r>
              <a:rPr lang="fr-BE" sz="2800" dirty="0">
                <a:latin typeface="+mn-lt"/>
              </a:rPr>
              <a:t>Le séminaire se donne à la fois en présentiel à Namur pour les étudiantes de l’</a:t>
            </a:r>
            <a:r>
              <a:rPr lang="fr-BE" sz="2800" dirty="0" err="1">
                <a:latin typeface="+mn-lt"/>
              </a:rPr>
              <a:t>Hénallux</a:t>
            </a:r>
            <a:r>
              <a:rPr lang="fr-BE" sz="2800" dirty="0">
                <a:latin typeface="+mn-lt"/>
              </a:rPr>
              <a:t>, et en distanciel synchrone pour celles de l’IFCS</a:t>
            </a:r>
          </a:p>
          <a:p>
            <a:pPr lvl="0"/>
            <a:r>
              <a:rPr lang="fr-BE" sz="2800" dirty="0">
                <a:latin typeface="+mn-lt"/>
              </a:rPr>
              <a:t>Le séminaire comprend différentes interventions, présentations et témoignages de personnes impliquées dans les soins de santé en contexte interculturel (</a:t>
            </a:r>
            <a:r>
              <a:rPr lang="fr-BE" sz="2800" dirty="0" err="1">
                <a:latin typeface="+mn-lt"/>
              </a:rPr>
              <a:t>infirmier·e·s</a:t>
            </a:r>
            <a:r>
              <a:rPr lang="fr-BE" sz="2800" dirty="0">
                <a:latin typeface="+mn-lt"/>
              </a:rPr>
              <a:t>, médecins, personnel de la Défense, </a:t>
            </a:r>
            <a:r>
              <a:rPr lang="fr-BE" sz="2800" dirty="0" err="1">
                <a:latin typeface="+mn-lt"/>
              </a:rPr>
              <a:t>migrant·e·s</a:t>
            </a:r>
            <a:r>
              <a:rPr lang="fr-BE" sz="2800" dirty="0">
                <a:latin typeface="+mn-lt"/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1410286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3C8233B-C29B-5F1A-2B2F-A9D64FF532BB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Concrètement</a:t>
            </a:r>
          </a:p>
        </p:txBody>
      </p:sp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4779" y="976692"/>
            <a:ext cx="10862442" cy="5361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« Dans un monde où de nombreuses personnes ne vivent plus dans leur lieu de naissance pour différentes raisons, les futures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professionnel·le·s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de santé doivent être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sensibilisé·e·s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à la manière de prendre en charge des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patient·e·s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de cultures différentes. Si l’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étudiant·e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arrive à y trouver du sens pour sa pratique future,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il·elle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va devoir s’engager dans les apprentissages proposés.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L’ensemble du dispositif est construit de manière à ce que les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étudiant·e·s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soient les plus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actif·ve·s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possible. En effet, lors de chaque thématique abordée,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ils·elles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sont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amené·e·s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à réaliser des activités, à l’aide d’outils </a:t>
            </a:r>
            <a:r>
              <a:rPr lang="fr-B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technopédagogiques</a:t>
            </a:r>
            <a:r>
              <a:rPr lang="fr-BE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individuels et collectifs. »  </a:t>
            </a:r>
          </a:p>
        </p:txBody>
      </p:sp>
    </p:spTree>
    <p:extLst>
      <p:ext uri="{BB962C8B-B14F-4D97-AF65-F5344CB8AC3E}">
        <p14:creationId xmlns:p14="http://schemas.microsoft.com/office/powerpoint/2010/main" val="3629437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3C8233B-C29B-5F1A-2B2F-A9D64FF532BB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Concrètement</a:t>
            </a:r>
          </a:p>
        </p:txBody>
      </p:sp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448" y="976692"/>
            <a:ext cx="10773104" cy="5361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fr-BE" sz="3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« Les échanges entre les </a:t>
            </a:r>
            <a:r>
              <a:rPr lang="fr-BE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étudiant·e·s</a:t>
            </a:r>
            <a:r>
              <a:rPr lang="fr-BE" sz="3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BE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marocain·e·s</a:t>
            </a:r>
            <a:r>
              <a:rPr lang="fr-BE" sz="3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et belges sont une réelle opportunité pour atteindre notre objectif pédagogique commun.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r-BE" sz="3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À la fin du dispositif, la création d’un poster reprenant une histoire, que les </a:t>
            </a:r>
            <a:r>
              <a:rPr lang="fr-BE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étudiant·e·s</a:t>
            </a:r>
            <a:r>
              <a:rPr lang="fr-BE" sz="3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ont elles-mêmes créé en sous-groupe sur base de l’ensemble des notions étudiées, est une belle occasion d’ancrer les apprentissages. »</a:t>
            </a:r>
          </a:p>
        </p:txBody>
      </p:sp>
    </p:spTree>
    <p:extLst>
      <p:ext uri="{BB962C8B-B14F-4D97-AF65-F5344CB8AC3E}">
        <p14:creationId xmlns:p14="http://schemas.microsoft.com/office/powerpoint/2010/main" val="3816140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3C8233B-C29B-5F1A-2B2F-A9D64FF532BB}"/>
              </a:ext>
            </a:extLst>
          </p:cNvPr>
          <p:cNvSpPr txBox="1"/>
          <p:nvPr/>
        </p:nvSpPr>
        <p:spPr>
          <a:xfrm>
            <a:off x="709448" y="207251"/>
            <a:ext cx="1077310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2000">
                <a:schemeClr val="accent1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Concrètement</a:t>
            </a:r>
          </a:p>
        </p:txBody>
      </p:sp>
      <p:sp>
        <p:nvSpPr>
          <p:cNvPr id="3" name="Espace réservé du contenu 38">
            <a:extLst>
              <a:ext uri="{FF2B5EF4-FFF2-40B4-BE49-F238E27FC236}">
                <a16:creationId xmlns:a16="http://schemas.microsoft.com/office/drawing/2014/main" id="{0A94C5B7-9B20-DD2E-5C4C-4BED33948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448" y="976692"/>
            <a:ext cx="10773104" cy="5361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fr-BE" sz="2800" dirty="0">
                <a:latin typeface="+mn-lt"/>
              </a:rPr>
              <a:t>Les étudiantes remplissent différentes tâches durant le séminaire : </a:t>
            </a:r>
          </a:p>
          <a:p>
            <a:pPr lvl="1"/>
            <a:r>
              <a:rPr lang="fr-BE" sz="2800" dirty="0">
                <a:latin typeface="+mn-lt"/>
              </a:rPr>
              <a:t>Carnet de note (individuel, tout au long du séminaire)</a:t>
            </a:r>
          </a:p>
          <a:p>
            <a:pPr lvl="1"/>
            <a:r>
              <a:rPr lang="fr-BE" sz="2800" dirty="0">
                <a:latin typeface="+mn-lt"/>
              </a:rPr>
              <a:t>Liste de questions (collectif, tout au long du séminaire)</a:t>
            </a:r>
          </a:p>
          <a:p>
            <a:pPr lvl="1"/>
            <a:r>
              <a:rPr lang="fr-BE" sz="2800" dirty="0">
                <a:latin typeface="+mn-lt"/>
              </a:rPr>
              <a:t>Carnet de ressenti émotionnel (individuel, tout au long du séminaire)</a:t>
            </a:r>
          </a:p>
          <a:p>
            <a:pPr lvl="1"/>
            <a:r>
              <a:rPr lang="fr-BE" sz="2800" dirty="0">
                <a:latin typeface="+mn-lt"/>
              </a:rPr>
              <a:t>Poster (en petits groupes, à la fin du séminaire)</a:t>
            </a:r>
          </a:p>
        </p:txBody>
      </p:sp>
    </p:spTree>
    <p:extLst>
      <p:ext uri="{BB962C8B-B14F-4D97-AF65-F5344CB8AC3E}">
        <p14:creationId xmlns:p14="http://schemas.microsoft.com/office/powerpoint/2010/main" val="1856405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henallu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ppt" id="{646A766C-D7CD-3140-A799-5A8015834023}" vid="{C6120009-337C-0243-8EE8-11E4F7AA59C9}"/>
    </a:ext>
  </a:extLst>
</a:theme>
</file>

<file path=ppt/theme/theme2.xml><?xml version="1.0" encoding="utf-8"?>
<a:theme xmlns:a="http://schemas.openxmlformats.org/drawingml/2006/main" name="1_Thème Office">
  <a:themeElements>
    <a:clrScheme name="Henallux">
      <a:dk1>
        <a:sysClr val="windowText" lastClr="000000"/>
      </a:dk1>
      <a:lt1>
        <a:sysClr val="window" lastClr="FFFFFF"/>
      </a:lt1>
      <a:dk2>
        <a:srgbClr val="0071B9"/>
      </a:dk2>
      <a:lt2>
        <a:srgbClr val="ECEDED"/>
      </a:lt2>
      <a:accent1>
        <a:srgbClr val="FAB900"/>
      </a:accent1>
      <a:accent2>
        <a:srgbClr val="0056A2"/>
      </a:accent2>
      <a:accent3>
        <a:srgbClr val="97BF0D"/>
      </a:accent3>
      <a:accent4>
        <a:srgbClr val="CD0137"/>
      </a:accent4>
      <a:accent5>
        <a:srgbClr val="EE7F00"/>
      </a:accent5>
      <a:accent6>
        <a:srgbClr val="009EE0"/>
      </a:accent6>
      <a:hlink>
        <a:srgbClr val="00837F"/>
      </a:hlink>
      <a:folHlink>
        <a:srgbClr val="A10D5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574C7512BA1F4B80E47C05F57D4804" ma:contentTypeVersion="18" ma:contentTypeDescription="Crée un document." ma:contentTypeScope="" ma:versionID="f84f9001305273e2ef849caac19597d9">
  <xsd:schema xmlns:xsd="http://www.w3.org/2001/XMLSchema" xmlns:xs="http://www.w3.org/2001/XMLSchema" xmlns:p="http://schemas.microsoft.com/office/2006/metadata/properties" xmlns:ns2="b3c64d65-b51e-407f-b635-e2c450c1e22e" xmlns:ns3="3584fa34-af0a-43cc-a300-9b2b4329646a" targetNamespace="http://schemas.microsoft.com/office/2006/metadata/properties" ma:root="true" ma:fieldsID="604776f3023ae24dcb03807c6891dde5" ns2:_="" ns3:_="">
    <xsd:import namespace="b3c64d65-b51e-407f-b635-e2c450c1e22e"/>
    <xsd:import namespace="3584fa34-af0a-43cc-a300-9b2b4329646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test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64d65-b51e-407f-b635-e2c450c1e2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174183-fe98-40ee-affe-fb243c0600f9}" ma:internalName="TaxCatchAll" ma:showField="CatchAllData" ma:web="b3c64d65-b51e-407f-b635-e2c450c1e2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4fa34-af0a-43cc-a300-9b2b432964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test" ma:index="20" nillable="true" ma:displayName="Consignes" ma:format="Dropdown" ma:internalName="test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6a04f6c-393a-415d-b6d4-22de6cdb4f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st xmlns="3584fa34-af0a-43cc-a300-9b2b4329646a" xsi:nil="true"/>
    <lcf76f155ced4ddcb4097134ff3c332f xmlns="3584fa34-af0a-43cc-a300-9b2b4329646a">
      <Terms xmlns="http://schemas.microsoft.com/office/infopath/2007/PartnerControls"/>
    </lcf76f155ced4ddcb4097134ff3c332f>
    <TaxCatchAll xmlns="b3c64d65-b51e-407f-b635-e2c450c1e22e" xsi:nil="true"/>
  </documentManagement>
</p:properties>
</file>

<file path=customXml/itemProps1.xml><?xml version="1.0" encoding="utf-8"?>
<ds:datastoreItem xmlns:ds="http://schemas.openxmlformats.org/officeDocument/2006/customXml" ds:itemID="{E9C17115-6E9C-4E9C-9500-EE6C0F226D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c64d65-b51e-407f-b635-e2c450c1e22e"/>
    <ds:schemaRef ds:uri="3584fa34-af0a-43cc-a300-9b2b432964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169860-1FA4-4647-B2DE-8FF82E90DE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B0F6C9-A0B6-4150-B7FB-8EAC9776F516}">
  <ds:schemaRefs>
    <ds:schemaRef ds:uri="http://purl.org/dc/dcmitype/"/>
    <ds:schemaRef ds:uri="http://purl.org/dc/terms/"/>
    <ds:schemaRef ds:uri="3584fa34-af0a-43cc-a300-9b2b4329646a"/>
    <ds:schemaRef ds:uri="b3c64d65-b51e-407f-b635-e2c450c1e22e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1_henallux</Template>
  <TotalTime>1996</TotalTime>
  <Words>934</Words>
  <Application>Microsoft Office PowerPoint</Application>
  <PresentationFormat>Grand écran</PresentationFormat>
  <Paragraphs>83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Verdana</vt:lpstr>
      <vt:lpstr>Wingdings</vt:lpstr>
      <vt:lpstr>1_henallux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Ansiaux Marie Pierre</dc:creator>
  <cp:lastModifiedBy>Flore Louette</cp:lastModifiedBy>
  <cp:revision>3</cp:revision>
  <dcterms:created xsi:type="dcterms:W3CDTF">2023-05-19T11:57:45Z</dcterms:created>
  <dcterms:modified xsi:type="dcterms:W3CDTF">2023-09-11T10:36:48Z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0x010100CD574C7512BA1F4B80E47C05F57D4804</vt:lpwstr>
  </property>
  <property fmtid="{D5CDD505-2E9C-101B-9397-08002B2CF9AE}" pid="3" name="MediaServiceImageTags">
    <vt:lpwstr/>
  </property>
</Properties>
</file>