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2.xml" ContentType="application/vnd.openxmlformats-officedocument.presentationml.tags+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3.xml" ContentType="application/vnd.openxmlformats-officedocument.presentationml.tags+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4.xml" ContentType="application/vnd.openxmlformats-officedocument.presentationml.tags+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5.xml" ContentType="application/vnd.openxmlformats-officedocument.presentationml.tags+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6.xml" ContentType="application/vnd.openxmlformats-officedocument.presentationml.tags+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7.xml" ContentType="application/vnd.openxmlformats-officedocument.presentationml.tags+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8.xml" ContentType="application/vnd.openxmlformats-officedocument.presentationml.tags+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19.xml" ContentType="application/vnd.openxmlformats-officedocument.presentationml.tags+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20.xml" ContentType="application/vnd.openxmlformats-officedocument.presentationml.tags+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21.xml" ContentType="application/vnd.openxmlformats-officedocument.presentationml.tags+xml"/>
  <Override PartName="/ppt/notesSlides/notesSlide2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22.xml" ContentType="application/vnd.openxmlformats-officedocument.presentationml.tags+xml"/>
  <Override PartName="/ppt/notesSlides/notesSlide2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23.xml" ContentType="application/vnd.openxmlformats-officedocument.presentationml.tags+xml"/>
  <Override PartName="/ppt/notesSlides/notesSlide2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ink/ink1.xml" ContentType="application/inkml+xml"/>
  <Override PartName="/ppt/ink/ink2.xml" ContentType="application/inkml+xml"/>
  <Override PartName="/ppt/tags/tag24.xml" ContentType="application/vnd.openxmlformats-officedocument.presentationml.tags+xml"/>
  <Override PartName="/ppt/notesSlides/notesSlide2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ags/tag25.xml" ContentType="application/vnd.openxmlformats-officedocument.presentationml.tags+xml"/>
  <Override PartName="/ppt/notesSlides/notesSlide2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tags/tag26.xml" ContentType="application/vnd.openxmlformats-officedocument.presentationml.tags+xml"/>
  <Override PartName="/ppt/notesSlides/notesSlide2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tags/tag27.xml" ContentType="application/vnd.openxmlformats-officedocument.presentationml.tags+xml"/>
  <Override PartName="/ppt/notesSlides/notesSlide2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6"/>
  </p:notesMasterIdLst>
  <p:sldIdLst>
    <p:sldId id="256" r:id="rId5"/>
    <p:sldId id="755" r:id="rId6"/>
    <p:sldId id="302" r:id="rId7"/>
    <p:sldId id="709" r:id="rId8"/>
    <p:sldId id="773" r:id="rId9"/>
    <p:sldId id="720" r:id="rId10"/>
    <p:sldId id="778" r:id="rId11"/>
    <p:sldId id="774" r:id="rId12"/>
    <p:sldId id="752" r:id="rId13"/>
    <p:sldId id="756" r:id="rId14"/>
    <p:sldId id="757" r:id="rId15"/>
    <p:sldId id="758" r:id="rId16"/>
    <p:sldId id="759" r:id="rId17"/>
    <p:sldId id="760" r:id="rId18"/>
    <p:sldId id="761" r:id="rId19"/>
    <p:sldId id="762" r:id="rId20"/>
    <p:sldId id="769" r:id="rId21"/>
    <p:sldId id="770" r:id="rId22"/>
    <p:sldId id="771" r:id="rId23"/>
    <p:sldId id="763" r:id="rId24"/>
    <p:sldId id="764" r:id="rId25"/>
    <p:sldId id="765" r:id="rId26"/>
    <p:sldId id="766" r:id="rId27"/>
    <p:sldId id="767" r:id="rId28"/>
    <p:sldId id="768" r:id="rId29"/>
    <p:sldId id="772" r:id="rId30"/>
    <p:sldId id="753" r:id="rId31"/>
    <p:sldId id="775" r:id="rId32"/>
    <p:sldId id="777" r:id="rId33"/>
    <p:sldId id="754" r:id="rId34"/>
    <p:sldId id="741" r:id="rId35"/>
  </p:sldIdLst>
  <p:sldSz cx="12192000" cy="6858000"/>
  <p:notesSz cx="7104063" cy="10234613"/>
  <p:custDataLst>
    <p:tags r:id="rId37"/>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93" userDrawn="1">
          <p15:clr>
            <a:srgbClr val="A4A3A4"/>
          </p15:clr>
        </p15:guide>
        <p15:guide id="2" pos="7242" userDrawn="1">
          <p15:clr>
            <a:srgbClr val="A4A3A4"/>
          </p15:clr>
        </p15:guide>
        <p15:guide id="5" pos="846" userDrawn="1">
          <p15:clr>
            <a:srgbClr val="A4A3A4"/>
          </p15:clr>
        </p15:guide>
        <p15:guide id="6" pos="2547" userDrawn="1">
          <p15:clr>
            <a:srgbClr val="A4A3A4"/>
          </p15:clr>
        </p15:guide>
        <p15:guide id="7" pos="5110" userDrawn="1">
          <p15:clr>
            <a:srgbClr val="A4A3A4"/>
          </p15:clr>
        </p15:guide>
        <p15:guide id="9" pos="4679" userDrawn="1">
          <p15:clr>
            <a:srgbClr val="A4A3A4"/>
          </p15:clr>
        </p15:guide>
        <p15:guide id="10" pos="2865" userDrawn="1">
          <p15:clr>
            <a:srgbClr val="A4A3A4"/>
          </p15:clr>
        </p15:guide>
        <p15:guide id="11" orient="horz" pos="2432" userDrawn="1">
          <p15:clr>
            <a:srgbClr val="A4A3A4"/>
          </p15:clr>
        </p15:guide>
        <p15:guide id="12" pos="619" userDrawn="1">
          <p15:clr>
            <a:srgbClr val="A4A3A4"/>
          </p15:clr>
        </p15:guide>
        <p15:guide id="13" orient="horz" pos="4201" userDrawn="1">
          <p15:clr>
            <a:srgbClr val="A4A3A4"/>
          </p15:clr>
        </p15:guide>
        <p15:guide id="14" orient="horz" pos="232" userDrawn="1">
          <p15:clr>
            <a:srgbClr val="A4A3A4"/>
          </p15:clr>
        </p15:guide>
        <p15:guide id="15" pos="7446" userDrawn="1">
          <p15:clr>
            <a:srgbClr val="A4A3A4"/>
          </p15:clr>
        </p15:guide>
        <p15:guide id="16" orient="horz" pos="3702" userDrawn="1">
          <p15:clr>
            <a:srgbClr val="A4A3A4"/>
          </p15:clr>
        </p15:guide>
        <p15:guide id="17" pos="5790"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erre Escoyez" initials="P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B3E6"/>
    <a:srgbClr val="FFFFFF"/>
    <a:srgbClr val="00214E"/>
    <a:srgbClr val="5DB2E6"/>
    <a:srgbClr val="2A99DE"/>
    <a:srgbClr val="4D72A6"/>
    <a:srgbClr val="8EAADD"/>
    <a:srgbClr val="FF6174"/>
    <a:srgbClr val="C55911"/>
    <a:srgbClr val="F4B1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00BCAA-073B-4285-8264-871CA88BBEEC}" v="123" dt="2023-03-16T15:18:43.424"/>
    <p1510:client id="{7F9F1908-51E5-45B5-A06B-2BC2CBF1503C}" v="5" dt="2023-03-16T14:20:58.624"/>
    <p1510:client id="{F76521AC-7862-F242-9516-C53808D8F96E}" v="39" dt="2023-03-16T15:12:59.95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47"/>
    <p:restoredTop sz="94649"/>
  </p:normalViewPr>
  <p:slideViewPr>
    <p:cSldViewPr snapToGrid="0">
      <p:cViewPr>
        <p:scale>
          <a:sx n="95" d="100"/>
          <a:sy n="95" d="100"/>
        </p:scale>
        <p:origin x="2632" y="1048"/>
      </p:cViewPr>
      <p:guideLst>
        <p:guide orient="horz" pos="3793"/>
        <p:guide pos="7242"/>
        <p:guide pos="846"/>
        <p:guide pos="2547"/>
        <p:guide pos="5110"/>
        <p:guide pos="4679"/>
        <p:guide pos="2865"/>
        <p:guide orient="horz" pos="2432"/>
        <p:guide pos="619"/>
        <p:guide orient="horz" pos="4201"/>
        <p:guide orient="horz" pos="232"/>
        <p:guide pos="7446"/>
        <p:guide orient="horz" pos="3702"/>
        <p:guide pos="5790"/>
      </p:guideLst>
    </p:cSldViewPr>
  </p:slideViewPr>
  <p:notesTextViewPr>
    <p:cViewPr>
      <p:scale>
        <a:sx n="1" d="1"/>
        <a:sy n="1" d="1"/>
      </p:scale>
      <p:origin x="0" y="0"/>
    </p:cViewPr>
  </p:notesTextViewPr>
  <p:notesViewPr>
    <p:cSldViewPr snapToGrid="0">
      <p:cViewPr>
        <p:scale>
          <a:sx n="1" d="2"/>
          <a:sy n="1" d="2"/>
        </p:scale>
        <p:origin x="0" y="0"/>
      </p:cViewPr>
      <p:guideLst>
        <p:guide orient="horz" pos="3224"/>
        <p:guide pos="223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3C91EF-1F0F-4707-8459-55E9566BC46D}" type="doc">
      <dgm:prSet loTypeId="urn:microsoft.com/office/officeart/2009/3/layout/PieProcess" loCatId="list" qsTypeId="urn:microsoft.com/office/officeart/2005/8/quickstyle/simple1" qsCatId="simple" csTypeId="urn:microsoft.com/office/officeart/2005/8/colors/accent2_3" csCatId="accent2" phldr="1"/>
      <dgm:spPr/>
      <dgm:t>
        <a:bodyPr/>
        <a:lstStyle/>
        <a:p>
          <a:endParaRPr lang="fr-BE"/>
        </a:p>
      </dgm:t>
    </dgm:pt>
    <dgm:pt modelId="{CAB6679C-D21B-49B4-928B-6E67398FD63F}">
      <dgm:prSet/>
      <dgm:spPr/>
      <dgm:t>
        <a:bodyPr/>
        <a:lstStyle/>
        <a:p>
          <a:r>
            <a:rPr lang="fr-BE" b="1">
              <a:solidFill>
                <a:srgbClr val="00214E"/>
              </a:solidFill>
            </a:rPr>
            <a:t>Structure</a:t>
          </a:r>
        </a:p>
      </dgm:t>
    </dgm:pt>
    <dgm:pt modelId="{7A3606D9-F4E2-40FF-9C4D-4F295F44D5EE}" type="parTrans" cxnId="{AF70DFFE-4CCA-4748-ADD5-35D1814603FA}">
      <dgm:prSet/>
      <dgm:spPr/>
      <dgm:t>
        <a:bodyPr/>
        <a:lstStyle/>
        <a:p>
          <a:endParaRPr lang="fr-BE"/>
        </a:p>
      </dgm:t>
    </dgm:pt>
    <dgm:pt modelId="{7AE59FD3-ADEF-4792-B591-E17E5B7C75DA}" type="sibTrans" cxnId="{AF70DFFE-4CCA-4748-ADD5-35D1814603FA}">
      <dgm:prSet/>
      <dgm:spPr/>
      <dgm:t>
        <a:bodyPr/>
        <a:lstStyle/>
        <a:p>
          <a:endParaRPr lang="fr-BE"/>
        </a:p>
      </dgm:t>
    </dgm:pt>
    <dgm:pt modelId="{948124D6-B1DD-4D3F-A2E8-1D1D2C9AAF26}">
      <dgm:prSet custT="1"/>
      <dgm:spPr/>
      <dgm:t>
        <a:bodyPr/>
        <a:lstStyle/>
        <a:p>
          <a:r>
            <a:rPr lang="fr-BE" sz="2400">
              <a:solidFill>
                <a:srgbClr val="FFFFFF"/>
              </a:solidFill>
            </a:rPr>
            <a:t>Classique</a:t>
          </a:r>
          <a:endParaRPr lang="fr-BE" sz="2200" b="0">
            <a:solidFill>
              <a:srgbClr val="FFFFFF"/>
            </a:solidFill>
          </a:endParaRPr>
        </a:p>
      </dgm:t>
    </dgm:pt>
    <dgm:pt modelId="{9D308B87-D4EF-4644-AFA9-6573A39D6C97}" type="parTrans" cxnId="{BCAD022A-681B-4AE7-BEF9-93D0EBF6423A}">
      <dgm:prSet/>
      <dgm:spPr/>
      <dgm:t>
        <a:bodyPr/>
        <a:lstStyle/>
        <a:p>
          <a:endParaRPr lang="fr-BE"/>
        </a:p>
      </dgm:t>
    </dgm:pt>
    <dgm:pt modelId="{0524D292-6F8A-4CA6-B496-6D4FE8A595A3}" type="sibTrans" cxnId="{BCAD022A-681B-4AE7-BEF9-93D0EBF6423A}">
      <dgm:prSet/>
      <dgm:spPr/>
      <dgm:t>
        <a:bodyPr/>
        <a:lstStyle/>
        <a:p>
          <a:endParaRPr lang="fr-BE"/>
        </a:p>
      </dgm:t>
    </dgm:pt>
    <dgm:pt modelId="{C03C403E-8E8C-4DB5-B548-9F08C3AF02FF}">
      <dgm:prSet custT="1"/>
      <dgm:spPr/>
      <dgm:t>
        <a:bodyPr/>
        <a:lstStyle/>
        <a:p>
          <a:r>
            <a:rPr lang="fr-BE" sz="2400">
              <a:solidFill>
                <a:srgbClr val="FFFFFF"/>
              </a:solidFill>
            </a:rPr>
            <a:t>Peu développé</a:t>
          </a:r>
          <a:endParaRPr lang="fr-BE" sz="2200" b="0">
            <a:solidFill>
              <a:srgbClr val="FFFFFF"/>
            </a:solidFill>
          </a:endParaRPr>
        </a:p>
      </dgm:t>
    </dgm:pt>
    <dgm:pt modelId="{917FB2D3-C55B-4CA1-ABB3-A05A91C370E5}" type="parTrans" cxnId="{34CE2DEF-C03B-4CD9-8EF5-567DD404D3EE}">
      <dgm:prSet/>
      <dgm:spPr/>
      <dgm:t>
        <a:bodyPr/>
        <a:lstStyle/>
        <a:p>
          <a:endParaRPr lang="fr-BE"/>
        </a:p>
      </dgm:t>
    </dgm:pt>
    <dgm:pt modelId="{E3FCD40E-1111-49D4-A504-855D4C63C9FF}" type="sibTrans" cxnId="{34CE2DEF-C03B-4CD9-8EF5-567DD404D3EE}">
      <dgm:prSet/>
      <dgm:spPr/>
      <dgm:t>
        <a:bodyPr/>
        <a:lstStyle/>
        <a:p>
          <a:endParaRPr lang="fr-BE"/>
        </a:p>
      </dgm:t>
    </dgm:pt>
    <dgm:pt modelId="{5C21ACFD-5787-4276-9151-726E87733BA5}">
      <dgm:prSet custT="1"/>
      <dgm:spPr/>
      <dgm:t>
        <a:bodyPr/>
        <a:lstStyle/>
        <a:p>
          <a:r>
            <a:rPr lang="fr-BE" sz="2400" b="0">
              <a:solidFill>
                <a:srgbClr val="FFFFFF"/>
              </a:solidFill>
            </a:rPr>
            <a:t>Lien entre les </a:t>
          </a:r>
          <a:r>
            <a:rPr lang="fr-BE" sz="2400" b="0">
              <a:solidFill>
                <a:srgbClr val="FFFFFF"/>
              </a:solidFill>
              <a:latin typeface="Calibri" panose="020F0502020204030204" pitchFamily="34" charset="0"/>
              <a:cs typeface="Calibri" panose="020F0502020204030204" pitchFamily="34" charset="0"/>
            </a:rPr>
            <a:t>notions</a:t>
          </a:r>
          <a:endParaRPr lang="fr-BE" sz="2200" b="0">
            <a:solidFill>
              <a:srgbClr val="FFFFFF"/>
            </a:solidFill>
            <a:latin typeface="Calibri" panose="020F0502020204030204" pitchFamily="34" charset="0"/>
            <a:cs typeface="Calibri" panose="020F0502020204030204" pitchFamily="34" charset="0"/>
          </a:endParaRPr>
        </a:p>
      </dgm:t>
    </dgm:pt>
    <dgm:pt modelId="{5EB607C4-C803-4603-9C93-AF423818F29B}" type="parTrans" cxnId="{FF16CA1D-63E8-403E-B0F9-7D41E75E72F9}">
      <dgm:prSet/>
      <dgm:spPr/>
      <dgm:t>
        <a:bodyPr/>
        <a:lstStyle/>
        <a:p>
          <a:endParaRPr lang="fr-BE"/>
        </a:p>
      </dgm:t>
    </dgm:pt>
    <dgm:pt modelId="{9B3A5EC5-DB9C-467F-B8CC-4931303E481B}" type="sibTrans" cxnId="{FF16CA1D-63E8-403E-B0F9-7D41E75E72F9}">
      <dgm:prSet/>
      <dgm:spPr/>
      <dgm:t>
        <a:bodyPr/>
        <a:lstStyle/>
        <a:p>
          <a:endParaRPr lang="fr-BE"/>
        </a:p>
      </dgm:t>
    </dgm:pt>
    <dgm:pt modelId="{0A9827FB-9511-4061-BAF9-813228215B44}" type="pres">
      <dgm:prSet presAssocID="{8F3C91EF-1F0F-4707-8459-55E9566BC46D}" presName="Name0" presStyleCnt="0">
        <dgm:presLayoutVars>
          <dgm:chMax val="7"/>
          <dgm:chPref val="7"/>
          <dgm:dir/>
          <dgm:animOne val="branch"/>
          <dgm:animLvl val="lvl"/>
        </dgm:presLayoutVars>
      </dgm:prSet>
      <dgm:spPr/>
    </dgm:pt>
    <dgm:pt modelId="{E07DB989-45CA-4CE9-8E2C-991639B5E4A0}" type="pres">
      <dgm:prSet presAssocID="{CAB6679C-D21B-49B4-928B-6E67398FD63F}" presName="ParentComposite" presStyleCnt="0"/>
      <dgm:spPr/>
    </dgm:pt>
    <dgm:pt modelId="{9F585B75-038C-4FD2-9294-6C04ECEE56D1}" type="pres">
      <dgm:prSet presAssocID="{CAB6679C-D21B-49B4-928B-6E67398FD63F}" presName="Chord" presStyleLbl="bgShp" presStyleIdx="0" presStyleCnt="1"/>
      <dgm:spPr/>
    </dgm:pt>
    <dgm:pt modelId="{4F9C0F17-4F2F-43FD-93D5-439AFB6C62AA}" type="pres">
      <dgm:prSet presAssocID="{CAB6679C-D21B-49B4-928B-6E67398FD63F}" presName="Pie" presStyleLbl="alignNode1" presStyleIdx="0" presStyleCnt="1"/>
      <dgm:spPr/>
    </dgm:pt>
    <dgm:pt modelId="{31AC51BB-9424-4D06-AE06-16387BAB7806}" type="pres">
      <dgm:prSet presAssocID="{CAB6679C-D21B-49B4-928B-6E67398FD63F}" presName="Parent" presStyleLbl="revTx" presStyleIdx="0" presStyleCnt="2">
        <dgm:presLayoutVars>
          <dgm:chMax val="1"/>
          <dgm:chPref val="1"/>
          <dgm:bulletEnabled val="1"/>
        </dgm:presLayoutVars>
      </dgm:prSet>
      <dgm:spPr/>
    </dgm:pt>
    <dgm:pt modelId="{3F190AD2-3517-4CA2-B43D-5E82810E8187}" type="pres">
      <dgm:prSet presAssocID="{0524D292-6F8A-4CA6-B496-6D4FE8A595A3}" presName="negSibTrans" presStyleCnt="0"/>
      <dgm:spPr/>
    </dgm:pt>
    <dgm:pt modelId="{6780C547-30BA-4BA9-8B43-44E66B44395C}" type="pres">
      <dgm:prSet presAssocID="{CAB6679C-D21B-49B4-928B-6E67398FD63F}" presName="composite" presStyleCnt="0"/>
      <dgm:spPr/>
    </dgm:pt>
    <dgm:pt modelId="{099845C4-5A30-481C-88D5-3C326595D462}" type="pres">
      <dgm:prSet presAssocID="{CAB6679C-D21B-49B4-928B-6E67398FD63F}" presName="Child" presStyleLbl="revTx" presStyleIdx="1" presStyleCnt="2">
        <dgm:presLayoutVars>
          <dgm:chMax val="0"/>
          <dgm:chPref val="0"/>
          <dgm:bulletEnabled val="1"/>
        </dgm:presLayoutVars>
      </dgm:prSet>
      <dgm:spPr/>
    </dgm:pt>
  </dgm:ptLst>
  <dgm:cxnLst>
    <dgm:cxn modelId="{FF16CA1D-63E8-403E-B0F9-7D41E75E72F9}" srcId="{CAB6679C-D21B-49B4-928B-6E67398FD63F}" destId="{5C21ACFD-5787-4276-9151-726E87733BA5}" srcOrd="2" destOrd="0" parTransId="{5EB607C4-C803-4603-9C93-AF423818F29B}" sibTransId="{9B3A5EC5-DB9C-467F-B8CC-4931303E481B}"/>
    <dgm:cxn modelId="{E7B4C323-90DC-4ABD-8B99-F9A8F9C31D56}" type="presOf" srcId="{CAB6679C-D21B-49B4-928B-6E67398FD63F}" destId="{31AC51BB-9424-4D06-AE06-16387BAB7806}" srcOrd="0" destOrd="0" presId="urn:microsoft.com/office/officeart/2009/3/layout/PieProcess"/>
    <dgm:cxn modelId="{BCAD022A-681B-4AE7-BEF9-93D0EBF6423A}" srcId="{CAB6679C-D21B-49B4-928B-6E67398FD63F}" destId="{948124D6-B1DD-4D3F-A2E8-1D1D2C9AAF26}" srcOrd="0" destOrd="0" parTransId="{9D308B87-D4EF-4644-AFA9-6573A39D6C97}" sibTransId="{0524D292-6F8A-4CA6-B496-6D4FE8A595A3}"/>
    <dgm:cxn modelId="{92D5003B-B51B-4FDC-9348-2F77C1F0881D}" type="presOf" srcId="{C03C403E-8E8C-4DB5-B548-9F08C3AF02FF}" destId="{099845C4-5A30-481C-88D5-3C326595D462}" srcOrd="0" destOrd="1" presId="urn:microsoft.com/office/officeart/2009/3/layout/PieProcess"/>
    <dgm:cxn modelId="{8CE0C77A-281E-4753-BC87-9244B6E02FC3}" type="presOf" srcId="{5C21ACFD-5787-4276-9151-726E87733BA5}" destId="{099845C4-5A30-481C-88D5-3C326595D462}" srcOrd="0" destOrd="2" presId="urn:microsoft.com/office/officeart/2009/3/layout/PieProcess"/>
    <dgm:cxn modelId="{1E874584-23FC-4948-9FAA-F99B80355B21}" type="presOf" srcId="{8F3C91EF-1F0F-4707-8459-55E9566BC46D}" destId="{0A9827FB-9511-4061-BAF9-813228215B44}" srcOrd="0" destOrd="0" presId="urn:microsoft.com/office/officeart/2009/3/layout/PieProcess"/>
    <dgm:cxn modelId="{13B32DCF-A5B7-4D05-B8BC-55694C653EA6}" type="presOf" srcId="{948124D6-B1DD-4D3F-A2E8-1D1D2C9AAF26}" destId="{099845C4-5A30-481C-88D5-3C326595D462}" srcOrd="0" destOrd="0" presId="urn:microsoft.com/office/officeart/2009/3/layout/PieProcess"/>
    <dgm:cxn modelId="{34CE2DEF-C03B-4CD9-8EF5-567DD404D3EE}" srcId="{CAB6679C-D21B-49B4-928B-6E67398FD63F}" destId="{C03C403E-8E8C-4DB5-B548-9F08C3AF02FF}" srcOrd="1" destOrd="0" parTransId="{917FB2D3-C55B-4CA1-ABB3-A05A91C370E5}" sibTransId="{E3FCD40E-1111-49D4-A504-855D4C63C9FF}"/>
    <dgm:cxn modelId="{AF70DFFE-4CCA-4748-ADD5-35D1814603FA}" srcId="{8F3C91EF-1F0F-4707-8459-55E9566BC46D}" destId="{CAB6679C-D21B-49B4-928B-6E67398FD63F}" srcOrd="0" destOrd="0" parTransId="{7A3606D9-F4E2-40FF-9C4D-4F295F44D5EE}" sibTransId="{7AE59FD3-ADEF-4792-B591-E17E5B7C75DA}"/>
    <dgm:cxn modelId="{CAF10001-408C-4977-BB2C-969DE10F5210}" type="presParOf" srcId="{0A9827FB-9511-4061-BAF9-813228215B44}" destId="{E07DB989-45CA-4CE9-8E2C-991639B5E4A0}" srcOrd="0" destOrd="0" presId="urn:microsoft.com/office/officeart/2009/3/layout/PieProcess"/>
    <dgm:cxn modelId="{74C8836B-4B64-447E-8407-CF88C0E6D716}" type="presParOf" srcId="{E07DB989-45CA-4CE9-8E2C-991639B5E4A0}" destId="{9F585B75-038C-4FD2-9294-6C04ECEE56D1}" srcOrd="0" destOrd="0" presId="urn:microsoft.com/office/officeart/2009/3/layout/PieProcess"/>
    <dgm:cxn modelId="{5971CCE3-C254-4EF6-9C8B-7DA75201A488}" type="presParOf" srcId="{E07DB989-45CA-4CE9-8E2C-991639B5E4A0}" destId="{4F9C0F17-4F2F-43FD-93D5-439AFB6C62AA}" srcOrd="1" destOrd="0" presId="urn:microsoft.com/office/officeart/2009/3/layout/PieProcess"/>
    <dgm:cxn modelId="{5947F754-EF3D-4E6B-B5FD-09B5B3793C66}" type="presParOf" srcId="{E07DB989-45CA-4CE9-8E2C-991639B5E4A0}" destId="{31AC51BB-9424-4D06-AE06-16387BAB7806}" srcOrd="2" destOrd="0" presId="urn:microsoft.com/office/officeart/2009/3/layout/PieProcess"/>
    <dgm:cxn modelId="{0FB7ECA6-470A-492B-9319-F93B5E4EC68F}" type="presParOf" srcId="{0A9827FB-9511-4061-BAF9-813228215B44}" destId="{3F190AD2-3517-4CA2-B43D-5E82810E8187}" srcOrd="1" destOrd="0" presId="urn:microsoft.com/office/officeart/2009/3/layout/PieProcess"/>
    <dgm:cxn modelId="{DA061BCB-A902-49CF-B341-21AB2231EBB4}" type="presParOf" srcId="{0A9827FB-9511-4061-BAF9-813228215B44}" destId="{6780C547-30BA-4BA9-8B43-44E66B44395C}" srcOrd="2" destOrd="0" presId="urn:microsoft.com/office/officeart/2009/3/layout/PieProcess"/>
    <dgm:cxn modelId="{A9941ED4-33EE-4314-9FEC-AC436621CBAC}" type="presParOf" srcId="{6780C547-30BA-4BA9-8B43-44E66B44395C}" destId="{099845C4-5A30-481C-88D5-3C326595D462}" srcOrd="0" destOrd="0" presId="urn:microsoft.com/office/officeart/2009/3/layout/Pi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F3C91EF-1F0F-4707-8459-55E9566BC46D}" type="doc">
      <dgm:prSet loTypeId="urn:microsoft.com/office/officeart/2009/3/layout/PieProcess" loCatId="list" qsTypeId="urn:microsoft.com/office/officeart/2005/8/quickstyle/simple1" qsCatId="simple" csTypeId="urn:microsoft.com/office/officeart/2005/8/colors/accent1_2" csCatId="accent1" phldr="1"/>
      <dgm:spPr/>
      <dgm:t>
        <a:bodyPr/>
        <a:lstStyle/>
        <a:p>
          <a:endParaRPr lang="fr-BE"/>
        </a:p>
      </dgm:t>
    </dgm:pt>
    <dgm:pt modelId="{CAB6679C-D21B-49B4-928B-6E67398FD63F}">
      <dgm:prSet/>
      <dgm:spPr/>
      <dgm:t>
        <a:bodyPr/>
        <a:lstStyle/>
        <a:p>
          <a:r>
            <a:rPr lang="fr-BE" b="1">
              <a:solidFill>
                <a:srgbClr val="00214E"/>
              </a:solidFill>
            </a:rPr>
            <a:t>Approfondissements</a:t>
          </a:r>
        </a:p>
      </dgm:t>
    </dgm:pt>
    <dgm:pt modelId="{7A3606D9-F4E2-40FF-9C4D-4F295F44D5EE}" type="parTrans" cxnId="{AF70DFFE-4CCA-4748-ADD5-35D1814603FA}">
      <dgm:prSet/>
      <dgm:spPr/>
      <dgm:t>
        <a:bodyPr/>
        <a:lstStyle/>
        <a:p>
          <a:endParaRPr lang="fr-BE"/>
        </a:p>
      </dgm:t>
    </dgm:pt>
    <dgm:pt modelId="{7AE59FD3-ADEF-4792-B591-E17E5B7C75DA}" type="sibTrans" cxnId="{AF70DFFE-4CCA-4748-ADD5-35D1814603FA}">
      <dgm:prSet/>
      <dgm:spPr/>
      <dgm:t>
        <a:bodyPr/>
        <a:lstStyle/>
        <a:p>
          <a:endParaRPr lang="fr-BE"/>
        </a:p>
      </dgm:t>
    </dgm:pt>
    <dgm:pt modelId="{948124D6-B1DD-4D3F-A2E8-1D1D2C9AAF26}">
      <dgm:prSet custT="1"/>
      <dgm:spPr/>
      <dgm:t>
        <a:bodyPr/>
        <a:lstStyle/>
        <a:p>
          <a:r>
            <a:rPr lang="fr-BE" sz="2400">
              <a:solidFill>
                <a:schemeClr val="bg1">
                  <a:lumMod val="50000"/>
                </a:schemeClr>
              </a:solidFill>
            </a:rPr>
            <a:t>Cohérence</a:t>
          </a:r>
        </a:p>
        <a:p>
          <a:r>
            <a:rPr lang="fr-BE" sz="2400" err="1">
              <a:solidFill>
                <a:schemeClr val="bg1">
                  <a:lumMod val="50000"/>
                </a:schemeClr>
              </a:solidFill>
            </a:rPr>
            <a:t>Itérativité</a:t>
          </a:r>
          <a:endParaRPr lang="fr-BE" sz="2400">
            <a:solidFill>
              <a:schemeClr val="bg1">
                <a:lumMod val="50000"/>
              </a:schemeClr>
            </a:solidFill>
          </a:endParaRPr>
        </a:p>
        <a:p>
          <a:r>
            <a:rPr lang="fr-BE" sz="2400">
              <a:solidFill>
                <a:schemeClr val="bg1">
                  <a:lumMod val="50000"/>
                </a:schemeClr>
              </a:solidFill>
            </a:rPr>
            <a:t>Perte du fil</a:t>
          </a:r>
        </a:p>
        <a:p>
          <a:r>
            <a:rPr lang="fr-BE" sz="2400">
              <a:solidFill>
                <a:schemeClr val="bg1">
                  <a:lumMod val="50000"/>
                </a:schemeClr>
              </a:solidFill>
            </a:rPr>
            <a:t>Répétitions</a:t>
          </a:r>
        </a:p>
        <a:p>
          <a:r>
            <a:rPr lang="fr-BE" sz="2400">
              <a:solidFill>
                <a:schemeClr val="bg1">
                  <a:lumMod val="50000"/>
                </a:schemeClr>
              </a:solidFill>
            </a:rPr>
            <a:t>Exemples</a:t>
          </a:r>
        </a:p>
        <a:p>
          <a:r>
            <a:rPr lang="fr-BE" sz="2400">
              <a:solidFill>
                <a:schemeClr val="bg1">
                  <a:lumMod val="50000"/>
                </a:schemeClr>
              </a:solidFill>
            </a:rPr>
            <a:t>Longueur non respectée</a:t>
          </a:r>
        </a:p>
        <a:p>
          <a:r>
            <a:rPr lang="fr-BE" sz="2400">
              <a:solidFill>
                <a:schemeClr val="bg1">
                  <a:lumMod val="50000"/>
                </a:schemeClr>
              </a:solidFill>
            </a:rPr>
            <a:t>Critique</a:t>
          </a:r>
          <a:endParaRPr lang="fr-BE" sz="2200">
            <a:solidFill>
              <a:schemeClr val="bg1">
                <a:lumMod val="50000"/>
              </a:schemeClr>
            </a:solidFill>
          </a:endParaRPr>
        </a:p>
        <a:p>
          <a:r>
            <a:rPr lang="fr-BE" sz="2400">
              <a:solidFill>
                <a:schemeClr val="bg1"/>
              </a:solidFill>
            </a:rPr>
            <a:t>Diversité</a:t>
          </a:r>
          <a:endParaRPr lang="fr-BE" sz="2200">
            <a:solidFill>
              <a:schemeClr val="bg1"/>
            </a:solidFill>
          </a:endParaRPr>
        </a:p>
      </dgm:t>
    </dgm:pt>
    <dgm:pt modelId="{9D308B87-D4EF-4644-AFA9-6573A39D6C97}" type="parTrans" cxnId="{BCAD022A-681B-4AE7-BEF9-93D0EBF6423A}">
      <dgm:prSet/>
      <dgm:spPr/>
      <dgm:t>
        <a:bodyPr/>
        <a:lstStyle/>
        <a:p>
          <a:endParaRPr lang="fr-BE"/>
        </a:p>
      </dgm:t>
    </dgm:pt>
    <dgm:pt modelId="{0524D292-6F8A-4CA6-B496-6D4FE8A595A3}" type="sibTrans" cxnId="{BCAD022A-681B-4AE7-BEF9-93D0EBF6423A}">
      <dgm:prSet/>
      <dgm:spPr/>
      <dgm:t>
        <a:bodyPr/>
        <a:lstStyle/>
        <a:p>
          <a:endParaRPr lang="fr-BE"/>
        </a:p>
      </dgm:t>
    </dgm:pt>
    <dgm:pt modelId="{0A9827FB-9511-4061-BAF9-813228215B44}" type="pres">
      <dgm:prSet presAssocID="{8F3C91EF-1F0F-4707-8459-55E9566BC46D}" presName="Name0" presStyleCnt="0">
        <dgm:presLayoutVars>
          <dgm:chMax val="7"/>
          <dgm:chPref val="7"/>
          <dgm:dir/>
          <dgm:animOne val="branch"/>
          <dgm:animLvl val="lvl"/>
        </dgm:presLayoutVars>
      </dgm:prSet>
      <dgm:spPr/>
    </dgm:pt>
    <dgm:pt modelId="{E07DB989-45CA-4CE9-8E2C-991639B5E4A0}" type="pres">
      <dgm:prSet presAssocID="{CAB6679C-D21B-49B4-928B-6E67398FD63F}" presName="ParentComposite" presStyleCnt="0"/>
      <dgm:spPr/>
    </dgm:pt>
    <dgm:pt modelId="{9F585B75-038C-4FD2-9294-6C04ECEE56D1}" type="pres">
      <dgm:prSet presAssocID="{CAB6679C-D21B-49B4-928B-6E67398FD63F}" presName="Chord" presStyleLbl="bgShp" presStyleIdx="0" presStyleCnt="1"/>
      <dgm:spPr/>
    </dgm:pt>
    <dgm:pt modelId="{4F9C0F17-4F2F-43FD-93D5-439AFB6C62AA}" type="pres">
      <dgm:prSet presAssocID="{CAB6679C-D21B-49B4-928B-6E67398FD63F}" presName="Pie" presStyleLbl="alignNode1" presStyleIdx="0" presStyleCnt="1"/>
      <dgm:spPr/>
    </dgm:pt>
    <dgm:pt modelId="{31AC51BB-9424-4D06-AE06-16387BAB7806}" type="pres">
      <dgm:prSet presAssocID="{CAB6679C-D21B-49B4-928B-6E67398FD63F}" presName="Parent" presStyleLbl="revTx" presStyleIdx="0" presStyleCnt="2">
        <dgm:presLayoutVars>
          <dgm:chMax val="1"/>
          <dgm:chPref val="1"/>
          <dgm:bulletEnabled val="1"/>
        </dgm:presLayoutVars>
      </dgm:prSet>
      <dgm:spPr/>
    </dgm:pt>
    <dgm:pt modelId="{3F190AD2-3517-4CA2-B43D-5E82810E8187}" type="pres">
      <dgm:prSet presAssocID="{0524D292-6F8A-4CA6-B496-6D4FE8A595A3}" presName="negSibTrans" presStyleCnt="0"/>
      <dgm:spPr/>
    </dgm:pt>
    <dgm:pt modelId="{6780C547-30BA-4BA9-8B43-44E66B44395C}" type="pres">
      <dgm:prSet presAssocID="{CAB6679C-D21B-49B4-928B-6E67398FD63F}" presName="composite" presStyleCnt="0"/>
      <dgm:spPr/>
    </dgm:pt>
    <dgm:pt modelId="{099845C4-5A30-481C-88D5-3C326595D462}" type="pres">
      <dgm:prSet presAssocID="{CAB6679C-D21B-49B4-928B-6E67398FD63F}" presName="Child" presStyleLbl="revTx" presStyleIdx="1" presStyleCnt="2">
        <dgm:presLayoutVars>
          <dgm:chMax val="0"/>
          <dgm:chPref val="0"/>
          <dgm:bulletEnabled val="1"/>
        </dgm:presLayoutVars>
      </dgm:prSet>
      <dgm:spPr/>
    </dgm:pt>
  </dgm:ptLst>
  <dgm:cxnLst>
    <dgm:cxn modelId="{E7B4C323-90DC-4ABD-8B99-F9A8F9C31D56}" type="presOf" srcId="{CAB6679C-D21B-49B4-928B-6E67398FD63F}" destId="{31AC51BB-9424-4D06-AE06-16387BAB7806}" srcOrd="0" destOrd="0" presId="urn:microsoft.com/office/officeart/2009/3/layout/PieProcess"/>
    <dgm:cxn modelId="{BCAD022A-681B-4AE7-BEF9-93D0EBF6423A}" srcId="{CAB6679C-D21B-49B4-928B-6E67398FD63F}" destId="{948124D6-B1DD-4D3F-A2E8-1D1D2C9AAF26}" srcOrd="0" destOrd="0" parTransId="{9D308B87-D4EF-4644-AFA9-6573A39D6C97}" sibTransId="{0524D292-6F8A-4CA6-B496-6D4FE8A595A3}"/>
    <dgm:cxn modelId="{1E874584-23FC-4948-9FAA-F99B80355B21}" type="presOf" srcId="{8F3C91EF-1F0F-4707-8459-55E9566BC46D}" destId="{0A9827FB-9511-4061-BAF9-813228215B44}" srcOrd="0" destOrd="0" presId="urn:microsoft.com/office/officeart/2009/3/layout/PieProcess"/>
    <dgm:cxn modelId="{13B32DCF-A5B7-4D05-B8BC-55694C653EA6}" type="presOf" srcId="{948124D6-B1DD-4D3F-A2E8-1D1D2C9AAF26}" destId="{099845C4-5A30-481C-88D5-3C326595D462}" srcOrd="0" destOrd="0" presId="urn:microsoft.com/office/officeart/2009/3/layout/PieProcess"/>
    <dgm:cxn modelId="{AF70DFFE-4CCA-4748-ADD5-35D1814603FA}" srcId="{8F3C91EF-1F0F-4707-8459-55E9566BC46D}" destId="{CAB6679C-D21B-49B4-928B-6E67398FD63F}" srcOrd="0" destOrd="0" parTransId="{7A3606D9-F4E2-40FF-9C4D-4F295F44D5EE}" sibTransId="{7AE59FD3-ADEF-4792-B591-E17E5B7C75DA}"/>
    <dgm:cxn modelId="{CAF10001-408C-4977-BB2C-969DE10F5210}" type="presParOf" srcId="{0A9827FB-9511-4061-BAF9-813228215B44}" destId="{E07DB989-45CA-4CE9-8E2C-991639B5E4A0}" srcOrd="0" destOrd="0" presId="urn:microsoft.com/office/officeart/2009/3/layout/PieProcess"/>
    <dgm:cxn modelId="{74C8836B-4B64-447E-8407-CF88C0E6D716}" type="presParOf" srcId="{E07DB989-45CA-4CE9-8E2C-991639B5E4A0}" destId="{9F585B75-038C-4FD2-9294-6C04ECEE56D1}" srcOrd="0" destOrd="0" presId="urn:microsoft.com/office/officeart/2009/3/layout/PieProcess"/>
    <dgm:cxn modelId="{5971CCE3-C254-4EF6-9C8B-7DA75201A488}" type="presParOf" srcId="{E07DB989-45CA-4CE9-8E2C-991639B5E4A0}" destId="{4F9C0F17-4F2F-43FD-93D5-439AFB6C62AA}" srcOrd="1" destOrd="0" presId="urn:microsoft.com/office/officeart/2009/3/layout/PieProcess"/>
    <dgm:cxn modelId="{5947F754-EF3D-4E6B-B5FD-09B5B3793C66}" type="presParOf" srcId="{E07DB989-45CA-4CE9-8E2C-991639B5E4A0}" destId="{31AC51BB-9424-4D06-AE06-16387BAB7806}" srcOrd="2" destOrd="0" presId="urn:microsoft.com/office/officeart/2009/3/layout/PieProcess"/>
    <dgm:cxn modelId="{0FB7ECA6-470A-492B-9319-F93B5E4EC68F}" type="presParOf" srcId="{0A9827FB-9511-4061-BAF9-813228215B44}" destId="{3F190AD2-3517-4CA2-B43D-5E82810E8187}" srcOrd="1" destOrd="0" presId="urn:microsoft.com/office/officeart/2009/3/layout/PieProcess"/>
    <dgm:cxn modelId="{DA061BCB-A902-49CF-B341-21AB2231EBB4}" type="presParOf" srcId="{0A9827FB-9511-4061-BAF9-813228215B44}" destId="{6780C547-30BA-4BA9-8B43-44E66B44395C}" srcOrd="2" destOrd="0" presId="urn:microsoft.com/office/officeart/2009/3/layout/PieProcess"/>
    <dgm:cxn modelId="{A9941ED4-33EE-4314-9FEC-AC436621CBAC}" type="presParOf" srcId="{6780C547-30BA-4BA9-8B43-44E66B44395C}" destId="{099845C4-5A30-481C-88D5-3C326595D462}" srcOrd="0" destOrd="0" presId="urn:microsoft.com/office/officeart/2009/3/layout/Pi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F3C91EF-1F0F-4707-8459-55E9566BC46D}" type="doc">
      <dgm:prSet loTypeId="urn:microsoft.com/office/officeart/2009/3/layout/PieProcess" loCatId="list" qsTypeId="urn:microsoft.com/office/officeart/2005/8/quickstyle/simple1" qsCatId="simple" csTypeId="urn:microsoft.com/office/officeart/2005/8/colors/accent3_2" csCatId="accent3" phldr="1"/>
      <dgm:spPr/>
      <dgm:t>
        <a:bodyPr/>
        <a:lstStyle/>
        <a:p>
          <a:endParaRPr lang="fr-BE"/>
        </a:p>
      </dgm:t>
    </dgm:pt>
    <dgm:pt modelId="{CAB6679C-D21B-49B4-928B-6E67398FD63F}">
      <dgm:prSet/>
      <dgm:spPr/>
      <dgm:t>
        <a:bodyPr/>
        <a:lstStyle/>
        <a:p>
          <a:r>
            <a:rPr lang="fr-BE" b="1">
              <a:solidFill>
                <a:srgbClr val="00214E"/>
              </a:solidFill>
            </a:rPr>
            <a:t>Style</a:t>
          </a:r>
        </a:p>
      </dgm:t>
    </dgm:pt>
    <dgm:pt modelId="{7A3606D9-F4E2-40FF-9C4D-4F295F44D5EE}" type="parTrans" cxnId="{AF70DFFE-4CCA-4748-ADD5-35D1814603FA}">
      <dgm:prSet/>
      <dgm:spPr/>
      <dgm:t>
        <a:bodyPr/>
        <a:lstStyle/>
        <a:p>
          <a:endParaRPr lang="fr-BE"/>
        </a:p>
      </dgm:t>
    </dgm:pt>
    <dgm:pt modelId="{7AE59FD3-ADEF-4792-B591-E17E5B7C75DA}" type="sibTrans" cxnId="{AF70DFFE-4CCA-4748-ADD5-35D1814603FA}">
      <dgm:prSet/>
      <dgm:spPr/>
      <dgm:t>
        <a:bodyPr/>
        <a:lstStyle/>
        <a:p>
          <a:endParaRPr lang="fr-BE"/>
        </a:p>
      </dgm:t>
    </dgm:pt>
    <dgm:pt modelId="{948124D6-B1DD-4D3F-A2E8-1D1D2C9AAF26}">
      <dgm:prSet custT="1"/>
      <dgm:spPr/>
      <dgm:t>
        <a:bodyPr/>
        <a:lstStyle/>
        <a:p>
          <a:r>
            <a:rPr lang="fr-FR" sz="2400">
              <a:solidFill>
                <a:srgbClr val="FFFFFF"/>
              </a:solidFill>
            </a:rPr>
            <a:t>Modulation</a:t>
          </a:r>
        </a:p>
        <a:p>
          <a:r>
            <a:rPr lang="fr-FR" sz="2400">
              <a:solidFill>
                <a:srgbClr val="FFFFFF"/>
              </a:solidFill>
            </a:rPr>
            <a:t>Classique</a:t>
          </a:r>
          <a:endParaRPr lang="fr-BE" sz="2400">
            <a:solidFill>
              <a:srgbClr val="FFFFFF"/>
            </a:solidFill>
          </a:endParaRPr>
        </a:p>
      </dgm:t>
    </dgm:pt>
    <dgm:pt modelId="{0524D292-6F8A-4CA6-B496-6D4FE8A595A3}" type="sibTrans" cxnId="{BCAD022A-681B-4AE7-BEF9-93D0EBF6423A}">
      <dgm:prSet/>
      <dgm:spPr/>
      <dgm:t>
        <a:bodyPr/>
        <a:lstStyle/>
        <a:p>
          <a:endParaRPr lang="fr-BE"/>
        </a:p>
      </dgm:t>
    </dgm:pt>
    <dgm:pt modelId="{9D308B87-D4EF-4644-AFA9-6573A39D6C97}" type="parTrans" cxnId="{BCAD022A-681B-4AE7-BEF9-93D0EBF6423A}">
      <dgm:prSet/>
      <dgm:spPr/>
      <dgm:t>
        <a:bodyPr/>
        <a:lstStyle/>
        <a:p>
          <a:endParaRPr lang="fr-BE"/>
        </a:p>
      </dgm:t>
    </dgm:pt>
    <dgm:pt modelId="{0A9827FB-9511-4061-BAF9-813228215B44}" type="pres">
      <dgm:prSet presAssocID="{8F3C91EF-1F0F-4707-8459-55E9566BC46D}" presName="Name0" presStyleCnt="0">
        <dgm:presLayoutVars>
          <dgm:chMax val="7"/>
          <dgm:chPref val="7"/>
          <dgm:dir/>
          <dgm:animOne val="branch"/>
          <dgm:animLvl val="lvl"/>
        </dgm:presLayoutVars>
      </dgm:prSet>
      <dgm:spPr/>
    </dgm:pt>
    <dgm:pt modelId="{E07DB989-45CA-4CE9-8E2C-991639B5E4A0}" type="pres">
      <dgm:prSet presAssocID="{CAB6679C-D21B-49B4-928B-6E67398FD63F}" presName="ParentComposite" presStyleCnt="0"/>
      <dgm:spPr/>
    </dgm:pt>
    <dgm:pt modelId="{9F585B75-038C-4FD2-9294-6C04ECEE56D1}" type="pres">
      <dgm:prSet presAssocID="{CAB6679C-D21B-49B4-928B-6E67398FD63F}" presName="Chord" presStyleLbl="bgShp" presStyleIdx="0" presStyleCnt="1"/>
      <dgm:spPr/>
    </dgm:pt>
    <dgm:pt modelId="{4F9C0F17-4F2F-43FD-93D5-439AFB6C62AA}" type="pres">
      <dgm:prSet presAssocID="{CAB6679C-D21B-49B4-928B-6E67398FD63F}" presName="Pie" presStyleLbl="alignNode1" presStyleIdx="0" presStyleCnt="1"/>
      <dgm:spPr/>
    </dgm:pt>
    <dgm:pt modelId="{31AC51BB-9424-4D06-AE06-16387BAB7806}" type="pres">
      <dgm:prSet presAssocID="{CAB6679C-D21B-49B4-928B-6E67398FD63F}" presName="Parent" presStyleLbl="revTx" presStyleIdx="0" presStyleCnt="2">
        <dgm:presLayoutVars>
          <dgm:chMax val="1"/>
          <dgm:chPref val="1"/>
          <dgm:bulletEnabled val="1"/>
        </dgm:presLayoutVars>
      </dgm:prSet>
      <dgm:spPr/>
    </dgm:pt>
    <dgm:pt modelId="{3F190AD2-3517-4CA2-B43D-5E82810E8187}" type="pres">
      <dgm:prSet presAssocID="{0524D292-6F8A-4CA6-B496-6D4FE8A595A3}" presName="negSibTrans" presStyleCnt="0"/>
      <dgm:spPr/>
    </dgm:pt>
    <dgm:pt modelId="{6780C547-30BA-4BA9-8B43-44E66B44395C}" type="pres">
      <dgm:prSet presAssocID="{CAB6679C-D21B-49B4-928B-6E67398FD63F}" presName="composite" presStyleCnt="0"/>
      <dgm:spPr/>
    </dgm:pt>
    <dgm:pt modelId="{099845C4-5A30-481C-88D5-3C326595D462}" type="pres">
      <dgm:prSet presAssocID="{CAB6679C-D21B-49B4-928B-6E67398FD63F}" presName="Child" presStyleLbl="revTx" presStyleIdx="1" presStyleCnt="2">
        <dgm:presLayoutVars>
          <dgm:chMax val="0"/>
          <dgm:chPref val="0"/>
          <dgm:bulletEnabled val="1"/>
        </dgm:presLayoutVars>
      </dgm:prSet>
      <dgm:spPr/>
    </dgm:pt>
  </dgm:ptLst>
  <dgm:cxnLst>
    <dgm:cxn modelId="{E7B4C323-90DC-4ABD-8B99-F9A8F9C31D56}" type="presOf" srcId="{CAB6679C-D21B-49B4-928B-6E67398FD63F}" destId="{31AC51BB-9424-4D06-AE06-16387BAB7806}" srcOrd="0" destOrd="0" presId="urn:microsoft.com/office/officeart/2009/3/layout/PieProcess"/>
    <dgm:cxn modelId="{BCAD022A-681B-4AE7-BEF9-93D0EBF6423A}" srcId="{CAB6679C-D21B-49B4-928B-6E67398FD63F}" destId="{948124D6-B1DD-4D3F-A2E8-1D1D2C9AAF26}" srcOrd="0" destOrd="0" parTransId="{9D308B87-D4EF-4644-AFA9-6573A39D6C97}" sibTransId="{0524D292-6F8A-4CA6-B496-6D4FE8A595A3}"/>
    <dgm:cxn modelId="{1E874584-23FC-4948-9FAA-F99B80355B21}" type="presOf" srcId="{8F3C91EF-1F0F-4707-8459-55E9566BC46D}" destId="{0A9827FB-9511-4061-BAF9-813228215B44}" srcOrd="0" destOrd="0" presId="urn:microsoft.com/office/officeart/2009/3/layout/PieProcess"/>
    <dgm:cxn modelId="{13B32DCF-A5B7-4D05-B8BC-55694C653EA6}" type="presOf" srcId="{948124D6-B1DD-4D3F-A2E8-1D1D2C9AAF26}" destId="{099845C4-5A30-481C-88D5-3C326595D462}" srcOrd="0" destOrd="0" presId="urn:microsoft.com/office/officeart/2009/3/layout/PieProcess"/>
    <dgm:cxn modelId="{AF70DFFE-4CCA-4748-ADD5-35D1814603FA}" srcId="{8F3C91EF-1F0F-4707-8459-55E9566BC46D}" destId="{CAB6679C-D21B-49B4-928B-6E67398FD63F}" srcOrd="0" destOrd="0" parTransId="{7A3606D9-F4E2-40FF-9C4D-4F295F44D5EE}" sibTransId="{7AE59FD3-ADEF-4792-B591-E17E5B7C75DA}"/>
    <dgm:cxn modelId="{CAF10001-408C-4977-BB2C-969DE10F5210}" type="presParOf" srcId="{0A9827FB-9511-4061-BAF9-813228215B44}" destId="{E07DB989-45CA-4CE9-8E2C-991639B5E4A0}" srcOrd="0" destOrd="0" presId="urn:microsoft.com/office/officeart/2009/3/layout/PieProcess"/>
    <dgm:cxn modelId="{74C8836B-4B64-447E-8407-CF88C0E6D716}" type="presParOf" srcId="{E07DB989-45CA-4CE9-8E2C-991639B5E4A0}" destId="{9F585B75-038C-4FD2-9294-6C04ECEE56D1}" srcOrd="0" destOrd="0" presId="urn:microsoft.com/office/officeart/2009/3/layout/PieProcess"/>
    <dgm:cxn modelId="{5971CCE3-C254-4EF6-9C8B-7DA75201A488}" type="presParOf" srcId="{E07DB989-45CA-4CE9-8E2C-991639B5E4A0}" destId="{4F9C0F17-4F2F-43FD-93D5-439AFB6C62AA}" srcOrd="1" destOrd="0" presId="urn:microsoft.com/office/officeart/2009/3/layout/PieProcess"/>
    <dgm:cxn modelId="{5947F754-EF3D-4E6B-B5FD-09B5B3793C66}" type="presParOf" srcId="{E07DB989-45CA-4CE9-8E2C-991639B5E4A0}" destId="{31AC51BB-9424-4D06-AE06-16387BAB7806}" srcOrd="2" destOrd="0" presId="urn:microsoft.com/office/officeart/2009/3/layout/PieProcess"/>
    <dgm:cxn modelId="{0FB7ECA6-470A-492B-9319-F93B5E4EC68F}" type="presParOf" srcId="{0A9827FB-9511-4061-BAF9-813228215B44}" destId="{3F190AD2-3517-4CA2-B43D-5E82810E8187}" srcOrd="1" destOrd="0" presId="urn:microsoft.com/office/officeart/2009/3/layout/PieProcess"/>
    <dgm:cxn modelId="{DA061BCB-A902-49CF-B341-21AB2231EBB4}" type="presParOf" srcId="{0A9827FB-9511-4061-BAF9-813228215B44}" destId="{6780C547-30BA-4BA9-8B43-44E66B44395C}" srcOrd="2" destOrd="0" presId="urn:microsoft.com/office/officeart/2009/3/layout/PieProcess"/>
    <dgm:cxn modelId="{A9941ED4-33EE-4314-9FEC-AC436621CBAC}" type="presParOf" srcId="{6780C547-30BA-4BA9-8B43-44E66B44395C}" destId="{099845C4-5A30-481C-88D5-3C326595D462}" srcOrd="0" destOrd="0" presId="urn:microsoft.com/office/officeart/2009/3/layout/Pi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F3C91EF-1F0F-4707-8459-55E9566BC46D}" type="doc">
      <dgm:prSet loTypeId="urn:microsoft.com/office/officeart/2009/3/layout/PieProcess" loCatId="list" qsTypeId="urn:microsoft.com/office/officeart/2005/8/quickstyle/simple1" qsCatId="simple" csTypeId="urn:microsoft.com/office/officeart/2005/8/colors/accent6_2" csCatId="accent6" phldr="1"/>
      <dgm:spPr/>
      <dgm:t>
        <a:bodyPr/>
        <a:lstStyle/>
        <a:p>
          <a:endParaRPr lang="fr-BE"/>
        </a:p>
      </dgm:t>
    </dgm:pt>
    <dgm:pt modelId="{CAB6679C-D21B-49B4-928B-6E67398FD63F}">
      <dgm:prSet/>
      <dgm:spPr/>
      <dgm:t>
        <a:bodyPr/>
        <a:lstStyle/>
        <a:p>
          <a:r>
            <a:rPr lang="fr-BE" b="1">
              <a:solidFill>
                <a:srgbClr val="00214E"/>
              </a:solidFill>
            </a:rPr>
            <a:t>Références</a:t>
          </a:r>
        </a:p>
      </dgm:t>
    </dgm:pt>
    <dgm:pt modelId="{7A3606D9-F4E2-40FF-9C4D-4F295F44D5EE}" type="parTrans" cxnId="{AF70DFFE-4CCA-4748-ADD5-35D1814603FA}">
      <dgm:prSet/>
      <dgm:spPr/>
      <dgm:t>
        <a:bodyPr/>
        <a:lstStyle/>
        <a:p>
          <a:endParaRPr lang="fr-BE"/>
        </a:p>
      </dgm:t>
    </dgm:pt>
    <dgm:pt modelId="{7AE59FD3-ADEF-4792-B591-E17E5B7C75DA}" type="sibTrans" cxnId="{AF70DFFE-4CCA-4748-ADD5-35D1814603FA}">
      <dgm:prSet/>
      <dgm:spPr/>
      <dgm:t>
        <a:bodyPr/>
        <a:lstStyle/>
        <a:p>
          <a:endParaRPr lang="fr-BE"/>
        </a:p>
      </dgm:t>
    </dgm:pt>
    <dgm:pt modelId="{948124D6-B1DD-4D3F-A2E8-1D1D2C9AAF26}">
      <dgm:prSet custT="1"/>
      <dgm:spPr/>
      <dgm:t>
        <a:bodyPr/>
        <a:lstStyle/>
        <a:p>
          <a:r>
            <a:rPr lang="fr-FR" sz="2400">
              <a:solidFill>
                <a:srgbClr val="FFFFFF"/>
              </a:solidFill>
            </a:rPr>
            <a:t>Sources</a:t>
          </a:r>
        </a:p>
        <a:p>
          <a:r>
            <a:rPr lang="fr-FR" sz="2400">
              <a:solidFill>
                <a:srgbClr val="FFFFFF"/>
              </a:solidFill>
            </a:rPr>
            <a:t>Erreurs</a:t>
          </a:r>
          <a:endParaRPr lang="fr-BE" sz="2400">
            <a:solidFill>
              <a:srgbClr val="FFFFFF"/>
            </a:solidFill>
          </a:endParaRPr>
        </a:p>
      </dgm:t>
    </dgm:pt>
    <dgm:pt modelId="{0524D292-6F8A-4CA6-B496-6D4FE8A595A3}" type="sibTrans" cxnId="{BCAD022A-681B-4AE7-BEF9-93D0EBF6423A}">
      <dgm:prSet/>
      <dgm:spPr/>
      <dgm:t>
        <a:bodyPr/>
        <a:lstStyle/>
        <a:p>
          <a:endParaRPr lang="fr-BE"/>
        </a:p>
      </dgm:t>
    </dgm:pt>
    <dgm:pt modelId="{9D308B87-D4EF-4644-AFA9-6573A39D6C97}" type="parTrans" cxnId="{BCAD022A-681B-4AE7-BEF9-93D0EBF6423A}">
      <dgm:prSet/>
      <dgm:spPr/>
      <dgm:t>
        <a:bodyPr/>
        <a:lstStyle/>
        <a:p>
          <a:endParaRPr lang="fr-BE"/>
        </a:p>
      </dgm:t>
    </dgm:pt>
    <dgm:pt modelId="{0A9827FB-9511-4061-BAF9-813228215B44}" type="pres">
      <dgm:prSet presAssocID="{8F3C91EF-1F0F-4707-8459-55E9566BC46D}" presName="Name0" presStyleCnt="0">
        <dgm:presLayoutVars>
          <dgm:chMax val="7"/>
          <dgm:chPref val="7"/>
          <dgm:dir/>
          <dgm:animOne val="branch"/>
          <dgm:animLvl val="lvl"/>
        </dgm:presLayoutVars>
      </dgm:prSet>
      <dgm:spPr/>
    </dgm:pt>
    <dgm:pt modelId="{E07DB989-45CA-4CE9-8E2C-991639B5E4A0}" type="pres">
      <dgm:prSet presAssocID="{CAB6679C-D21B-49B4-928B-6E67398FD63F}" presName="ParentComposite" presStyleCnt="0"/>
      <dgm:spPr/>
    </dgm:pt>
    <dgm:pt modelId="{9F585B75-038C-4FD2-9294-6C04ECEE56D1}" type="pres">
      <dgm:prSet presAssocID="{CAB6679C-D21B-49B4-928B-6E67398FD63F}" presName="Chord" presStyleLbl="bgShp" presStyleIdx="0" presStyleCnt="1"/>
      <dgm:spPr/>
    </dgm:pt>
    <dgm:pt modelId="{4F9C0F17-4F2F-43FD-93D5-439AFB6C62AA}" type="pres">
      <dgm:prSet presAssocID="{CAB6679C-D21B-49B4-928B-6E67398FD63F}" presName="Pie" presStyleLbl="alignNode1" presStyleIdx="0" presStyleCnt="1"/>
      <dgm:spPr/>
    </dgm:pt>
    <dgm:pt modelId="{31AC51BB-9424-4D06-AE06-16387BAB7806}" type="pres">
      <dgm:prSet presAssocID="{CAB6679C-D21B-49B4-928B-6E67398FD63F}" presName="Parent" presStyleLbl="revTx" presStyleIdx="0" presStyleCnt="2">
        <dgm:presLayoutVars>
          <dgm:chMax val="1"/>
          <dgm:chPref val="1"/>
          <dgm:bulletEnabled val="1"/>
        </dgm:presLayoutVars>
      </dgm:prSet>
      <dgm:spPr/>
    </dgm:pt>
    <dgm:pt modelId="{3F190AD2-3517-4CA2-B43D-5E82810E8187}" type="pres">
      <dgm:prSet presAssocID="{0524D292-6F8A-4CA6-B496-6D4FE8A595A3}" presName="negSibTrans" presStyleCnt="0"/>
      <dgm:spPr/>
    </dgm:pt>
    <dgm:pt modelId="{6780C547-30BA-4BA9-8B43-44E66B44395C}" type="pres">
      <dgm:prSet presAssocID="{CAB6679C-D21B-49B4-928B-6E67398FD63F}" presName="composite" presStyleCnt="0"/>
      <dgm:spPr/>
    </dgm:pt>
    <dgm:pt modelId="{099845C4-5A30-481C-88D5-3C326595D462}" type="pres">
      <dgm:prSet presAssocID="{CAB6679C-D21B-49B4-928B-6E67398FD63F}" presName="Child" presStyleLbl="revTx" presStyleIdx="1" presStyleCnt="2">
        <dgm:presLayoutVars>
          <dgm:chMax val="0"/>
          <dgm:chPref val="0"/>
          <dgm:bulletEnabled val="1"/>
        </dgm:presLayoutVars>
      </dgm:prSet>
      <dgm:spPr/>
    </dgm:pt>
  </dgm:ptLst>
  <dgm:cxnLst>
    <dgm:cxn modelId="{E7B4C323-90DC-4ABD-8B99-F9A8F9C31D56}" type="presOf" srcId="{CAB6679C-D21B-49B4-928B-6E67398FD63F}" destId="{31AC51BB-9424-4D06-AE06-16387BAB7806}" srcOrd="0" destOrd="0" presId="urn:microsoft.com/office/officeart/2009/3/layout/PieProcess"/>
    <dgm:cxn modelId="{BCAD022A-681B-4AE7-BEF9-93D0EBF6423A}" srcId="{CAB6679C-D21B-49B4-928B-6E67398FD63F}" destId="{948124D6-B1DD-4D3F-A2E8-1D1D2C9AAF26}" srcOrd="0" destOrd="0" parTransId="{9D308B87-D4EF-4644-AFA9-6573A39D6C97}" sibTransId="{0524D292-6F8A-4CA6-B496-6D4FE8A595A3}"/>
    <dgm:cxn modelId="{1E874584-23FC-4948-9FAA-F99B80355B21}" type="presOf" srcId="{8F3C91EF-1F0F-4707-8459-55E9566BC46D}" destId="{0A9827FB-9511-4061-BAF9-813228215B44}" srcOrd="0" destOrd="0" presId="urn:microsoft.com/office/officeart/2009/3/layout/PieProcess"/>
    <dgm:cxn modelId="{13B32DCF-A5B7-4D05-B8BC-55694C653EA6}" type="presOf" srcId="{948124D6-B1DD-4D3F-A2E8-1D1D2C9AAF26}" destId="{099845C4-5A30-481C-88D5-3C326595D462}" srcOrd="0" destOrd="0" presId="urn:microsoft.com/office/officeart/2009/3/layout/PieProcess"/>
    <dgm:cxn modelId="{AF70DFFE-4CCA-4748-ADD5-35D1814603FA}" srcId="{8F3C91EF-1F0F-4707-8459-55E9566BC46D}" destId="{CAB6679C-D21B-49B4-928B-6E67398FD63F}" srcOrd="0" destOrd="0" parTransId="{7A3606D9-F4E2-40FF-9C4D-4F295F44D5EE}" sibTransId="{7AE59FD3-ADEF-4792-B591-E17E5B7C75DA}"/>
    <dgm:cxn modelId="{CAF10001-408C-4977-BB2C-969DE10F5210}" type="presParOf" srcId="{0A9827FB-9511-4061-BAF9-813228215B44}" destId="{E07DB989-45CA-4CE9-8E2C-991639B5E4A0}" srcOrd="0" destOrd="0" presId="urn:microsoft.com/office/officeart/2009/3/layout/PieProcess"/>
    <dgm:cxn modelId="{74C8836B-4B64-447E-8407-CF88C0E6D716}" type="presParOf" srcId="{E07DB989-45CA-4CE9-8E2C-991639B5E4A0}" destId="{9F585B75-038C-4FD2-9294-6C04ECEE56D1}" srcOrd="0" destOrd="0" presId="urn:microsoft.com/office/officeart/2009/3/layout/PieProcess"/>
    <dgm:cxn modelId="{5971CCE3-C254-4EF6-9C8B-7DA75201A488}" type="presParOf" srcId="{E07DB989-45CA-4CE9-8E2C-991639B5E4A0}" destId="{4F9C0F17-4F2F-43FD-93D5-439AFB6C62AA}" srcOrd="1" destOrd="0" presId="urn:microsoft.com/office/officeart/2009/3/layout/PieProcess"/>
    <dgm:cxn modelId="{5947F754-EF3D-4E6B-B5FD-09B5B3793C66}" type="presParOf" srcId="{E07DB989-45CA-4CE9-8E2C-991639B5E4A0}" destId="{31AC51BB-9424-4D06-AE06-16387BAB7806}" srcOrd="2" destOrd="0" presId="urn:microsoft.com/office/officeart/2009/3/layout/PieProcess"/>
    <dgm:cxn modelId="{0FB7ECA6-470A-492B-9319-F93B5E4EC68F}" type="presParOf" srcId="{0A9827FB-9511-4061-BAF9-813228215B44}" destId="{3F190AD2-3517-4CA2-B43D-5E82810E8187}" srcOrd="1" destOrd="0" presId="urn:microsoft.com/office/officeart/2009/3/layout/PieProcess"/>
    <dgm:cxn modelId="{DA061BCB-A902-49CF-B341-21AB2231EBB4}" type="presParOf" srcId="{0A9827FB-9511-4061-BAF9-813228215B44}" destId="{6780C547-30BA-4BA9-8B43-44E66B44395C}" srcOrd="2" destOrd="0" presId="urn:microsoft.com/office/officeart/2009/3/layout/PieProcess"/>
    <dgm:cxn modelId="{A9941ED4-33EE-4314-9FEC-AC436621CBAC}" type="presParOf" srcId="{6780C547-30BA-4BA9-8B43-44E66B44395C}" destId="{099845C4-5A30-481C-88D5-3C326595D462}" srcOrd="0" destOrd="0" presId="urn:microsoft.com/office/officeart/2009/3/layout/Pi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F3C91EF-1F0F-4707-8459-55E9566BC46D}" type="doc">
      <dgm:prSet loTypeId="urn:microsoft.com/office/officeart/2009/3/layout/PieProcess" loCatId="list" qsTypeId="urn:microsoft.com/office/officeart/2005/8/quickstyle/simple1" qsCatId="simple" csTypeId="urn:microsoft.com/office/officeart/2005/8/colors/accent6_2" csCatId="accent6" phldr="1"/>
      <dgm:spPr/>
      <dgm:t>
        <a:bodyPr/>
        <a:lstStyle/>
        <a:p>
          <a:endParaRPr lang="fr-BE"/>
        </a:p>
      </dgm:t>
    </dgm:pt>
    <dgm:pt modelId="{CAB6679C-D21B-49B4-928B-6E67398FD63F}">
      <dgm:prSet/>
      <dgm:spPr/>
      <dgm:t>
        <a:bodyPr/>
        <a:lstStyle/>
        <a:p>
          <a:r>
            <a:rPr lang="fr-BE" b="1">
              <a:solidFill>
                <a:srgbClr val="00214E"/>
              </a:solidFill>
            </a:rPr>
            <a:t>Références</a:t>
          </a:r>
        </a:p>
      </dgm:t>
    </dgm:pt>
    <dgm:pt modelId="{7A3606D9-F4E2-40FF-9C4D-4F295F44D5EE}" type="parTrans" cxnId="{AF70DFFE-4CCA-4748-ADD5-35D1814603FA}">
      <dgm:prSet/>
      <dgm:spPr/>
      <dgm:t>
        <a:bodyPr/>
        <a:lstStyle/>
        <a:p>
          <a:endParaRPr lang="fr-BE"/>
        </a:p>
      </dgm:t>
    </dgm:pt>
    <dgm:pt modelId="{7AE59FD3-ADEF-4792-B591-E17E5B7C75DA}" type="sibTrans" cxnId="{AF70DFFE-4CCA-4748-ADD5-35D1814603FA}">
      <dgm:prSet/>
      <dgm:spPr/>
      <dgm:t>
        <a:bodyPr/>
        <a:lstStyle/>
        <a:p>
          <a:endParaRPr lang="fr-BE"/>
        </a:p>
      </dgm:t>
    </dgm:pt>
    <dgm:pt modelId="{948124D6-B1DD-4D3F-A2E8-1D1D2C9AAF26}">
      <dgm:prSet custT="1"/>
      <dgm:spPr/>
      <dgm:t>
        <a:bodyPr/>
        <a:lstStyle/>
        <a:p>
          <a:r>
            <a:rPr lang="fr-FR" sz="2400">
              <a:solidFill>
                <a:srgbClr val="FFFFFF"/>
              </a:solidFill>
            </a:rPr>
            <a:t>Sources</a:t>
          </a:r>
        </a:p>
        <a:p>
          <a:r>
            <a:rPr lang="fr-FR" sz="2400">
              <a:solidFill>
                <a:srgbClr val="FFFFFF"/>
              </a:solidFill>
            </a:rPr>
            <a:t>Erreurs</a:t>
          </a:r>
          <a:endParaRPr lang="fr-BE" sz="2400">
            <a:solidFill>
              <a:srgbClr val="FFFFFF"/>
            </a:solidFill>
          </a:endParaRPr>
        </a:p>
      </dgm:t>
    </dgm:pt>
    <dgm:pt modelId="{0524D292-6F8A-4CA6-B496-6D4FE8A595A3}" type="sibTrans" cxnId="{BCAD022A-681B-4AE7-BEF9-93D0EBF6423A}">
      <dgm:prSet/>
      <dgm:spPr/>
      <dgm:t>
        <a:bodyPr/>
        <a:lstStyle/>
        <a:p>
          <a:endParaRPr lang="fr-BE"/>
        </a:p>
      </dgm:t>
    </dgm:pt>
    <dgm:pt modelId="{9D308B87-D4EF-4644-AFA9-6573A39D6C97}" type="parTrans" cxnId="{BCAD022A-681B-4AE7-BEF9-93D0EBF6423A}">
      <dgm:prSet/>
      <dgm:spPr/>
      <dgm:t>
        <a:bodyPr/>
        <a:lstStyle/>
        <a:p>
          <a:endParaRPr lang="fr-BE"/>
        </a:p>
      </dgm:t>
    </dgm:pt>
    <dgm:pt modelId="{0A9827FB-9511-4061-BAF9-813228215B44}" type="pres">
      <dgm:prSet presAssocID="{8F3C91EF-1F0F-4707-8459-55E9566BC46D}" presName="Name0" presStyleCnt="0">
        <dgm:presLayoutVars>
          <dgm:chMax val="7"/>
          <dgm:chPref val="7"/>
          <dgm:dir/>
          <dgm:animOne val="branch"/>
          <dgm:animLvl val="lvl"/>
        </dgm:presLayoutVars>
      </dgm:prSet>
      <dgm:spPr/>
    </dgm:pt>
    <dgm:pt modelId="{E07DB989-45CA-4CE9-8E2C-991639B5E4A0}" type="pres">
      <dgm:prSet presAssocID="{CAB6679C-D21B-49B4-928B-6E67398FD63F}" presName="ParentComposite" presStyleCnt="0"/>
      <dgm:spPr/>
    </dgm:pt>
    <dgm:pt modelId="{9F585B75-038C-4FD2-9294-6C04ECEE56D1}" type="pres">
      <dgm:prSet presAssocID="{CAB6679C-D21B-49B4-928B-6E67398FD63F}" presName="Chord" presStyleLbl="bgShp" presStyleIdx="0" presStyleCnt="1"/>
      <dgm:spPr/>
    </dgm:pt>
    <dgm:pt modelId="{4F9C0F17-4F2F-43FD-93D5-439AFB6C62AA}" type="pres">
      <dgm:prSet presAssocID="{CAB6679C-D21B-49B4-928B-6E67398FD63F}" presName="Pie" presStyleLbl="alignNode1" presStyleIdx="0" presStyleCnt="1"/>
      <dgm:spPr/>
    </dgm:pt>
    <dgm:pt modelId="{31AC51BB-9424-4D06-AE06-16387BAB7806}" type="pres">
      <dgm:prSet presAssocID="{CAB6679C-D21B-49B4-928B-6E67398FD63F}" presName="Parent" presStyleLbl="revTx" presStyleIdx="0" presStyleCnt="2">
        <dgm:presLayoutVars>
          <dgm:chMax val="1"/>
          <dgm:chPref val="1"/>
          <dgm:bulletEnabled val="1"/>
        </dgm:presLayoutVars>
      </dgm:prSet>
      <dgm:spPr/>
    </dgm:pt>
    <dgm:pt modelId="{3F190AD2-3517-4CA2-B43D-5E82810E8187}" type="pres">
      <dgm:prSet presAssocID="{0524D292-6F8A-4CA6-B496-6D4FE8A595A3}" presName="negSibTrans" presStyleCnt="0"/>
      <dgm:spPr/>
    </dgm:pt>
    <dgm:pt modelId="{6780C547-30BA-4BA9-8B43-44E66B44395C}" type="pres">
      <dgm:prSet presAssocID="{CAB6679C-D21B-49B4-928B-6E67398FD63F}" presName="composite" presStyleCnt="0"/>
      <dgm:spPr/>
    </dgm:pt>
    <dgm:pt modelId="{099845C4-5A30-481C-88D5-3C326595D462}" type="pres">
      <dgm:prSet presAssocID="{CAB6679C-D21B-49B4-928B-6E67398FD63F}" presName="Child" presStyleLbl="revTx" presStyleIdx="1" presStyleCnt="2">
        <dgm:presLayoutVars>
          <dgm:chMax val="0"/>
          <dgm:chPref val="0"/>
          <dgm:bulletEnabled val="1"/>
        </dgm:presLayoutVars>
      </dgm:prSet>
      <dgm:spPr/>
    </dgm:pt>
  </dgm:ptLst>
  <dgm:cxnLst>
    <dgm:cxn modelId="{E7B4C323-90DC-4ABD-8B99-F9A8F9C31D56}" type="presOf" srcId="{CAB6679C-D21B-49B4-928B-6E67398FD63F}" destId="{31AC51BB-9424-4D06-AE06-16387BAB7806}" srcOrd="0" destOrd="0" presId="urn:microsoft.com/office/officeart/2009/3/layout/PieProcess"/>
    <dgm:cxn modelId="{BCAD022A-681B-4AE7-BEF9-93D0EBF6423A}" srcId="{CAB6679C-D21B-49B4-928B-6E67398FD63F}" destId="{948124D6-B1DD-4D3F-A2E8-1D1D2C9AAF26}" srcOrd="0" destOrd="0" parTransId="{9D308B87-D4EF-4644-AFA9-6573A39D6C97}" sibTransId="{0524D292-6F8A-4CA6-B496-6D4FE8A595A3}"/>
    <dgm:cxn modelId="{1E874584-23FC-4948-9FAA-F99B80355B21}" type="presOf" srcId="{8F3C91EF-1F0F-4707-8459-55E9566BC46D}" destId="{0A9827FB-9511-4061-BAF9-813228215B44}" srcOrd="0" destOrd="0" presId="urn:microsoft.com/office/officeart/2009/3/layout/PieProcess"/>
    <dgm:cxn modelId="{13B32DCF-A5B7-4D05-B8BC-55694C653EA6}" type="presOf" srcId="{948124D6-B1DD-4D3F-A2E8-1D1D2C9AAF26}" destId="{099845C4-5A30-481C-88D5-3C326595D462}" srcOrd="0" destOrd="0" presId="urn:microsoft.com/office/officeart/2009/3/layout/PieProcess"/>
    <dgm:cxn modelId="{AF70DFFE-4CCA-4748-ADD5-35D1814603FA}" srcId="{8F3C91EF-1F0F-4707-8459-55E9566BC46D}" destId="{CAB6679C-D21B-49B4-928B-6E67398FD63F}" srcOrd="0" destOrd="0" parTransId="{7A3606D9-F4E2-40FF-9C4D-4F295F44D5EE}" sibTransId="{7AE59FD3-ADEF-4792-B591-E17E5B7C75DA}"/>
    <dgm:cxn modelId="{CAF10001-408C-4977-BB2C-969DE10F5210}" type="presParOf" srcId="{0A9827FB-9511-4061-BAF9-813228215B44}" destId="{E07DB989-45CA-4CE9-8E2C-991639B5E4A0}" srcOrd="0" destOrd="0" presId="urn:microsoft.com/office/officeart/2009/3/layout/PieProcess"/>
    <dgm:cxn modelId="{74C8836B-4B64-447E-8407-CF88C0E6D716}" type="presParOf" srcId="{E07DB989-45CA-4CE9-8E2C-991639B5E4A0}" destId="{9F585B75-038C-4FD2-9294-6C04ECEE56D1}" srcOrd="0" destOrd="0" presId="urn:microsoft.com/office/officeart/2009/3/layout/PieProcess"/>
    <dgm:cxn modelId="{5971CCE3-C254-4EF6-9C8B-7DA75201A488}" type="presParOf" srcId="{E07DB989-45CA-4CE9-8E2C-991639B5E4A0}" destId="{4F9C0F17-4F2F-43FD-93D5-439AFB6C62AA}" srcOrd="1" destOrd="0" presId="urn:microsoft.com/office/officeart/2009/3/layout/PieProcess"/>
    <dgm:cxn modelId="{5947F754-EF3D-4E6B-B5FD-09B5B3793C66}" type="presParOf" srcId="{E07DB989-45CA-4CE9-8E2C-991639B5E4A0}" destId="{31AC51BB-9424-4D06-AE06-16387BAB7806}" srcOrd="2" destOrd="0" presId="urn:microsoft.com/office/officeart/2009/3/layout/PieProcess"/>
    <dgm:cxn modelId="{0FB7ECA6-470A-492B-9319-F93B5E4EC68F}" type="presParOf" srcId="{0A9827FB-9511-4061-BAF9-813228215B44}" destId="{3F190AD2-3517-4CA2-B43D-5E82810E8187}" srcOrd="1" destOrd="0" presId="urn:microsoft.com/office/officeart/2009/3/layout/PieProcess"/>
    <dgm:cxn modelId="{DA061BCB-A902-49CF-B341-21AB2231EBB4}" type="presParOf" srcId="{0A9827FB-9511-4061-BAF9-813228215B44}" destId="{6780C547-30BA-4BA9-8B43-44E66B44395C}" srcOrd="2" destOrd="0" presId="urn:microsoft.com/office/officeart/2009/3/layout/PieProcess"/>
    <dgm:cxn modelId="{A9941ED4-33EE-4314-9FEC-AC436621CBAC}" type="presParOf" srcId="{6780C547-30BA-4BA9-8B43-44E66B44395C}" destId="{099845C4-5A30-481C-88D5-3C326595D462}" srcOrd="0" destOrd="0" presId="urn:microsoft.com/office/officeart/2009/3/layout/Pi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F3C91EF-1F0F-4707-8459-55E9566BC46D}" type="doc">
      <dgm:prSet loTypeId="urn:microsoft.com/office/officeart/2009/3/layout/PieProcess" loCatId="list" qsTypeId="urn:microsoft.com/office/officeart/2005/8/quickstyle/simple1" qsCatId="simple" csTypeId="urn:microsoft.com/office/officeart/2005/8/colors/accent6_2" csCatId="accent6" phldr="1"/>
      <dgm:spPr/>
      <dgm:t>
        <a:bodyPr/>
        <a:lstStyle/>
        <a:p>
          <a:endParaRPr lang="fr-BE"/>
        </a:p>
      </dgm:t>
    </dgm:pt>
    <dgm:pt modelId="{CAB6679C-D21B-49B4-928B-6E67398FD63F}">
      <dgm:prSet/>
      <dgm:spPr/>
      <dgm:t>
        <a:bodyPr/>
        <a:lstStyle/>
        <a:p>
          <a:r>
            <a:rPr lang="fr-BE" b="1">
              <a:solidFill>
                <a:srgbClr val="00214E"/>
              </a:solidFill>
            </a:rPr>
            <a:t>Références</a:t>
          </a:r>
        </a:p>
      </dgm:t>
    </dgm:pt>
    <dgm:pt modelId="{7A3606D9-F4E2-40FF-9C4D-4F295F44D5EE}" type="parTrans" cxnId="{AF70DFFE-4CCA-4748-ADD5-35D1814603FA}">
      <dgm:prSet/>
      <dgm:spPr/>
      <dgm:t>
        <a:bodyPr/>
        <a:lstStyle/>
        <a:p>
          <a:endParaRPr lang="fr-BE"/>
        </a:p>
      </dgm:t>
    </dgm:pt>
    <dgm:pt modelId="{7AE59FD3-ADEF-4792-B591-E17E5B7C75DA}" type="sibTrans" cxnId="{AF70DFFE-4CCA-4748-ADD5-35D1814603FA}">
      <dgm:prSet/>
      <dgm:spPr/>
      <dgm:t>
        <a:bodyPr/>
        <a:lstStyle/>
        <a:p>
          <a:endParaRPr lang="fr-BE"/>
        </a:p>
      </dgm:t>
    </dgm:pt>
    <dgm:pt modelId="{948124D6-B1DD-4D3F-A2E8-1D1D2C9AAF26}">
      <dgm:prSet custT="1"/>
      <dgm:spPr/>
      <dgm:t>
        <a:bodyPr/>
        <a:lstStyle/>
        <a:p>
          <a:r>
            <a:rPr lang="fr-FR" sz="2400">
              <a:solidFill>
                <a:schemeClr val="bg1">
                  <a:lumMod val="50000"/>
                </a:schemeClr>
              </a:solidFill>
            </a:rPr>
            <a:t>Sources</a:t>
          </a:r>
        </a:p>
        <a:p>
          <a:r>
            <a:rPr lang="fr-FR" sz="2400">
              <a:solidFill>
                <a:srgbClr val="FFFFFF"/>
              </a:solidFill>
            </a:rPr>
            <a:t>Erreurs persistantes</a:t>
          </a:r>
          <a:endParaRPr lang="fr-BE" sz="2400">
            <a:solidFill>
              <a:srgbClr val="FFFFFF"/>
            </a:solidFill>
          </a:endParaRPr>
        </a:p>
      </dgm:t>
    </dgm:pt>
    <dgm:pt modelId="{0524D292-6F8A-4CA6-B496-6D4FE8A595A3}" type="sibTrans" cxnId="{BCAD022A-681B-4AE7-BEF9-93D0EBF6423A}">
      <dgm:prSet/>
      <dgm:spPr/>
      <dgm:t>
        <a:bodyPr/>
        <a:lstStyle/>
        <a:p>
          <a:endParaRPr lang="fr-BE"/>
        </a:p>
      </dgm:t>
    </dgm:pt>
    <dgm:pt modelId="{9D308B87-D4EF-4644-AFA9-6573A39D6C97}" type="parTrans" cxnId="{BCAD022A-681B-4AE7-BEF9-93D0EBF6423A}">
      <dgm:prSet/>
      <dgm:spPr/>
      <dgm:t>
        <a:bodyPr/>
        <a:lstStyle/>
        <a:p>
          <a:endParaRPr lang="fr-BE"/>
        </a:p>
      </dgm:t>
    </dgm:pt>
    <dgm:pt modelId="{0A9827FB-9511-4061-BAF9-813228215B44}" type="pres">
      <dgm:prSet presAssocID="{8F3C91EF-1F0F-4707-8459-55E9566BC46D}" presName="Name0" presStyleCnt="0">
        <dgm:presLayoutVars>
          <dgm:chMax val="7"/>
          <dgm:chPref val="7"/>
          <dgm:dir/>
          <dgm:animOne val="branch"/>
          <dgm:animLvl val="lvl"/>
        </dgm:presLayoutVars>
      </dgm:prSet>
      <dgm:spPr/>
    </dgm:pt>
    <dgm:pt modelId="{E07DB989-45CA-4CE9-8E2C-991639B5E4A0}" type="pres">
      <dgm:prSet presAssocID="{CAB6679C-D21B-49B4-928B-6E67398FD63F}" presName="ParentComposite" presStyleCnt="0"/>
      <dgm:spPr/>
    </dgm:pt>
    <dgm:pt modelId="{9F585B75-038C-4FD2-9294-6C04ECEE56D1}" type="pres">
      <dgm:prSet presAssocID="{CAB6679C-D21B-49B4-928B-6E67398FD63F}" presName="Chord" presStyleLbl="bgShp" presStyleIdx="0" presStyleCnt="1"/>
      <dgm:spPr/>
    </dgm:pt>
    <dgm:pt modelId="{4F9C0F17-4F2F-43FD-93D5-439AFB6C62AA}" type="pres">
      <dgm:prSet presAssocID="{CAB6679C-D21B-49B4-928B-6E67398FD63F}" presName="Pie" presStyleLbl="alignNode1" presStyleIdx="0" presStyleCnt="1"/>
      <dgm:spPr/>
    </dgm:pt>
    <dgm:pt modelId="{31AC51BB-9424-4D06-AE06-16387BAB7806}" type="pres">
      <dgm:prSet presAssocID="{CAB6679C-D21B-49B4-928B-6E67398FD63F}" presName="Parent" presStyleLbl="revTx" presStyleIdx="0" presStyleCnt="2">
        <dgm:presLayoutVars>
          <dgm:chMax val="1"/>
          <dgm:chPref val="1"/>
          <dgm:bulletEnabled val="1"/>
        </dgm:presLayoutVars>
      </dgm:prSet>
      <dgm:spPr/>
    </dgm:pt>
    <dgm:pt modelId="{3F190AD2-3517-4CA2-B43D-5E82810E8187}" type="pres">
      <dgm:prSet presAssocID="{0524D292-6F8A-4CA6-B496-6D4FE8A595A3}" presName="negSibTrans" presStyleCnt="0"/>
      <dgm:spPr/>
    </dgm:pt>
    <dgm:pt modelId="{6780C547-30BA-4BA9-8B43-44E66B44395C}" type="pres">
      <dgm:prSet presAssocID="{CAB6679C-D21B-49B4-928B-6E67398FD63F}" presName="composite" presStyleCnt="0"/>
      <dgm:spPr/>
    </dgm:pt>
    <dgm:pt modelId="{099845C4-5A30-481C-88D5-3C326595D462}" type="pres">
      <dgm:prSet presAssocID="{CAB6679C-D21B-49B4-928B-6E67398FD63F}" presName="Child" presStyleLbl="revTx" presStyleIdx="1" presStyleCnt="2">
        <dgm:presLayoutVars>
          <dgm:chMax val="0"/>
          <dgm:chPref val="0"/>
          <dgm:bulletEnabled val="1"/>
        </dgm:presLayoutVars>
      </dgm:prSet>
      <dgm:spPr/>
    </dgm:pt>
  </dgm:ptLst>
  <dgm:cxnLst>
    <dgm:cxn modelId="{E7B4C323-90DC-4ABD-8B99-F9A8F9C31D56}" type="presOf" srcId="{CAB6679C-D21B-49B4-928B-6E67398FD63F}" destId="{31AC51BB-9424-4D06-AE06-16387BAB7806}" srcOrd="0" destOrd="0" presId="urn:microsoft.com/office/officeart/2009/3/layout/PieProcess"/>
    <dgm:cxn modelId="{BCAD022A-681B-4AE7-BEF9-93D0EBF6423A}" srcId="{CAB6679C-D21B-49B4-928B-6E67398FD63F}" destId="{948124D6-B1DD-4D3F-A2E8-1D1D2C9AAF26}" srcOrd="0" destOrd="0" parTransId="{9D308B87-D4EF-4644-AFA9-6573A39D6C97}" sibTransId="{0524D292-6F8A-4CA6-B496-6D4FE8A595A3}"/>
    <dgm:cxn modelId="{1E874584-23FC-4948-9FAA-F99B80355B21}" type="presOf" srcId="{8F3C91EF-1F0F-4707-8459-55E9566BC46D}" destId="{0A9827FB-9511-4061-BAF9-813228215B44}" srcOrd="0" destOrd="0" presId="urn:microsoft.com/office/officeart/2009/3/layout/PieProcess"/>
    <dgm:cxn modelId="{13B32DCF-A5B7-4D05-B8BC-55694C653EA6}" type="presOf" srcId="{948124D6-B1DD-4D3F-A2E8-1D1D2C9AAF26}" destId="{099845C4-5A30-481C-88D5-3C326595D462}" srcOrd="0" destOrd="0" presId="urn:microsoft.com/office/officeart/2009/3/layout/PieProcess"/>
    <dgm:cxn modelId="{AF70DFFE-4CCA-4748-ADD5-35D1814603FA}" srcId="{8F3C91EF-1F0F-4707-8459-55E9566BC46D}" destId="{CAB6679C-D21B-49B4-928B-6E67398FD63F}" srcOrd="0" destOrd="0" parTransId="{7A3606D9-F4E2-40FF-9C4D-4F295F44D5EE}" sibTransId="{7AE59FD3-ADEF-4792-B591-E17E5B7C75DA}"/>
    <dgm:cxn modelId="{CAF10001-408C-4977-BB2C-969DE10F5210}" type="presParOf" srcId="{0A9827FB-9511-4061-BAF9-813228215B44}" destId="{E07DB989-45CA-4CE9-8E2C-991639B5E4A0}" srcOrd="0" destOrd="0" presId="urn:microsoft.com/office/officeart/2009/3/layout/PieProcess"/>
    <dgm:cxn modelId="{74C8836B-4B64-447E-8407-CF88C0E6D716}" type="presParOf" srcId="{E07DB989-45CA-4CE9-8E2C-991639B5E4A0}" destId="{9F585B75-038C-4FD2-9294-6C04ECEE56D1}" srcOrd="0" destOrd="0" presId="urn:microsoft.com/office/officeart/2009/3/layout/PieProcess"/>
    <dgm:cxn modelId="{5971CCE3-C254-4EF6-9C8B-7DA75201A488}" type="presParOf" srcId="{E07DB989-45CA-4CE9-8E2C-991639B5E4A0}" destId="{4F9C0F17-4F2F-43FD-93D5-439AFB6C62AA}" srcOrd="1" destOrd="0" presId="urn:microsoft.com/office/officeart/2009/3/layout/PieProcess"/>
    <dgm:cxn modelId="{5947F754-EF3D-4E6B-B5FD-09B5B3793C66}" type="presParOf" srcId="{E07DB989-45CA-4CE9-8E2C-991639B5E4A0}" destId="{31AC51BB-9424-4D06-AE06-16387BAB7806}" srcOrd="2" destOrd="0" presId="urn:microsoft.com/office/officeart/2009/3/layout/PieProcess"/>
    <dgm:cxn modelId="{0FB7ECA6-470A-492B-9319-F93B5E4EC68F}" type="presParOf" srcId="{0A9827FB-9511-4061-BAF9-813228215B44}" destId="{3F190AD2-3517-4CA2-B43D-5E82810E8187}" srcOrd="1" destOrd="0" presId="urn:microsoft.com/office/officeart/2009/3/layout/PieProcess"/>
    <dgm:cxn modelId="{DA061BCB-A902-49CF-B341-21AB2231EBB4}" type="presParOf" srcId="{0A9827FB-9511-4061-BAF9-813228215B44}" destId="{6780C547-30BA-4BA9-8B43-44E66B44395C}" srcOrd="2" destOrd="0" presId="urn:microsoft.com/office/officeart/2009/3/layout/PieProcess"/>
    <dgm:cxn modelId="{A9941ED4-33EE-4314-9FEC-AC436621CBAC}" type="presParOf" srcId="{6780C547-30BA-4BA9-8B43-44E66B44395C}" destId="{099845C4-5A30-481C-88D5-3C326595D462}" srcOrd="0" destOrd="0" presId="urn:microsoft.com/office/officeart/2009/3/layout/Pi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F3C91EF-1F0F-4707-8459-55E9566BC46D}" type="doc">
      <dgm:prSet loTypeId="urn:microsoft.com/office/officeart/2009/3/layout/PieProcess" loCatId="list" qsTypeId="urn:microsoft.com/office/officeart/2005/8/quickstyle/simple1" qsCatId="simple" csTypeId="urn:microsoft.com/office/officeart/2005/8/colors/accent6_2" csCatId="accent6" phldr="1"/>
      <dgm:spPr/>
      <dgm:t>
        <a:bodyPr/>
        <a:lstStyle/>
        <a:p>
          <a:endParaRPr lang="fr-BE"/>
        </a:p>
      </dgm:t>
    </dgm:pt>
    <dgm:pt modelId="{CAB6679C-D21B-49B4-928B-6E67398FD63F}">
      <dgm:prSet/>
      <dgm:spPr/>
      <dgm:t>
        <a:bodyPr/>
        <a:lstStyle/>
        <a:p>
          <a:r>
            <a:rPr lang="fr-BE" b="1">
              <a:solidFill>
                <a:srgbClr val="00214E"/>
              </a:solidFill>
            </a:rPr>
            <a:t>Références</a:t>
          </a:r>
        </a:p>
      </dgm:t>
    </dgm:pt>
    <dgm:pt modelId="{7A3606D9-F4E2-40FF-9C4D-4F295F44D5EE}" type="parTrans" cxnId="{AF70DFFE-4CCA-4748-ADD5-35D1814603FA}">
      <dgm:prSet/>
      <dgm:spPr/>
      <dgm:t>
        <a:bodyPr/>
        <a:lstStyle/>
        <a:p>
          <a:endParaRPr lang="fr-BE"/>
        </a:p>
      </dgm:t>
    </dgm:pt>
    <dgm:pt modelId="{7AE59FD3-ADEF-4792-B591-E17E5B7C75DA}" type="sibTrans" cxnId="{AF70DFFE-4CCA-4748-ADD5-35D1814603FA}">
      <dgm:prSet/>
      <dgm:spPr/>
      <dgm:t>
        <a:bodyPr/>
        <a:lstStyle/>
        <a:p>
          <a:endParaRPr lang="fr-BE"/>
        </a:p>
      </dgm:t>
    </dgm:pt>
    <dgm:pt modelId="{948124D6-B1DD-4D3F-A2E8-1D1D2C9AAF26}">
      <dgm:prSet custT="1"/>
      <dgm:spPr/>
      <dgm:t>
        <a:bodyPr/>
        <a:lstStyle/>
        <a:p>
          <a:r>
            <a:rPr lang="fr-FR" sz="2400">
              <a:solidFill>
                <a:schemeClr val="bg1">
                  <a:lumMod val="50000"/>
                </a:schemeClr>
              </a:solidFill>
            </a:rPr>
            <a:t>Sources</a:t>
          </a:r>
        </a:p>
        <a:p>
          <a:r>
            <a:rPr lang="fr-FR" sz="2400">
              <a:solidFill>
                <a:srgbClr val="FFFFFF"/>
              </a:solidFill>
            </a:rPr>
            <a:t>Erreurs persistantes</a:t>
          </a:r>
          <a:endParaRPr lang="fr-BE" sz="2400">
            <a:solidFill>
              <a:srgbClr val="FFFFFF"/>
            </a:solidFill>
          </a:endParaRPr>
        </a:p>
      </dgm:t>
    </dgm:pt>
    <dgm:pt modelId="{0524D292-6F8A-4CA6-B496-6D4FE8A595A3}" type="sibTrans" cxnId="{BCAD022A-681B-4AE7-BEF9-93D0EBF6423A}">
      <dgm:prSet/>
      <dgm:spPr/>
      <dgm:t>
        <a:bodyPr/>
        <a:lstStyle/>
        <a:p>
          <a:endParaRPr lang="fr-BE"/>
        </a:p>
      </dgm:t>
    </dgm:pt>
    <dgm:pt modelId="{9D308B87-D4EF-4644-AFA9-6573A39D6C97}" type="parTrans" cxnId="{BCAD022A-681B-4AE7-BEF9-93D0EBF6423A}">
      <dgm:prSet/>
      <dgm:spPr/>
      <dgm:t>
        <a:bodyPr/>
        <a:lstStyle/>
        <a:p>
          <a:endParaRPr lang="fr-BE"/>
        </a:p>
      </dgm:t>
    </dgm:pt>
    <dgm:pt modelId="{D69BD0EB-2E94-4D04-8C0C-34E6D92C235B}">
      <dgm:prSet custT="1"/>
      <dgm:spPr/>
      <dgm:t>
        <a:bodyPr/>
        <a:lstStyle/>
        <a:p>
          <a:r>
            <a:rPr lang="fr-FR" sz="2400">
              <a:solidFill>
                <a:srgbClr val="FFFFFF"/>
              </a:solidFill>
            </a:rPr>
            <a:t>Mensonges par omission</a:t>
          </a:r>
          <a:endParaRPr lang="fr-BE" sz="2400">
            <a:solidFill>
              <a:srgbClr val="FFFFFF"/>
            </a:solidFill>
          </a:endParaRPr>
        </a:p>
      </dgm:t>
    </dgm:pt>
    <dgm:pt modelId="{3A230F08-D2A9-4D40-AA1D-FC2CA5D0FAF9}" type="parTrans" cxnId="{964D59D6-A3B6-4344-BF1A-91D71A733B76}">
      <dgm:prSet/>
      <dgm:spPr/>
      <dgm:t>
        <a:bodyPr/>
        <a:lstStyle/>
        <a:p>
          <a:endParaRPr lang="fr-BE"/>
        </a:p>
      </dgm:t>
    </dgm:pt>
    <dgm:pt modelId="{66DD6A9A-D94D-4717-B610-024359D5D963}" type="sibTrans" cxnId="{964D59D6-A3B6-4344-BF1A-91D71A733B76}">
      <dgm:prSet/>
      <dgm:spPr/>
      <dgm:t>
        <a:bodyPr/>
        <a:lstStyle/>
        <a:p>
          <a:endParaRPr lang="fr-BE"/>
        </a:p>
      </dgm:t>
    </dgm:pt>
    <dgm:pt modelId="{0A9827FB-9511-4061-BAF9-813228215B44}" type="pres">
      <dgm:prSet presAssocID="{8F3C91EF-1F0F-4707-8459-55E9566BC46D}" presName="Name0" presStyleCnt="0">
        <dgm:presLayoutVars>
          <dgm:chMax val="7"/>
          <dgm:chPref val="7"/>
          <dgm:dir/>
          <dgm:animOne val="branch"/>
          <dgm:animLvl val="lvl"/>
        </dgm:presLayoutVars>
      </dgm:prSet>
      <dgm:spPr/>
    </dgm:pt>
    <dgm:pt modelId="{E07DB989-45CA-4CE9-8E2C-991639B5E4A0}" type="pres">
      <dgm:prSet presAssocID="{CAB6679C-D21B-49B4-928B-6E67398FD63F}" presName="ParentComposite" presStyleCnt="0"/>
      <dgm:spPr/>
    </dgm:pt>
    <dgm:pt modelId="{9F585B75-038C-4FD2-9294-6C04ECEE56D1}" type="pres">
      <dgm:prSet presAssocID="{CAB6679C-D21B-49B4-928B-6E67398FD63F}" presName="Chord" presStyleLbl="bgShp" presStyleIdx="0" presStyleCnt="1"/>
      <dgm:spPr/>
    </dgm:pt>
    <dgm:pt modelId="{4F9C0F17-4F2F-43FD-93D5-439AFB6C62AA}" type="pres">
      <dgm:prSet presAssocID="{CAB6679C-D21B-49B4-928B-6E67398FD63F}" presName="Pie" presStyleLbl="alignNode1" presStyleIdx="0" presStyleCnt="1"/>
      <dgm:spPr/>
    </dgm:pt>
    <dgm:pt modelId="{31AC51BB-9424-4D06-AE06-16387BAB7806}" type="pres">
      <dgm:prSet presAssocID="{CAB6679C-D21B-49B4-928B-6E67398FD63F}" presName="Parent" presStyleLbl="revTx" presStyleIdx="0" presStyleCnt="2">
        <dgm:presLayoutVars>
          <dgm:chMax val="1"/>
          <dgm:chPref val="1"/>
          <dgm:bulletEnabled val="1"/>
        </dgm:presLayoutVars>
      </dgm:prSet>
      <dgm:spPr/>
    </dgm:pt>
    <dgm:pt modelId="{3F190AD2-3517-4CA2-B43D-5E82810E8187}" type="pres">
      <dgm:prSet presAssocID="{0524D292-6F8A-4CA6-B496-6D4FE8A595A3}" presName="negSibTrans" presStyleCnt="0"/>
      <dgm:spPr/>
    </dgm:pt>
    <dgm:pt modelId="{6780C547-30BA-4BA9-8B43-44E66B44395C}" type="pres">
      <dgm:prSet presAssocID="{CAB6679C-D21B-49B4-928B-6E67398FD63F}" presName="composite" presStyleCnt="0"/>
      <dgm:spPr/>
    </dgm:pt>
    <dgm:pt modelId="{099845C4-5A30-481C-88D5-3C326595D462}" type="pres">
      <dgm:prSet presAssocID="{CAB6679C-D21B-49B4-928B-6E67398FD63F}" presName="Child" presStyleLbl="revTx" presStyleIdx="1" presStyleCnt="2">
        <dgm:presLayoutVars>
          <dgm:chMax val="0"/>
          <dgm:chPref val="0"/>
          <dgm:bulletEnabled val="1"/>
        </dgm:presLayoutVars>
      </dgm:prSet>
      <dgm:spPr/>
    </dgm:pt>
  </dgm:ptLst>
  <dgm:cxnLst>
    <dgm:cxn modelId="{E7B4C323-90DC-4ABD-8B99-F9A8F9C31D56}" type="presOf" srcId="{CAB6679C-D21B-49B4-928B-6E67398FD63F}" destId="{31AC51BB-9424-4D06-AE06-16387BAB7806}" srcOrd="0" destOrd="0" presId="urn:microsoft.com/office/officeart/2009/3/layout/PieProcess"/>
    <dgm:cxn modelId="{BCAD022A-681B-4AE7-BEF9-93D0EBF6423A}" srcId="{CAB6679C-D21B-49B4-928B-6E67398FD63F}" destId="{948124D6-B1DD-4D3F-A2E8-1D1D2C9AAF26}" srcOrd="0" destOrd="0" parTransId="{9D308B87-D4EF-4644-AFA9-6573A39D6C97}" sibTransId="{0524D292-6F8A-4CA6-B496-6D4FE8A595A3}"/>
    <dgm:cxn modelId="{1721A636-8508-4655-976B-081724F18C4E}" type="presOf" srcId="{D69BD0EB-2E94-4D04-8C0C-34E6D92C235B}" destId="{099845C4-5A30-481C-88D5-3C326595D462}" srcOrd="0" destOrd="1" presId="urn:microsoft.com/office/officeart/2009/3/layout/PieProcess"/>
    <dgm:cxn modelId="{1E874584-23FC-4948-9FAA-F99B80355B21}" type="presOf" srcId="{8F3C91EF-1F0F-4707-8459-55E9566BC46D}" destId="{0A9827FB-9511-4061-BAF9-813228215B44}" srcOrd="0" destOrd="0" presId="urn:microsoft.com/office/officeart/2009/3/layout/PieProcess"/>
    <dgm:cxn modelId="{13B32DCF-A5B7-4D05-B8BC-55694C653EA6}" type="presOf" srcId="{948124D6-B1DD-4D3F-A2E8-1D1D2C9AAF26}" destId="{099845C4-5A30-481C-88D5-3C326595D462}" srcOrd="0" destOrd="0" presId="urn:microsoft.com/office/officeart/2009/3/layout/PieProcess"/>
    <dgm:cxn modelId="{964D59D6-A3B6-4344-BF1A-91D71A733B76}" srcId="{CAB6679C-D21B-49B4-928B-6E67398FD63F}" destId="{D69BD0EB-2E94-4D04-8C0C-34E6D92C235B}" srcOrd="1" destOrd="0" parTransId="{3A230F08-D2A9-4D40-AA1D-FC2CA5D0FAF9}" sibTransId="{66DD6A9A-D94D-4717-B610-024359D5D963}"/>
    <dgm:cxn modelId="{AF70DFFE-4CCA-4748-ADD5-35D1814603FA}" srcId="{8F3C91EF-1F0F-4707-8459-55E9566BC46D}" destId="{CAB6679C-D21B-49B4-928B-6E67398FD63F}" srcOrd="0" destOrd="0" parTransId="{7A3606D9-F4E2-40FF-9C4D-4F295F44D5EE}" sibTransId="{7AE59FD3-ADEF-4792-B591-E17E5B7C75DA}"/>
    <dgm:cxn modelId="{CAF10001-408C-4977-BB2C-969DE10F5210}" type="presParOf" srcId="{0A9827FB-9511-4061-BAF9-813228215B44}" destId="{E07DB989-45CA-4CE9-8E2C-991639B5E4A0}" srcOrd="0" destOrd="0" presId="urn:microsoft.com/office/officeart/2009/3/layout/PieProcess"/>
    <dgm:cxn modelId="{74C8836B-4B64-447E-8407-CF88C0E6D716}" type="presParOf" srcId="{E07DB989-45CA-4CE9-8E2C-991639B5E4A0}" destId="{9F585B75-038C-4FD2-9294-6C04ECEE56D1}" srcOrd="0" destOrd="0" presId="urn:microsoft.com/office/officeart/2009/3/layout/PieProcess"/>
    <dgm:cxn modelId="{5971CCE3-C254-4EF6-9C8B-7DA75201A488}" type="presParOf" srcId="{E07DB989-45CA-4CE9-8E2C-991639B5E4A0}" destId="{4F9C0F17-4F2F-43FD-93D5-439AFB6C62AA}" srcOrd="1" destOrd="0" presId="urn:microsoft.com/office/officeart/2009/3/layout/PieProcess"/>
    <dgm:cxn modelId="{5947F754-EF3D-4E6B-B5FD-09B5B3793C66}" type="presParOf" srcId="{E07DB989-45CA-4CE9-8E2C-991639B5E4A0}" destId="{31AC51BB-9424-4D06-AE06-16387BAB7806}" srcOrd="2" destOrd="0" presId="urn:microsoft.com/office/officeart/2009/3/layout/PieProcess"/>
    <dgm:cxn modelId="{0FB7ECA6-470A-492B-9319-F93B5E4EC68F}" type="presParOf" srcId="{0A9827FB-9511-4061-BAF9-813228215B44}" destId="{3F190AD2-3517-4CA2-B43D-5E82810E8187}" srcOrd="1" destOrd="0" presId="urn:microsoft.com/office/officeart/2009/3/layout/PieProcess"/>
    <dgm:cxn modelId="{DA061BCB-A902-49CF-B341-21AB2231EBB4}" type="presParOf" srcId="{0A9827FB-9511-4061-BAF9-813228215B44}" destId="{6780C547-30BA-4BA9-8B43-44E66B44395C}" srcOrd="2" destOrd="0" presId="urn:microsoft.com/office/officeart/2009/3/layout/PieProcess"/>
    <dgm:cxn modelId="{A9941ED4-33EE-4314-9FEC-AC436621CBAC}" type="presParOf" srcId="{6780C547-30BA-4BA9-8B43-44E66B44395C}" destId="{099845C4-5A30-481C-88D5-3C326595D462}" srcOrd="0" destOrd="0" presId="urn:microsoft.com/office/officeart/2009/3/layout/Pi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F3C91EF-1F0F-4707-8459-55E9566BC46D}" type="doc">
      <dgm:prSet loTypeId="urn:microsoft.com/office/officeart/2009/3/layout/PieProcess" loCatId="list" qsTypeId="urn:microsoft.com/office/officeart/2005/8/quickstyle/simple1" qsCatId="simple" csTypeId="urn:microsoft.com/office/officeart/2005/8/colors/accent6_2" csCatId="accent6" phldr="1"/>
      <dgm:spPr/>
      <dgm:t>
        <a:bodyPr/>
        <a:lstStyle/>
        <a:p>
          <a:endParaRPr lang="fr-BE"/>
        </a:p>
      </dgm:t>
    </dgm:pt>
    <dgm:pt modelId="{CAB6679C-D21B-49B4-928B-6E67398FD63F}">
      <dgm:prSet/>
      <dgm:spPr/>
      <dgm:t>
        <a:bodyPr/>
        <a:lstStyle/>
        <a:p>
          <a:r>
            <a:rPr lang="fr-BE" b="1">
              <a:solidFill>
                <a:srgbClr val="00214E"/>
              </a:solidFill>
            </a:rPr>
            <a:t>Références</a:t>
          </a:r>
        </a:p>
      </dgm:t>
    </dgm:pt>
    <dgm:pt modelId="{7A3606D9-F4E2-40FF-9C4D-4F295F44D5EE}" type="parTrans" cxnId="{AF70DFFE-4CCA-4748-ADD5-35D1814603FA}">
      <dgm:prSet/>
      <dgm:spPr/>
      <dgm:t>
        <a:bodyPr/>
        <a:lstStyle/>
        <a:p>
          <a:endParaRPr lang="fr-BE"/>
        </a:p>
      </dgm:t>
    </dgm:pt>
    <dgm:pt modelId="{7AE59FD3-ADEF-4792-B591-E17E5B7C75DA}" type="sibTrans" cxnId="{AF70DFFE-4CCA-4748-ADD5-35D1814603FA}">
      <dgm:prSet/>
      <dgm:spPr/>
      <dgm:t>
        <a:bodyPr/>
        <a:lstStyle/>
        <a:p>
          <a:endParaRPr lang="fr-BE"/>
        </a:p>
      </dgm:t>
    </dgm:pt>
    <dgm:pt modelId="{948124D6-B1DD-4D3F-A2E8-1D1D2C9AAF26}">
      <dgm:prSet custT="1"/>
      <dgm:spPr/>
      <dgm:t>
        <a:bodyPr/>
        <a:lstStyle/>
        <a:p>
          <a:r>
            <a:rPr lang="fr-FR" sz="2400">
              <a:solidFill>
                <a:schemeClr val="bg1">
                  <a:lumMod val="50000"/>
                </a:schemeClr>
              </a:solidFill>
            </a:rPr>
            <a:t>Sources</a:t>
          </a:r>
        </a:p>
        <a:p>
          <a:r>
            <a:rPr lang="fr-FR" sz="2400">
              <a:solidFill>
                <a:schemeClr val="bg1">
                  <a:lumMod val="50000"/>
                </a:schemeClr>
              </a:solidFill>
            </a:rPr>
            <a:t>Erreurs persistantes</a:t>
          </a:r>
          <a:endParaRPr lang="fr-BE" sz="2400">
            <a:solidFill>
              <a:schemeClr val="bg1">
                <a:lumMod val="50000"/>
              </a:schemeClr>
            </a:solidFill>
          </a:endParaRPr>
        </a:p>
      </dgm:t>
    </dgm:pt>
    <dgm:pt modelId="{0524D292-6F8A-4CA6-B496-6D4FE8A595A3}" type="sibTrans" cxnId="{BCAD022A-681B-4AE7-BEF9-93D0EBF6423A}">
      <dgm:prSet/>
      <dgm:spPr/>
      <dgm:t>
        <a:bodyPr/>
        <a:lstStyle/>
        <a:p>
          <a:endParaRPr lang="fr-BE"/>
        </a:p>
      </dgm:t>
    </dgm:pt>
    <dgm:pt modelId="{9D308B87-D4EF-4644-AFA9-6573A39D6C97}" type="parTrans" cxnId="{BCAD022A-681B-4AE7-BEF9-93D0EBF6423A}">
      <dgm:prSet/>
      <dgm:spPr/>
      <dgm:t>
        <a:bodyPr/>
        <a:lstStyle/>
        <a:p>
          <a:endParaRPr lang="fr-BE"/>
        </a:p>
      </dgm:t>
    </dgm:pt>
    <dgm:pt modelId="{D69BD0EB-2E94-4D04-8C0C-34E6D92C235B}">
      <dgm:prSet custT="1"/>
      <dgm:spPr/>
      <dgm:t>
        <a:bodyPr/>
        <a:lstStyle/>
        <a:p>
          <a:r>
            <a:rPr lang="fr-FR" sz="2400">
              <a:solidFill>
                <a:schemeClr val="bg1">
                  <a:lumMod val="50000"/>
                </a:schemeClr>
              </a:solidFill>
            </a:rPr>
            <a:t>Mensonges par omission</a:t>
          </a:r>
        </a:p>
        <a:p>
          <a:r>
            <a:rPr lang="fr-FR" sz="2400">
              <a:solidFill>
                <a:srgbClr val="FFFFFF"/>
              </a:solidFill>
            </a:rPr>
            <a:t>Citations</a:t>
          </a:r>
          <a:endParaRPr lang="fr-BE" sz="2400">
            <a:solidFill>
              <a:srgbClr val="FFFFFF"/>
            </a:solidFill>
          </a:endParaRPr>
        </a:p>
      </dgm:t>
    </dgm:pt>
    <dgm:pt modelId="{3A230F08-D2A9-4D40-AA1D-FC2CA5D0FAF9}" type="parTrans" cxnId="{964D59D6-A3B6-4344-BF1A-91D71A733B76}">
      <dgm:prSet/>
      <dgm:spPr/>
      <dgm:t>
        <a:bodyPr/>
        <a:lstStyle/>
        <a:p>
          <a:endParaRPr lang="fr-BE"/>
        </a:p>
      </dgm:t>
    </dgm:pt>
    <dgm:pt modelId="{66DD6A9A-D94D-4717-B610-024359D5D963}" type="sibTrans" cxnId="{964D59D6-A3B6-4344-BF1A-91D71A733B76}">
      <dgm:prSet/>
      <dgm:spPr/>
      <dgm:t>
        <a:bodyPr/>
        <a:lstStyle/>
        <a:p>
          <a:endParaRPr lang="fr-BE"/>
        </a:p>
      </dgm:t>
    </dgm:pt>
    <dgm:pt modelId="{0A9827FB-9511-4061-BAF9-813228215B44}" type="pres">
      <dgm:prSet presAssocID="{8F3C91EF-1F0F-4707-8459-55E9566BC46D}" presName="Name0" presStyleCnt="0">
        <dgm:presLayoutVars>
          <dgm:chMax val="7"/>
          <dgm:chPref val="7"/>
          <dgm:dir/>
          <dgm:animOne val="branch"/>
          <dgm:animLvl val="lvl"/>
        </dgm:presLayoutVars>
      </dgm:prSet>
      <dgm:spPr/>
    </dgm:pt>
    <dgm:pt modelId="{E07DB989-45CA-4CE9-8E2C-991639B5E4A0}" type="pres">
      <dgm:prSet presAssocID="{CAB6679C-D21B-49B4-928B-6E67398FD63F}" presName="ParentComposite" presStyleCnt="0"/>
      <dgm:spPr/>
    </dgm:pt>
    <dgm:pt modelId="{9F585B75-038C-4FD2-9294-6C04ECEE56D1}" type="pres">
      <dgm:prSet presAssocID="{CAB6679C-D21B-49B4-928B-6E67398FD63F}" presName="Chord" presStyleLbl="bgShp" presStyleIdx="0" presStyleCnt="1"/>
      <dgm:spPr/>
    </dgm:pt>
    <dgm:pt modelId="{4F9C0F17-4F2F-43FD-93D5-439AFB6C62AA}" type="pres">
      <dgm:prSet presAssocID="{CAB6679C-D21B-49B4-928B-6E67398FD63F}" presName="Pie" presStyleLbl="alignNode1" presStyleIdx="0" presStyleCnt="1"/>
      <dgm:spPr/>
    </dgm:pt>
    <dgm:pt modelId="{31AC51BB-9424-4D06-AE06-16387BAB7806}" type="pres">
      <dgm:prSet presAssocID="{CAB6679C-D21B-49B4-928B-6E67398FD63F}" presName="Parent" presStyleLbl="revTx" presStyleIdx="0" presStyleCnt="2">
        <dgm:presLayoutVars>
          <dgm:chMax val="1"/>
          <dgm:chPref val="1"/>
          <dgm:bulletEnabled val="1"/>
        </dgm:presLayoutVars>
      </dgm:prSet>
      <dgm:spPr/>
    </dgm:pt>
    <dgm:pt modelId="{3F190AD2-3517-4CA2-B43D-5E82810E8187}" type="pres">
      <dgm:prSet presAssocID="{0524D292-6F8A-4CA6-B496-6D4FE8A595A3}" presName="negSibTrans" presStyleCnt="0"/>
      <dgm:spPr/>
    </dgm:pt>
    <dgm:pt modelId="{6780C547-30BA-4BA9-8B43-44E66B44395C}" type="pres">
      <dgm:prSet presAssocID="{CAB6679C-D21B-49B4-928B-6E67398FD63F}" presName="composite" presStyleCnt="0"/>
      <dgm:spPr/>
    </dgm:pt>
    <dgm:pt modelId="{099845C4-5A30-481C-88D5-3C326595D462}" type="pres">
      <dgm:prSet presAssocID="{CAB6679C-D21B-49B4-928B-6E67398FD63F}" presName="Child" presStyleLbl="revTx" presStyleIdx="1" presStyleCnt="2">
        <dgm:presLayoutVars>
          <dgm:chMax val="0"/>
          <dgm:chPref val="0"/>
          <dgm:bulletEnabled val="1"/>
        </dgm:presLayoutVars>
      </dgm:prSet>
      <dgm:spPr/>
    </dgm:pt>
  </dgm:ptLst>
  <dgm:cxnLst>
    <dgm:cxn modelId="{E7B4C323-90DC-4ABD-8B99-F9A8F9C31D56}" type="presOf" srcId="{CAB6679C-D21B-49B4-928B-6E67398FD63F}" destId="{31AC51BB-9424-4D06-AE06-16387BAB7806}" srcOrd="0" destOrd="0" presId="urn:microsoft.com/office/officeart/2009/3/layout/PieProcess"/>
    <dgm:cxn modelId="{BCAD022A-681B-4AE7-BEF9-93D0EBF6423A}" srcId="{CAB6679C-D21B-49B4-928B-6E67398FD63F}" destId="{948124D6-B1DD-4D3F-A2E8-1D1D2C9AAF26}" srcOrd="0" destOrd="0" parTransId="{9D308B87-D4EF-4644-AFA9-6573A39D6C97}" sibTransId="{0524D292-6F8A-4CA6-B496-6D4FE8A595A3}"/>
    <dgm:cxn modelId="{1721A636-8508-4655-976B-081724F18C4E}" type="presOf" srcId="{D69BD0EB-2E94-4D04-8C0C-34E6D92C235B}" destId="{099845C4-5A30-481C-88D5-3C326595D462}" srcOrd="0" destOrd="1" presId="urn:microsoft.com/office/officeart/2009/3/layout/PieProcess"/>
    <dgm:cxn modelId="{1E874584-23FC-4948-9FAA-F99B80355B21}" type="presOf" srcId="{8F3C91EF-1F0F-4707-8459-55E9566BC46D}" destId="{0A9827FB-9511-4061-BAF9-813228215B44}" srcOrd="0" destOrd="0" presId="urn:microsoft.com/office/officeart/2009/3/layout/PieProcess"/>
    <dgm:cxn modelId="{13B32DCF-A5B7-4D05-B8BC-55694C653EA6}" type="presOf" srcId="{948124D6-B1DD-4D3F-A2E8-1D1D2C9AAF26}" destId="{099845C4-5A30-481C-88D5-3C326595D462}" srcOrd="0" destOrd="0" presId="urn:microsoft.com/office/officeart/2009/3/layout/PieProcess"/>
    <dgm:cxn modelId="{964D59D6-A3B6-4344-BF1A-91D71A733B76}" srcId="{CAB6679C-D21B-49B4-928B-6E67398FD63F}" destId="{D69BD0EB-2E94-4D04-8C0C-34E6D92C235B}" srcOrd="1" destOrd="0" parTransId="{3A230F08-D2A9-4D40-AA1D-FC2CA5D0FAF9}" sibTransId="{66DD6A9A-D94D-4717-B610-024359D5D963}"/>
    <dgm:cxn modelId="{AF70DFFE-4CCA-4748-ADD5-35D1814603FA}" srcId="{8F3C91EF-1F0F-4707-8459-55E9566BC46D}" destId="{CAB6679C-D21B-49B4-928B-6E67398FD63F}" srcOrd="0" destOrd="0" parTransId="{7A3606D9-F4E2-40FF-9C4D-4F295F44D5EE}" sibTransId="{7AE59FD3-ADEF-4792-B591-E17E5B7C75DA}"/>
    <dgm:cxn modelId="{CAF10001-408C-4977-BB2C-969DE10F5210}" type="presParOf" srcId="{0A9827FB-9511-4061-BAF9-813228215B44}" destId="{E07DB989-45CA-4CE9-8E2C-991639B5E4A0}" srcOrd="0" destOrd="0" presId="urn:microsoft.com/office/officeart/2009/3/layout/PieProcess"/>
    <dgm:cxn modelId="{74C8836B-4B64-447E-8407-CF88C0E6D716}" type="presParOf" srcId="{E07DB989-45CA-4CE9-8E2C-991639B5E4A0}" destId="{9F585B75-038C-4FD2-9294-6C04ECEE56D1}" srcOrd="0" destOrd="0" presId="urn:microsoft.com/office/officeart/2009/3/layout/PieProcess"/>
    <dgm:cxn modelId="{5971CCE3-C254-4EF6-9C8B-7DA75201A488}" type="presParOf" srcId="{E07DB989-45CA-4CE9-8E2C-991639B5E4A0}" destId="{4F9C0F17-4F2F-43FD-93D5-439AFB6C62AA}" srcOrd="1" destOrd="0" presId="urn:microsoft.com/office/officeart/2009/3/layout/PieProcess"/>
    <dgm:cxn modelId="{5947F754-EF3D-4E6B-B5FD-09B5B3793C66}" type="presParOf" srcId="{E07DB989-45CA-4CE9-8E2C-991639B5E4A0}" destId="{31AC51BB-9424-4D06-AE06-16387BAB7806}" srcOrd="2" destOrd="0" presId="urn:microsoft.com/office/officeart/2009/3/layout/PieProcess"/>
    <dgm:cxn modelId="{0FB7ECA6-470A-492B-9319-F93B5E4EC68F}" type="presParOf" srcId="{0A9827FB-9511-4061-BAF9-813228215B44}" destId="{3F190AD2-3517-4CA2-B43D-5E82810E8187}" srcOrd="1" destOrd="0" presId="urn:microsoft.com/office/officeart/2009/3/layout/PieProcess"/>
    <dgm:cxn modelId="{DA061BCB-A902-49CF-B341-21AB2231EBB4}" type="presParOf" srcId="{0A9827FB-9511-4061-BAF9-813228215B44}" destId="{6780C547-30BA-4BA9-8B43-44E66B44395C}" srcOrd="2" destOrd="0" presId="urn:microsoft.com/office/officeart/2009/3/layout/PieProcess"/>
    <dgm:cxn modelId="{A9941ED4-33EE-4314-9FEC-AC436621CBAC}" type="presParOf" srcId="{6780C547-30BA-4BA9-8B43-44E66B44395C}" destId="{099845C4-5A30-481C-88D5-3C326595D462}" srcOrd="0" destOrd="0" presId="urn:microsoft.com/office/officeart/2009/3/layout/Pi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F3C91EF-1F0F-4707-8459-55E9566BC46D}" type="doc">
      <dgm:prSet loTypeId="urn:microsoft.com/office/officeart/2009/3/layout/PieProcess" loCatId="list" qsTypeId="urn:microsoft.com/office/officeart/2005/8/quickstyle/simple1" qsCatId="simple" csTypeId="urn:microsoft.com/office/officeart/2005/8/colors/accent0_3" csCatId="mainScheme" phldr="1"/>
      <dgm:spPr/>
      <dgm:t>
        <a:bodyPr/>
        <a:lstStyle/>
        <a:p>
          <a:endParaRPr lang="fr-BE"/>
        </a:p>
      </dgm:t>
    </dgm:pt>
    <dgm:pt modelId="{CAB6679C-D21B-49B4-928B-6E67398FD63F}">
      <dgm:prSet/>
      <dgm:spPr/>
      <dgm:t>
        <a:bodyPr/>
        <a:lstStyle/>
        <a:p>
          <a:r>
            <a:rPr lang="fr-BE" b="1">
              <a:solidFill>
                <a:srgbClr val="00214E"/>
              </a:solidFill>
            </a:rPr>
            <a:t>Conclusions</a:t>
          </a:r>
        </a:p>
      </dgm:t>
    </dgm:pt>
    <dgm:pt modelId="{7A3606D9-F4E2-40FF-9C4D-4F295F44D5EE}" type="parTrans" cxnId="{AF70DFFE-4CCA-4748-ADD5-35D1814603FA}">
      <dgm:prSet/>
      <dgm:spPr/>
      <dgm:t>
        <a:bodyPr/>
        <a:lstStyle/>
        <a:p>
          <a:endParaRPr lang="fr-BE"/>
        </a:p>
      </dgm:t>
    </dgm:pt>
    <dgm:pt modelId="{7AE59FD3-ADEF-4792-B591-E17E5B7C75DA}" type="sibTrans" cxnId="{AF70DFFE-4CCA-4748-ADD5-35D1814603FA}">
      <dgm:prSet/>
      <dgm:spPr/>
      <dgm:t>
        <a:bodyPr/>
        <a:lstStyle/>
        <a:p>
          <a:endParaRPr lang="fr-BE"/>
        </a:p>
      </dgm:t>
    </dgm:pt>
    <dgm:pt modelId="{0A9827FB-9511-4061-BAF9-813228215B44}" type="pres">
      <dgm:prSet presAssocID="{8F3C91EF-1F0F-4707-8459-55E9566BC46D}" presName="Name0" presStyleCnt="0">
        <dgm:presLayoutVars>
          <dgm:chMax val="7"/>
          <dgm:chPref val="7"/>
          <dgm:dir/>
          <dgm:animOne val="branch"/>
          <dgm:animLvl val="lvl"/>
        </dgm:presLayoutVars>
      </dgm:prSet>
      <dgm:spPr/>
    </dgm:pt>
    <dgm:pt modelId="{E07DB989-45CA-4CE9-8E2C-991639B5E4A0}" type="pres">
      <dgm:prSet presAssocID="{CAB6679C-D21B-49B4-928B-6E67398FD63F}" presName="ParentComposite" presStyleCnt="0"/>
      <dgm:spPr/>
    </dgm:pt>
    <dgm:pt modelId="{9F585B75-038C-4FD2-9294-6C04ECEE56D1}" type="pres">
      <dgm:prSet presAssocID="{CAB6679C-D21B-49B4-928B-6E67398FD63F}" presName="Chord" presStyleLbl="bgShp" presStyleIdx="0" presStyleCnt="1"/>
      <dgm:spPr/>
    </dgm:pt>
    <dgm:pt modelId="{4F9C0F17-4F2F-43FD-93D5-439AFB6C62AA}" type="pres">
      <dgm:prSet presAssocID="{CAB6679C-D21B-49B4-928B-6E67398FD63F}" presName="Pie" presStyleLbl="alignNode1" presStyleIdx="0" presStyleCnt="1"/>
      <dgm:spPr/>
    </dgm:pt>
    <dgm:pt modelId="{31AC51BB-9424-4D06-AE06-16387BAB7806}" type="pres">
      <dgm:prSet presAssocID="{CAB6679C-D21B-49B4-928B-6E67398FD63F}" presName="Parent" presStyleLbl="revTx" presStyleIdx="0" presStyleCnt="1">
        <dgm:presLayoutVars>
          <dgm:chMax val="1"/>
          <dgm:chPref val="1"/>
          <dgm:bulletEnabled val="1"/>
        </dgm:presLayoutVars>
      </dgm:prSet>
      <dgm:spPr/>
    </dgm:pt>
  </dgm:ptLst>
  <dgm:cxnLst>
    <dgm:cxn modelId="{E7B4C323-90DC-4ABD-8B99-F9A8F9C31D56}" type="presOf" srcId="{CAB6679C-D21B-49B4-928B-6E67398FD63F}" destId="{31AC51BB-9424-4D06-AE06-16387BAB7806}" srcOrd="0" destOrd="0" presId="urn:microsoft.com/office/officeart/2009/3/layout/PieProcess"/>
    <dgm:cxn modelId="{1E874584-23FC-4948-9FAA-F99B80355B21}" type="presOf" srcId="{8F3C91EF-1F0F-4707-8459-55E9566BC46D}" destId="{0A9827FB-9511-4061-BAF9-813228215B44}" srcOrd="0" destOrd="0" presId="urn:microsoft.com/office/officeart/2009/3/layout/PieProcess"/>
    <dgm:cxn modelId="{AF70DFFE-4CCA-4748-ADD5-35D1814603FA}" srcId="{8F3C91EF-1F0F-4707-8459-55E9566BC46D}" destId="{CAB6679C-D21B-49B4-928B-6E67398FD63F}" srcOrd="0" destOrd="0" parTransId="{7A3606D9-F4E2-40FF-9C4D-4F295F44D5EE}" sibTransId="{7AE59FD3-ADEF-4792-B591-E17E5B7C75DA}"/>
    <dgm:cxn modelId="{CAF10001-408C-4977-BB2C-969DE10F5210}" type="presParOf" srcId="{0A9827FB-9511-4061-BAF9-813228215B44}" destId="{E07DB989-45CA-4CE9-8E2C-991639B5E4A0}" srcOrd="0" destOrd="0" presId="urn:microsoft.com/office/officeart/2009/3/layout/PieProcess"/>
    <dgm:cxn modelId="{74C8836B-4B64-447E-8407-CF88C0E6D716}" type="presParOf" srcId="{E07DB989-45CA-4CE9-8E2C-991639B5E4A0}" destId="{9F585B75-038C-4FD2-9294-6C04ECEE56D1}" srcOrd="0" destOrd="0" presId="urn:microsoft.com/office/officeart/2009/3/layout/PieProcess"/>
    <dgm:cxn modelId="{5971CCE3-C254-4EF6-9C8B-7DA75201A488}" type="presParOf" srcId="{E07DB989-45CA-4CE9-8E2C-991639B5E4A0}" destId="{4F9C0F17-4F2F-43FD-93D5-439AFB6C62AA}" srcOrd="1" destOrd="0" presId="urn:microsoft.com/office/officeart/2009/3/layout/PieProcess"/>
    <dgm:cxn modelId="{5947F754-EF3D-4E6B-B5FD-09B5B3793C66}" type="presParOf" srcId="{E07DB989-45CA-4CE9-8E2C-991639B5E4A0}" destId="{31AC51BB-9424-4D06-AE06-16387BAB7806}" srcOrd="2" destOrd="0" presId="urn:microsoft.com/office/officeart/2009/3/layout/Pi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3C91EF-1F0F-4707-8459-55E9566BC46D}" type="doc">
      <dgm:prSet loTypeId="urn:microsoft.com/office/officeart/2009/3/layout/PieProcess" loCatId="list" qsTypeId="urn:microsoft.com/office/officeart/2005/8/quickstyle/simple1" qsCatId="simple" csTypeId="urn:microsoft.com/office/officeart/2005/8/colors/accent2_3" csCatId="accent2" phldr="1"/>
      <dgm:spPr/>
      <dgm:t>
        <a:bodyPr/>
        <a:lstStyle/>
        <a:p>
          <a:endParaRPr lang="fr-BE"/>
        </a:p>
      </dgm:t>
    </dgm:pt>
    <dgm:pt modelId="{CAB6679C-D21B-49B4-928B-6E67398FD63F}">
      <dgm:prSet/>
      <dgm:spPr/>
      <dgm:t>
        <a:bodyPr/>
        <a:lstStyle/>
        <a:p>
          <a:r>
            <a:rPr lang="fr-BE" b="1">
              <a:solidFill>
                <a:srgbClr val="00214E"/>
              </a:solidFill>
            </a:rPr>
            <a:t>Structure</a:t>
          </a:r>
        </a:p>
      </dgm:t>
    </dgm:pt>
    <dgm:pt modelId="{7A3606D9-F4E2-40FF-9C4D-4F295F44D5EE}" type="parTrans" cxnId="{AF70DFFE-4CCA-4748-ADD5-35D1814603FA}">
      <dgm:prSet/>
      <dgm:spPr/>
      <dgm:t>
        <a:bodyPr/>
        <a:lstStyle/>
        <a:p>
          <a:endParaRPr lang="fr-BE"/>
        </a:p>
      </dgm:t>
    </dgm:pt>
    <dgm:pt modelId="{7AE59FD3-ADEF-4792-B591-E17E5B7C75DA}" type="sibTrans" cxnId="{AF70DFFE-4CCA-4748-ADD5-35D1814603FA}">
      <dgm:prSet/>
      <dgm:spPr/>
      <dgm:t>
        <a:bodyPr/>
        <a:lstStyle/>
        <a:p>
          <a:endParaRPr lang="fr-BE"/>
        </a:p>
      </dgm:t>
    </dgm:pt>
    <dgm:pt modelId="{948124D6-B1DD-4D3F-A2E8-1D1D2C9AAF26}">
      <dgm:prSet custT="1"/>
      <dgm:spPr/>
      <dgm:t>
        <a:bodyPr/>
        <a:lstStyle/>
        <a:p>
          <a:r>
            <a:rPr lang="fr-BE" sz="2400">
              <a:solidFill>
                <a:srgbClr val="FFFFFF"/>
              </a:solidFill>
            </a:rPr>
            <a:t>Classique</a:t>
          </a:r>
        </a:p>
      </dgm:t>
    </dgm:pt>
    <dgm:pt modelId="{9D308B87-D4EF-4644-AFA9-6573A39D6C97}" type="parTrans" cxnId="{BCAD022A-681B-4AE7-BEF9-93D0EBF6423A}">
      <dgm:prSet/>
      <dgm:spPr/>
      <dgm:t>
        <a:bodyPr/>
        <a:lstStyle/>
        <a:p>
          <a:endParaRPr lang="fr-BE"/>
        </a:p>
      </dgm:t>
    </dgm:pt>
    <dgm:pt modelId="{0524D292-6F8A-4CA6-B496-6D4FE8A595A3}" type="sibTrans" cxnId="{BCAD022A-681B-4AE7-BEF9-93D0EBF6423A}">
      <dgm:prSet/>
      <dgm:spPr/>
      <dgm:t>
        <a:bodyPr/>
        <a:lstStyle/>
        <a:p>
          <a:endParaRPr lang="fr-BE"/>
        </a:p>
      </dgm:t>
    </dgm:pt>
    <dgm:pt modelId="{B7DA6751-F22D-402B-B2CC-A9BB434F0CC6}">
      <dgm:prSet custT="1"/>
      <dgm:spPr/>
      <dgm:t>
        <a:bodyPr/>
        <a:lstStyle/>
        <a:p>
          <a:r>
            <a:rPr lang="fr-FR" sz="2400">
              <a:solidFill>
                <a:srgbClr val="FFFFFF"/>
              </a:solidFill>
            </a:rPr>
            <a:t>Lien entre les notions</a:t>
          </a:r>
          <a:endParaRPr lang="fr-BE" sz="2400">
            <a:solidFill>
              <a:srgbClr val="FFFFFF"/>
            </a:solidFill>
          </a:endParaRPr>
        </a:p>
      </dgm:t>
    </dgm:pt>
    <dgm:pt modelId="{A7964449-2E3F-4A57-A2E6-D26CE4048A38}" type="parTrans" cxnId="{53A0F87A-A891-4FF6-9C75-468F3703493E}">
      <dgm:prSet/>
      <dgm:spPr/>
      <dgm:t>
        <a:bodyPr/>
        <a:lstStyle/>
        <a:p>
          <a:endParaRPr lang="fr-BE"/>
        </a:p>
      </dgm:t>
    </dgm:pt>
    <dgm:pt modelId="{C3BFB017-A5E5-411C-A572-397817C2B029}" type="sibTrans" cxnId="{53A0F87A-A891-4FF6-9C75-468F3703493E}">
      <dgm:prSet/>
      <dgm:spPr/>
      <dgm:t>
        <a:bodyPr/>
        <a:lstStyle/>
        <a:p>
          <a:endParaRPr lang="fr-BE"/>
        </a:p>
      </dgm:t>
    </dgm:pt>
    <dgm:pt modelId="{2B99D1C0-7D98-4B23-91F4-971D996F526F}">
      <dgm:prSet custT="1"/>
      <dgm:spPr/>
      <dgm:t>
        <a:bodyPr/>
        <a:lstStyle/>
        <a:p>
          <a:r>
            <a:rPr lang="fr-BE" sz="2400">
              <a:solidFill>
                <a:srgbClr val="FFFFFF"/>
              </a:solidFill>
            </a:rPr>
            <a:t>Peu développé</a:t>
          </a:r>
        </a:p>
      </dgm:t>
    </dgm:pt>
    <dgm:pt modelId="{7F04FF1B-97E6-423F-A1A7-C132F22E3EA2}" type="parTrans" cxnId="{E59BC7F9-032B-47FB-A349-D38AE74937EC}">
      <dgm:prSet/>
      <dgm:spPr/>
    </dgm:pt>
    <dgm:pt modelId="{570FDF3D-7F08-42EF-8221-A571C4182F8F}" type="sibTrans" cxnId="{E59BC7F9-032B-47FB-A349-D38AE74937EC}">
      <dgm:prSet/>
      <dgm:spPr/>
    </dgm:pt>
    <dgm:pt modelId="{0A9827FB-9511-4061-BAF9-813228215B44}" type="pres">
      <dgm:prSet presAssocID="{8F3C91EF-1F0F-4707-8459-55E9566BC46D}" presName="Name0" presStyleCnt="0">
        <dgm:presLayoutVars>
          <dgm:chMax val="7"/>
          <dgm:chPref val="7"/>
          <dgm:dir/>
          <dgm:animOne val="branch"/>
          <dgm:animLvl val="lvl"/>
        </dgm:presLayoutVars>
      </dgm:prSet>
      <dgm:spPr/>
    </dgm:pt>
    <dgm:pt modelId="{E07DB989-45CA-4CE9-8E2C-991639B5E4A0}" type="pres">
      <dgm:prSet presAssocID="{CAB6679C-D21B-49B4-928B-6E67398FD63F}" presName="ParentComposite" presStyleCnt="0"/>
      <dgm:spPr/>
    </dgm:pt>
    <dgm:pt modelId="{9F585B75-038C-4FD2-9294-6C04ECEE56D1}" type="pres">
      <dgm:prSet presAssocID="{CAB6679C-D21B-49B4-928B-6E67398FD63F}" presName="Chord" presStyleLbl="bgShp" presStyleIdx="0" presStyleCnt="1"/>
      <dgm:spPr/>
    </dgm:pt>
    <dgm:pt modelId="{4F9C0F17-4F2F-43FD-93D5-439AFB6C62AA}" type="pres">
      <dgm:prSet presAssocID="{CAB6679C-D21B-49B4-928B-6E67398FD63F}" presName="Pie" presStyleLbl="alignNode1" presStyleIdx="0" presStyleCnt="1"/>
      <dgm:spPr/>
    </dgm:pt>
    <dgm:pt modelId="{31AC51BB-9424-4D06-AE06-16387BAB7806}" type="pres">
      <dgm:prSet presAssocID="{CAB6679C-D21B-49B4-928B-6E67398FD63F}" presName="Parent" presStyleLbl="revTx" presStyleIdx="0" presStyleCnt="2">
        <dgm:presLayoutVars>
          <dgm:chMax val="1"/>
          <dgm:chPref val="1"/>
          <dgm:bulletEnabled val="1"/>
        </dgm:presLayoutVars>
      </dgm:prSet>
      <dgm:spPr/>
    </dgm:pt>
    <dgm:pt modelId="{682D8469-74C3-41A9-A527-B5E789D31D0A}" type="pres">
      <dgm:prSet presAssocID="{0524D292-6F8A-4CA6-B496-6D4FE8A595A3}" presName="negSibTrans" presStyleCnt="0"/>
      <dgm:spPr/>
    </dgm:pt>
    <dgm:pt modelId="{664ED649-BDD9-4EA7-AF9A-6AC1A089A075}" type="pres">
      <dgm:prSet presAssocID="{CAB6679C-D21B-49B4-928B-6E67398FD63F}" presName="composite" presStyleCnt="0"/>
      <dgm:spPr/>
    </dgm:pt>
    <dgm:pt modelId="{5FDCB3B0-95A9-4931-98D2-7F92576AD246}" type="pres">
      <dgm:prSet presAssocID="{CAB6679C-D21B-49B4-928B-6E67398FD63F}" presName="Child" presStyleLbl="revTx" presStyleIdx="1" presStyleCnt="2">
        <dgm:presLayoutVars>
          <dgm:chMax val="0"/>
          <dgm:chPref val="0"/>
          <dgm:bulletEnabled val="1"/>
        </dgm:presLayoutVars>
      </dgm:prSet>
      <dgm:spPr/>
    </dgm:pt>
  </dgm:ptLst>
  <dgm:cxnLst>
    <dgm:cxn modelId="{E7B4C323-90DC-4ABD-8B99-F9A8F9C31D56}" type="presOf" srcId="{CAB6679C-D21B-49B4-928B-6E67398FD63F}" destId="{31AC51BB-9424-4D06-AE06-16387BAB7806}" srcOrd="0" destOrd="0" presId="urn:microsoft.com/office/officeart/2009/3/layout/PieProcess"/>
    <dgm:cxn modelId="{BCAD022A-681B-4AE7-BEF9-93D0EBF6423A}" srcId="{CAB6679C-D21B-49B4-928B-6E67398FD63F}" destId="{948124D6-B1DD-4D3F-A2E8-1D1D2C9AAF26}" srcOrd="0" destOrd="0" parTransId="{9D308B87-D4EF-4644-AFA9-6573A39D6C97}" sibTransId="{0524D292-6F8A-4CA6-B496-6D4FE8A595A3}"/>
    <dgm:cxn modelId="{53A0F87A-A891-4FF6-9C75-468F3703493E}" srcId="{CAB6679C-D21B-49B4-928B-6E67398FD63F}" destId="{B7DA6751-F22D-402B-B2CC-A9BB434F0CC6}" srcOrd="2" destOrd="0" parTransId="{A7964449-2E3F-4A57-A2E6-D26CE4048A38}" sibTransId="{C3BFB017-A5E5-411C-A572-397817C2B029}"/>
    <dgm:cxn modelId="{1E874584-23FC-4948-9FAA-F99B80355B21}" type="presOf" srcId="{8F3C91EF-1F0F-4707-8459-55E9566BC46D}" destId="{0A9827FB-9511-4061-BAF9-813228215B44}" srcOrd="0" destOrd="0" presId="urn:microsoft.com/office/officeart/2009/3/layout/PieProcess"/>
    <dgm:cxn modelId="{A8A7718B-681C-415C-8037-3D85A2273369}" type="presOf" srcId="{B7DA6751-F22D-402B-B2CC-A9BB434F0CC6}" destId="{5FDCB3B0-95A9-4931-98D2-7F92576AD246}" srcOrd="0" destOrd="2" presId="urn:microsoft.com/office/officeart/2009/3/layout/PieProcess"/>
    <dgm:cxn modelId="{A54EDCBA-D62C-4052-9505-3B5625B61013}" type="presOf" srcId="{2B99D1C0-7D98-4B23-91F4-971D996F526F}" destId="{5FDCB3B0-95A9-4931-98D2-7F92576AD246}" srcOrd="0" destOrd="1" presId="urn:microsoft.com/office/officeart/2009/3/layout/PieProcess"/>
    <dgm:cxn modelId="{38F024C8-1488-4F14-B15F-F26D520CD45C}" type="presOf" srcId="{948124D6-B1DD-4D3F-A2E8-1D1D2C9AAF26}" destId="{5FDCB3B0-95A9-4931-98D2-7F92576AD246}" srcOrd="0" destOrd="0" presId="urn:microsoft.com/office/officeart/2009/3/layout/PieProcess"/>
    <dgm:cxn modelId="{E59BC7F9-032B-47FB-A349-D38AE74937EC}" srcId="{CAB6679C-D21B-49B4-928B-6E67398FD63F}" destId="{2B99D1C0-7D98-4B23-91F4-971D996F526F}" srcOrd="1" destOrd="0" parTransId="{7F04FF1B-97E6-423F-A1A7-C132F22E3EA2}" sibTransId="{570FDF3D-7F08-42EF-8221-A571C4182F8F}"/>
    <dgm:cxn modelId="{AF70DFFE-4CCA-4748-ADD5-35D1814603FA}" srcId="{8F3C91EF-1F0F-4707-8459-55E9566BC46D}" destId="{CAB6679C-D21B-49B4-928B-6E67398FD63F}" srcOrd="0" destOrd="0" parTransId="{7A3606D9-F4E2-40FF-9C4D-4F295F44D5EE}" sibTransId="{7AE59FD3-ADEF-4792-B591-E17E5B7C75DA}"/>
    <dgm:cxn modelId="{CAF10001-408C-4977-BB2C-969DE10F5210}" type="presParOf" srcId="{0A9827FB-9511-4061-BAF9-813228215B44}" destId="{E07DB989-45CA-4CE9-8E2C-991639B5E4A0}" srcOrd="0" destOrd="0" presId="urn:microsoft.com/office/officeart/2009/3/layout/PieProcess"/>
    <dgm:cxn modelId="{74C8836B-4B64-447E-8407-CF88C0E6D716}" type="presParOf" srcId="{E07DB989-45CA-4CE9-8E2C-991639B5E4A0}" destId="{9F585B75-038C-4FD2-9294-6C04ECEE56D1}" srcOrd="0" destOrd="0" presId="urn:microsoft.com/office/officeart/2009/3/layout/PieProcess"/>
    <dgm:cxn modelId="{5971CCE3-C254-4EF6-9C8B-7DA75201A488}" type="presParOf" srcId="{E07DB989-45CA-4CE9-8E2C-991639B5E4A0}" destId="{4F9C0F17-4F2F-43FD-93D5-439AFB6C62AA}" srcOrd="1" destOrd="0" presId="urn:microsoft.com/office/officeart/2009/3/layout/PieProcess"/>
    <dgm:cxn modelId="{5947F754-EF3D-4E6B-B5FD-09B5B3793C66}" type="presParOf" srcId="{E07DB989-45CA-4CE9-8E2C-991639B5E4A0}" destId="{31AC51BB-9424-4D06-AE06-16387BAB7806}" srcOrd="2" destOrd="0" presId="urn:microsoft.com/office/officeart/2009/3/layout/PieProcess"/>
    <dgm:cxn modelId="{B1735355-009C-42B1-88F7-0424F857FD75}" type="presParOf" srcId="{0A9827FB-9511-4061-BAF9-813228215B44}" destId="{682D8469-74C3-41A9-A527-B5E789D31D0A}" srcOrd="1" destOrd="0" presId="urn:microsoft.com/office/officeart/2009/3/layout/PieProcess"/>
    <dgm:cxn modelId="{BB533CD4-D039-4059-AD9E-BDD5E70A38E0}" type="presParOf" srcId="{0A9827FB-9511-4061-BAF9-813228215B44}" destId="{664ED649-BDD9-4EA7-AF9A-6AC1A089A075}" srcOrd="2" destOrd="0" presId="urn:microsoft.com/office/officeart/2009/3/layout/PieProcess"/>
    <dgm:cxn modelId="{FC7D3689-DDC7-40D4-90F8-B57522B331C2}" type="presParOf" srcId="{664ED649-BDD9-4EA7-AF9A-6AC1A089A075}" destId="{5FDCB3B0-95A9-4931-98D2-7F92576AD246}" srcOrd="0" destOrd="0" presId="urn:microsoft.com/office/officeart/2009/3/layout/Pi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3C91EF-1F0F-4707-8459-55E9566BC46D}" type="doc">
      <dgm:prSet loTypeId="urn:microsoft.com/office/officeart/2009/3/layout/PieProcess" loCatId="list" qsTypeId="urn:microsoft.com/office/officeart/2005/8/quickstyle/simple1" qsCatId="simple" csTypeId="urn:microsoft.com/office/officeart/2005/8/colors/accent4_2" csCatId="accent4" phldr="1"/>
      <dgm:spPr/>
      <dgm:t>
        <a:bodyPr/>
        <a:lstStyle/>
        <a:p>
          <a:endParaRPr lang="fr-BE"/>
        </a:p>
      </dgm:t>
    </dgm:pt>
    <dgm:pt modelId="{CAB6679C-D21B-49B4-928B-6E67398FD63F}">
      <dgm:prSet/>
      <dgm:spPr/>
      <dgm:t>
        <a:bodyPr/>
        <a:lstStyle/>
        <a:p>
          <a:r>
            <a:rPr lang="fr-BE" b="1">
              <a:solidFill>
                <a:srgbClr val="00214E"/>
              </a:solidFill>
            </a:rPr>
            <a:t>Synthèse théorique</a:t>
          </a:r>
        </a:p>
      </dgm:t>
    </dgm:pt>
    <dgm:pt modelId="{7A3606D9-F4E2-40FF-9C4D-4F295F44D5EE}" type="parTrans" cxnId="{AF70DFFE-4CCA-4748-ADD5-35D1814603FA}">
      <dgm:prSet/>
      <dgm:spPr/>
      <dgm:t>
        <a:bodyPr/>
        <a:lstStyle/>
        <a:p>
          <a:endParaRPr lang="fr-BE"/>
        </a:p>
      </dgm:t>
    </dgm:pt>
    <dgm:pt modelId="{7AE59FD3-ADEF-4792-B591-E17E5B7C75DA}" type="sibTrans" cxnId="{AF70DFFE-4CCA-4748-ADD5-35D1814603FA}">
      <dgm:prSet/>
      <dgm:spPr/>
      <dgm:t>
        <a:bodyPr/>
        <a:lstStyle/>
        <a:p>
          <a:endParaRPr lang="fr-BE"/>
        </a:p>
      </dgm:t>
    </dgm:pt>
    <dgm:pt modelId="{948124D6-B1DD-4D3F-A2E8-1D1D2C9AAF26}">
      <dgm:prSet custT="1"/>
      <dgm:spPr/>
      <dgm:t>
        <a:bodyPr/>
        <a:lstStyle/>
        <a:p>
          <a:r>
            <a:rPr lang="fr-BE" sz="2400">
              <a:solidFill>
                <a:schemeClr val="bg1"/>
              </a:solidFill>
            </a:rPr>
            <a:t>Sans sources</a:t>
          </a:r>
        </a:p>
      </dgm:t>
    </dgm:pt>
    <dgm:pt modelId="{9D308B87-D4EF-4644-AFA9-6573A39D6C97}" type="parTrans" cxnId="{BCAD022A-681B-4AE7-BEF9-93D0EBF6423A}">
      <dgm:prSet/>
      <dgm:spPr/>
      <dgm:t>
        <a:bodyPr/>
        <a:lstStyle/>
        <a:p>
          <a:endParaRPr lang="fr-BE"/>
        </a:p>
      </dgm:t>
    </dgm:pt>
    <dgm:pt modelId="{0524D292-6F8A-4CA6-B496-6D4FE8A595A3}" type="sibTrans" cxnId="{BCAD022A-681B-4AE7-BEF9-93D0EBF6423A}">
      <dgm:prSet/>
      <dgm:spPr/>
      <dgm:t>
        <a:bodyPr/>
        <a:lstStyle/>
        <a:p>
          <a:endParaRPr lang="fr-BE"/>
        </a:p>
      </dgm:t>
    </dgm:pt>
    <dgm:pt modelId="{4F247A6A-F186-4A7A-B43C-D202673EA698}">
      <dgm:prSet custT="1"/>
      <dgm:spPr/>
      <dgm:t>
        <a:bodyPr/>
        <a:lstStyle/>
        <a:p>
          <a:r>
            <a:rPr lang="fr-BE" sz="2400">
              <a:solidFill>
                <a:schemeClr val="bg1"/>
              </a:solidFill>
            </a:rPr>
            <a:t>Liens entre concepts</a:t>
          </a:r>
        </a:p>
      </dgm:t>
    </dgm:pt>
    <dgm:pt modelId="{4CF22F53-34BC-4D00-8A3B-93C33F3B14C1}" type="parTrans" cxnId="{19E9C8D2-6082-41AC-96A2-81EFBDE285DA}">
      <dgm:prSet/>
      <dgm:spPr/>
      <dgm:t>
        <a:bodyPr/>
        <a:lstStyle/>
        <a:p>
          <a:endParaRPr lang="fr-BE"/>
        </a:p>
      </dgm:t>
    </dgm:pt>
    <dgm:pt modelId="{FF08CBD0-9175-4A56-813E-28E499840D59}" type="sibTrans" cxnId="{19E9C8D2-6082-41AC-96A2-81EFBDE285DA}">
      <dgm:prSet/>
      <dgm:spPr/>
      <dgm:t>
        <a:bodyPr/>
        <a:lstStyle/>
        <a:p>
          <a:endParaRPr lang="fr-BE"/>
        </a:p>
      </dgm:t>
    </dgm:pt>
    <dgm:pt modelId="{7F413C98-6F00-4CA3-8FB7-BFCBEF7ACCA2}">
      <dgm:prSet custT="1"/>
      <dgm:spPr/>
      <dgm:t>
        <a:bodyPr/>
        <a:lstStyle/>
        <a:p>
          <a:r>
            <a:rPr lang="fr-BE" sz="2400">
              <a:solidFill>
                <a:schemeClr val="bg1"/>
              </a:solidFill>
            </a:rPr>
            <a:t>Structure</a:t>
          </a:r>
        </a:p>
      </dgm:t>
    </dgm:pt>
    <dgm:pt modelId="{953D75BC-30B5-4CAE-ABC0-955FA0DF1F37}" type="parTrans" cxnId="{05EB949E-7B95-4D24-9470-12F066A65B16}">
      <dgm:prSet/>
      <dgm:spPr/>
      <dgm:t>
        <a:bodyPr/>
        <a:lstStyle/>
        <a:p>
          <a:endParaRPr lang="fr-BE"/>
        </a:p>
      </dgm:t>
    </dgm:pt>
    <dgm:pt modelId="{92A8D194-097F-45BC-9603-1F935A9C3DBB}" type="sibTrans" cxnId="{05EB949E-7B95-4D24-9470-12F066A65B16}">
      <dgm:prSet/>
      <dgm:spPr/>
      <dgm:t>
        <a:bodyPr/>
        <a:lstStyle/>
        <a:p>
          <a:endParaRPr lang="fr-BE"/>
        </a:p>
      </dgm:t>
    </dgm:pt>
    <dgm:pt modelId="{0A9827FB-9511-4061-BAF9-813228215B44}" type="pres">
      <dgm:prSet presAssocID="{8F3C91EF-1F0F-4707-8459-55E9566BC46D}" presName="Name0" presStyleCnt="0">
        <dgm:presLayoutVars>
          <dgm:chMax val="7"/>
          <dgm:chPref val="7"/>
          <dgm:dir/>
          <dgm:animOne val="branch"/>
          <dgm:animLvl val="lvl"/>
        </dgm:presLayoutVars>
      </dgm:prSet>
      <dgm:spPr/>
    </dgm:pt>
    <dgm:pt modelId="{E07DB989-45CA-4CE9-8E2C-991639B5E4A0}" type="pres">
      <dgm:prSet presAssocID="{CAB6679C-D21B-49B4-928B-6E67398FD63F}" presName="ParentComposite" presStyleCnt="0"/>
      <dgm:spPr/>
    </dgm:pt>
    <dgm:pt modelId="{9F585B75-038C-4FD2-9294-6C04ECEE56D1}" type="pres">
      <dgm:prSet presAssocID="{CAB6679C-D21B-49B4-928B-6E67398FD63F}" presName="Chord" presStyleLbl="bgShp" presStyleIdx="0" presStyleCnt="1"/>
      <dgm:spPr/>
    </dgm:pt>
    <dgm:pt modelId="{4F9C0F17-4F2F-43FD-93D5-439AFB6C62AA}" type="pres">
      <dgm:prSet presAssocID="{CAB6679C-D21B-49B4-928B-6E67398FD63F}" presName="Pie" presStyleLbl="alignNode1" presStyleIdx="0" presStyleCnt="1"/>
      <dgm:spPr/>
    </dgm:pt>
    <dgm:pt modelId="{31AC51BB-9424-4D06-AE06-16387BAB7806}" type="pres">
      <dgm:prSet presAssocID="{CAB6679C-D21B-49B4-928B-6E67398FD63F}" presName="Parent" presStyleLbl="revTx" presStyleIdx="0" presStyleCnt="2">
        <dgm:presLayoutVars>
          <dgm:chMax val="1"/>
          <dgm:chPref val="1"/>
          <dgm:bulletEnabled val="1"/>
        </dgm:presLayoutVars>
      </dgm:prSet>
      <dgm:spPr/>
    </dgm:pt>
    <dgm:pt modelId="{3F190AD2-3517-4CA2-B43D-5E82810E8187}" type="pres">
      <dgm:prSet presAssocID="{0524D292-6F8A-4CA6-B496-6D4FE8A595A3}" presName="negSibTrans" presStyleCnt="0"/>
      <dgm:spPr/>
    </dgm:pt>
    <dgm:pt modelId="{6780C547-30BA-4BA9-8B43-44E66B44395C}" type="pres">
      <dgm:prSet presAssocID="{CAB6679C-D21B-49B4-928B-6E67398FD63F}" presName="composite" presStyleCnt="0"/>
      <dgm:spPr/>
    </dgm:pt>
    <dgm:pt modelId="{099845C4-5A30-481C-88D5-3C326595D462}" type="pres">
      <dgm:prSet presAssocID="{CAB6679C-D21B-49B4-928B-6E67398FD63F}" presName="Child" presStyleLbl="revTx" presStyleIdx="1" presStyleCnt="2">
        <dgm:presLayoutVars>
          <dgm:chMax val="0"/>
          <dgm:chPref val="0"/>
          <dgm:bulletEnabled val="1"/>
        </dgm:presLayoutVars>
      </dgm:prSet>
      <dgm:spPr/>
    </dgm:pt>
  </dgm:ptLst>
  <dgm:cxnLst>
    <dgm:cxn modelId="{E7B4C323-90DC-4ABD-8B99-F9A8F9C31D56}" type="presOf" srcId="{CAB6679C-D21B-49B4-928B-6E67398FD63F}" destId="{31AC51BB-9424-4D06-AE06-16387BAB7806}" srcOrd="0" destOrd="0" presId="urn:microsoft.com/office/officeart/2009/3/layout/PieProcess"/>
    <dgm:cxn modelId="{BCAD022A-681B-4AE7-BEF9-93D0EBF6423A}" srcId="{CAB6679C-D21B-49B4-928B-6E67398FD63F}" destId="{948124D6-B1DD-4D3F-A2E8-1D1D2C9AAF26}" srcOrd="0" destOrd="0" parTransId="{9D308B87-D4EF-4644-AFA9-6573A39D6C97}" sibTransId="{0524D292-6F8A-4CA6-B496-6D4FE8A595A3}"/>
    <dgm:cxn modelId="{1E874584-23FC-4948-9FAA-F99B80355B21}" type="presOf" srcId="{8F3C91EF-1F0F-4707-8459-55E9566BC46D}" destId="{0A9827FB-9511-4061-BAF9-813228215B44}" srcOrd="0" destOrd="0" presId="urn:microsoft.com/office/officeart/2009/3/layout/PieProcess"/>
    <dgm:cxn modelId="{8AAA4E84-B395-4FFA-A467-73F725A3114A}" type="presOf" srcId="{4F247A6A-F186-4A7A-B43C-D202673EA698}" destId="{099845C4-5A30-481C-88D5-3C326595D462}" srcOrd="0" destOrd="1" presId="urn:microsoft.com/office/officeart/2009/3/layout/PieProcess"/>
    <dgm:cxn modelId="{05EB949E-7B95-4D24-9470-12F066A65B16}" srcId="{CAB6679C-D21B-49B4-928B-6E67398FD63F}" destId="{7F413C98-6F00-4CA3-8FB7-BFCBEF7ACCA2}" srcOrd="2" destOrd="0" parTransId="{953D75BC-30B5-4CAE-ABC0-955FA0DF1F37}" sibTransId="{92A8D194-097F-45BC-9603-1F935A9C3DBB}"/>
    <dgm:cxn modelId="{13B32DCF-A5B7-4D05-B8BC-55694C653EA6}" type="presOf" srcId="{948124D6-B1DD-4D3F-A2E8-1D1D2C9AAF26}" destId="{099845C4-5A30-481C-88D5-3C326595D462}" srcOrd="0" destOrd="0" presId="urn:microsoft.com/office/officeart/2009/3/layout/PieProcess"/>
    <dgm:cxn modelId="{19E9C8D2-6082-41AC-96A2-81EFBDE285DA}" srcId="{CAB6679C-D21B-49B4-928B-6E67398FD63F}" destId="{4F247A6A-F186-4A7A-B43C-D202673EA698}" srcOrd="1" destOrd="0" parTransId="{4CF22F53-34BC-4D00-8A3B-93C33F3B14C1}" sibTransId="{FF08CBD0-9175-4A56-813E-28E499840D59}"/>
    <dgm:cxn modelId="{E0F187FB-E9BB-4AE2-9EB2-54EB22BA1F6C}" type="presOf" srcId="{7F413C98-6F00-4CA3-8FB7-BFCBEF7ACCA2}" destId="{099845C4-5A30-481C-88D5-3C326595D462}" srcOrd="0" destOrd="2" presId="urn:microsoft.com/office/officeart/2009/3/layout/PieProcess"/>
    <dgm:cxn modelId="{AF70DFFE-4CCA-4748-ADD5-35D1814603FA}" srcId="{8F3C91EF-1F0F-4707-8459-55E9566BC46D}" destId="{CAB6679C-D21B-49B4-928B-6E67398FD63F}" srcOrd="0" destOrd="0" parTransId="{7A3606D9-F4E2-40FF-9C4D-4F295F44D5EE}" sibTransId="{7AE59FD3-ADEF-4792-B591-E17E5B7C75DA}"/>
    <dgm:cxn modelId="{CAF10001-408C-4977-BB2C-969DE10F5210}" type="presParOf" srcId="{0A9827FB-9511-4061-BAF9-813228215B44}" destId="{E07DB989-45CA-4CE9-8E2C-991639B5E4A0}" srcOrd="0" destOrd="0" presId="urn:microsoft.com/office/officeart/2009/3/layout/PieProcess"/>
    <dgm:cxn modelId="{74C8836B-4B64-447E-8407-CF88C0E6D716}" type="presParOf" srcId="{E07DB989-45CA-4CE9-8E2C-991639B5E4A0}" destId="{9F585B75-038C-4FD2-9294-6C04ECEE56D1}" srcOrd="0" destOrd="0" presId="urn:microsoft.com/office/officeart/2009/3/layout/PieProcess"/>
    <dgm:cxn modelId="{5971CCE3-C254-4EF6-9C8B-7DA75201A488}" type="presParOf" srcId="{E07DB989-45CA-4CE9-8E2C-991639B5E4A0}" destId="{4F9C0F17-4F2F-43FD-93D5-439AFB6C62AA}" srcOrd="1" destOrd="0" presId="urn:microsoft.com/office/officeart/2009/3/layout/PieProcess"/>
    <dgm:cxn modelId="{5947F754-EF3D-4E6B-B5FD-09B5B3793C66}" type="presParOf" srcId="{E07DB989-45CA-4CE9-8E2C-991639B5E4A0}" destId="{31AC51BB-9424-4D06-AE06-16387BAB7806}" srcOrd="2" destOrd="0" presId="urn:microsoft.com/office/officeart/2009/3/layout/PieProcess"/>
    <dgm:cxn modelId="{0FB7ECA6-470A-492B-9319-F93B5E4EC68F}" type="presParOf" srcId="{0A9827FB-9511-4061-BAF9-813228215B44}" destId="{3F190AD2-3517-4CA2-B43D-5E82810E8187}" srcOrd="1" destOrd="0" presId="urn:microsoft.com/office/officeart/2009/3/layout/PieProcess"/>
    <dgm:cxn modelId="{DA061BCB-A902-49CF-B341-21AB2231EBB4}" type="presParOf" srcId="{0A9827FB-9511-4061-BAF9-813228215B44}" destId="{6780C547-30BA-4BA9-8B43-44E66B44395C}" srcOrd="2" destOrd="0" presId="urn:microsoft.com/office/officeart/2009/3/layout/PieProcess"/>
    <dgm:cxn modelId="{A9941ED4-33EE-4314-9FEC-AC436621CBAC}" type="presParOf" srcId="{6780C547-30BA-4BA9-8B43-44E66B44395C}" destId="{099845C4-5A30-481C-88D5-3C326595D462}" srcOrd="0" destOrd="0" presId="urn:microsoft.com/office/officeart/2009/3/layout/Pi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3C91EF-1F0F-4707-8459-55E9566BC46D}" type="doc">
      <dgm:prSet loTypeId="urn:microsoft.com/office/officeart/2009/3/layout/PieProcess" loCatId="list" qsTypeId="urn:microsoft.com/office/officeart/2005/8/quickstyle/simple1" qsCatId="simple" csTypeId="urn:microsoft.com/office/officeart/2005/8/colors/accent4_2" csCatId="accent4" phldr="1"/>
      <dgm:spPr/>
      <dgm:t>
        <a:bodyPr/>
        <a:lstStyle/>
        <a:p>
          <a:endParaRPr lang="fr-BE"/>
        </a:p>
      </dgm:t>
    </dgm:pt>
    <dgm:pt modelId="{CAB6679C-D21B-49B4-928B-6E67398FD63F}">
      <dgm:prSet/>
      <dgm:spPr/>
      <dgm:t>
        <a:bodyPr/>
        <a:lstStyle/>
        <a:p>
          <a:r>
            <a:rPr lang="fr-BE" b="1">
              <a:solidFill>
                <a:srgbClr val="00214E"/>
              </a:solidFill>
            </a:rPr>
            <a:t>Synthèse théorique</a:t>
          </a:r>
        </a:p>
      </dgm:t>
    </dgm:pt>
    <dgm:pt modelId="{7A3606D9-F4E2-40FF-9C4D-4F295F44D5EE}" type="parTrans" cxnId="{AF70DFFE-4CCA-4748-ADD5-35D1814603FA}">
      <dgm:prSet/>
      <dgm:spPr/>
      <dgm:t>
        <a:bodyPr/>
        <a:lstStyle/>
        <a:p>
          <a:endParaRPr lang="fr-BE"/>
        </a:p>
      </dgm:t>
    </dgm:pt>
    <dgm:pt modelId="{7AE59FD3-ADEF-4792-B591-E17E5B7C75DA}" type="sibTrans" cxnId="{AF70DFFE-4CCA-4748-ADD5-35D1814603FA}">
      <dgm:prSet/>
      <dgm:spPr/>
      <dgm:t>
        <a:bodyPr/>
        <a:lstStyle/>
        <a:p>
          <a:endParaRPr lang="fr-BE"/>
        </a:p>
      </dgm:t>
    </dgm:pt>
    <dgm:pt modelId="{948124D6-B1DD-4D3F-A2E8-1D1D2C9AAF26}">
      <dgm:prSet custT="1"/>
      <dgm:spPr/>
      <dgm:t>
        <a:bodyPr/>
        <a:lstStyle/>
        <a:p>
          <a:r>
            <a:rPr lang="fr-BE" sz="2400">
              <a:solidFill>
                <a:schemeClr val="bg1"/>
              </a:solidFill>
            </a:rPr>
            <a:t>Sans sources</a:t>
          </a:r>
        </a:p>
        <a:p>
          <a:r>
            <a:rPr lang="fr-BE" sz="2400">
              <a:solidFill>
                <a:schemeClr val="bg1"/>
              </a:solidFill>
            </a:rPr>
            <a:t>Liens entre concepts</a:t>
          </a:r>
        </a:p>
        <a:p>
          <a:r>
            <a:rPr lang="fr-BE" sz="2400">
              <a:solidFill>
                <a:schemeClr val="bg1"/>
              </a:solidFill>
            </a:rPr>
            <a:t>Structure</a:t>
          </a:r>
          <a:endParaRPr lang="fr-BE" sz="2200">
            <a:solidFill>
              <a:schemeClr val="bg1"/>
            </a:solidFill>
          </a:endParaRPr>
        </a:p>
      </dgm:t>
    </dgm:pt>
    <dgm:pt modelId="{9D308B87-D4EF-4644-AFA9-6573A39D6C97}" type="parTrans" cxnId="{BCAD022A-681B-4AE7-BEF9-93D0EBF6423A}">
      <dgm:prSet/>
      <dgm:spPr/>
      <dgm:t>
        <a:bodyPr/>
        <a:lstStyle/>
        <a:p>
          <a:endParaRPr lang="fr-BE"/>
        </a:p>
      </dgm:t>
    </dgm:pt>
    <dgm:pt modelId="{0524D292-6F8A-4CA6-B496-6D4FE8A595A3}" type="sibTrans" cxnId="{BCAD022A-681B-4AE7-BEF9-93D0EBF6423A}">
      <dgm:prSet/>
      <dgm:spPr/>
      <dgm:t>
        <a:bodyPr/>
        <a:lstStyle/>
        <a:p>
          <a:endParaRPr lang="fr-BE"/>
        </a:p>
      </dgm:t>
    </dgm:pt>
    <dgm:pt modelId="{0A9827FB-9511-4061-BAF9-813228215B44}" type="pres">
      <dgm:prSet presAssocID="{8F3C91EF-1F0F-4707-8459-55E9566BC46D}" presName="Name0" presStyleCnt="0">
        <dgm:presLayoutVars>
          <dgm:chMax val="7"/>
          <dgm:chPref val="7"/>
          <dgm:dir/>
          <dgm:animOne val="branch"/>
          <dgm:animLvl val="lvl"/>
        </dgm:presLayoutVars>
      </dgm:prSet>
      <dgm:spPr/>
    </dgm:pt>
    <dgm:pt modelId="{E07DB989-45CA-4CE9-8E2C-991639B5E4A0}" type="pres">
      <dgm:prSet presAssocID="{CAB6679C-D21B-49B4-928B-6E67398FD63F}" presName="ParentComposite" presStyleCnt="0"/>
      <dgm:spPr/>
    </dgm:pt>
    <dgm:pt modelId="{9F585B75-038C-4FD2-9294-6C04ECEE56D1}" type="pres">
      <dgm:prSet presAssocID="{CAB6679C-D21B-49B4-928B-6E67398FD63F}" presName="Chord" presStyleLbl="bgShp" presStyleIdx="0" presStyleCnt="1"/>
      <dgm:spPr/>
    </dgm:pt>
    <dgm:pt modelId="{4F9C0F17-4F2F-43FD-93D5-439AFB6C62AA}" type="pres">
      <dgm:prSet presAssocID="{CAB6679C-D21B-49B4-928B-6E67398FD63F}" presName="Pie" presStyleLbl="alignNode1" presStyleIdx="0" presStyleCnt="1"/>
      <dgm:spPr/>
    </dgm:pt>
    <dgm:pt modelId="{31AC51BB-9424-4D06-AE06-16387BAB7806}" type="pres">
      <dgm:prSet presAssocID="{CAB6679C-D21B-49B4-928B-6E67398FD63F}" presName="Parent" presStyleLbl="revTx" presStyleIdx="0" presStyleCnt="2">
        <dgm:presLayoutVars>
          <dgm:chMax val="1"/>
          <dgm:chPref val="1"/>
          <dgm:bulletEnabled val="1"/>
        </dgm:presLayoutVars>
      </dgm:prSet>
      <dgm:spPr/>
    </dgm:pt>
    <dgm:pt modelId="{3F190AD2-3517-4CA2-B43D-5E82810E8187}" type="pres">
      <dgm:prSet presAssocID="{0524D292-6F8A-4CA6-B496-6D4FE8A595A3}" presName="negSibTrans" presStyleCnt="0"/>
      <dgm:spPr/>
    </dgm:pt>
    <dgm:pt modelId="{6780C547-30BA-4BA9-8B43-44E66B44395C}" type="pres">
      <dgm:prSet presAssocID="{CAB6679C-D21B-49B4-928B-6E67398FD63F}" presName="composite" presStyleCnt="0"/>
      <dgm:spPr/>
    </dgm:pt>
    <dgm:pt modelId="{099845C4-5A30-481C-88D5-3C326595D462}" type="pres">
      <dgm:prSet presAssocID="{CAB6679C-D21B-49B4-928B-6E67398FD63F}" presName="Child" presStyleLbl="revTx" presStyleIdx="1" presStyleCnt="2">
        <dgm:presLayoutVars>
          <dgm:chMax val="0"/>
          <dgm:chPref val="0"/>
          <dgm:bulletEnabled val="1"/>
        </dgm:presLayoutVars>
      </dgm:prSet>
      <dgm:spPr/>
    </dgm:pt>
  </dgm:ptLst>
  <dgm:cxnLst>
    <dgm:cxn modelId="{E7B4C323-90DC-4ABD-8B99-F9A8F9C31D56}" type="presOf" srcId="{CAB6679C-D21B-49B4-928B-6E67398FD63F}" destId="{31AC51BB-9424-4D06-AE06-16387BAB7806}" srcOrd="0" destOrd="0" presId="urn:microsoft.com/office/officeart/2009/3/layout/PieProcess"/>
    <dgm:cxn modelId="{BCAD022A-681B-4AE7-BEF9-93D0EBF6423A}" srcId="{CAB6679C-D21B-49B4-928B-6E67398FD63F}" destId="{948124D6-B1DD-4D3F-A2E8-1D1D2C9AAF26}" srcOrd="0" destOrd="0" parTransId="{9D308B87-D4EF-4644-AFA9-6573A39D6C97}" sibTransId="{0524D292-6F8A-4CA6-B496-6D4FE8A595A3}"/>
    <dgm:cxn modelId="{1E874584-23FC-4948-9FAA-F99B80355B21}" type="presOf" srcId="{8F3C91EF-1F0F-4707-8459-55E9566BC46D}" destId="{0A9827FB-9511-4061-BAF9-813228215B44}" srcOrd="0" destOrd="0" presId="urn:microsoft.com/office/officeart/2009/3/layout/PieProcess"/>
    <dgm:cxn modelId="{13B32DCF-A5B7-4D05-B8BC-55694C653EA6}" type="presOf" srcId="{948124D6-B1DD-4D3F-A2E8-1D1D2C9AAF26}" destId="{099845C4-5A30-481C-88D5-3C326595D462}" srcOrd="0" destOrd="0" presId="urn:microsoft.com/office/officeart/2009/3/layout/PieProcess"/>
    <dgm:cxn modelId="{AF70DFFE-4CCA-4748-ADD5-35D1814603FA}" srcId="{8F3C91EF-1F0F-4707-8459-55E9566BC46D}" destId="{CAB6679C-D21B-49B4-928B-6E67398FD63F}" srcOrd="0" destOrd="0" parTransId="{7A3606D9-F4E2-40FF-9C4D-4F295F44D5EE}" sibTransId="{7AE59FD3-ADEF-4792-B591-E17E5B7C75DA}"/>
    <dgm:cxn modelId="{CAF10001-408C-4977-BB2C-969DE10F5210}" type="presParOf" srcId="{0A9827FB-9511-4061-BAF9-813228215B44}" destId="{E07DB989-45CA-4CE9-8E2C-991639B5E4A0}" srcOrd="0" destOrd="0" presId="urn:microsoft.com/office/officeart/2009/3/layout/PieProcess"/>
    <dgm:cxn modelId="{74C8836B-4B64-447E-8407-CF88C0E6D716}" type="presParOf" srcId="{E07DB989-45CA-4CE9-8E2C-991639B5E4A0}" destId="{9F585B75-038C-4FD2-9294-6C04ECEE56D1}" srcOrd="0" destOrd="0" presId="urn:microsoft.com/office/officeart/2009/3/layout/PieProcess"/>
    <dgm:cxn modelId="{5971CCE3-C254-4EF6-9C8B-7DA75201A488}" type="presParOf" srcId="{E07DB989-45CA-4CE9-8E2C-991639B5E4A0}" destId="{4F9C0F17-4F2F-43FD-93D5-439AFB6C62AA}" srcOrd="1" destOrd="0" presId="urn:microsoft.com/office/officeart/2009/3/layout/PieProcess"/>
    <dgm:cxn modelId="{5947F754-EF3D-4E6B-B5FD-09B5B3793C66}" type="presParOf" srcId="{E07DB989-45CA-4CE9-8E2C-991639B5E4A0}" destId="{31AC51BB-9424-4D06-AE06-16387BAB7806}" srcOrd="2" destOrd="0" presId="urn:microsoft.com/office/officeart/2009/3/layout/PieProcess"/>
    <dgm:cxn modelId="{0FB7ECA6-470A-492B-9319-F93B5E4EC68F}" type="presParOf" srcId="{0A9827FB-9511-4061-BAF9-813228215B44}" destId="{3F190AD2-3517-4CA2-B43D-5E82810E8187}" srcOrd="1" destOrd="0" presId="urn:microsoft.com/office/officeart/2009/3/layout/PieProcess"/>
    <dgm:cxn modelId="{DA061BCB-A902-49CF-B341-21AB2231EBB4}" type="presParOf" srcId="{0A9827FB-9511-4061-BAF9-813228215B44}" destId="{6780C547-30BA-4BA9-8B43-44E66B44395C}" srcOrd="2" destOrd="0" presId="urn:microsoft.com/office/officeart/2009/3/layout/PieProcess"/>
    <dgm:cxn modelId="{A9941ED4-33EE-4314-9FEC-AC436621CBAC}" type="presParOf" srcId="{6780C547-30BA-4BA9-8B43-44E66B44395C}" destId="{099845C4-5A30-481C-88D5-3C326595D462}" srcOrd="0" destOrd="0" presId="urn:microsoft.com/office/officeart/2009/3/layout/Pi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3C91EF-1F0F-4707-8459-55E9566BC46D}" type="doc">
      <dgm:prSet loTypeId="urn:microsoft.com/office/officeart/2009/3/layout/PieProcess" loCatId="list" qsTypeId="urn:microsoft.com/office/officeart/2005/8/quickstyle/simple1" qsCatId="simple" csTypeId="urn:microsoft.com/office/officeart/2005/8/colors/accent1_2" csCatId="accent1" phldr="1"/>
      <dgm:spPr/>
      <dgm:t>
        <a:bodyPr/>
        <a:lstStyle/>
        <a:p>
          <a:endParaRPr lang="fr-BE"/>
        </a:p>
      </dgm:t>
    </dgm:pt>
    <dgm:pt modelId="{CAB6679C-D21B-49B4-928B-6E67398FD63F}">
      <dgm:prSet/>
      <dgm:spPr/>
      <dgm:t>
        <a:bodyPr/>
        <a:lstStyle/>
        <a:p>
          <a:r>
            <a:rPr lang="fr-BE" b="1">
              <a:solidFill>
                <a:srgbClr val="00214E"/>
              </a:solidFill>
            </a:rPr>
            <a:t>Approfondissements</a:t>
          </a:r>
        </a:p>
      </dgm:t>
    </dgm:pt>
    <dgm:pt modelId="{7A3606D9-F4E2-40FF-9C4D-4F295F44D5EE}" type="parTrans" cxnId="{AF70DFFE-4CCA-4748-ADD5-35D1814603FA}">
      <dgm:prSet/>
      <dgm:spPr/>
      <dgm:t>
        <a:bodyPr/>
        <a:lstStyle/>
        <a:p>
          <a:endParaRPr lang="fr-BE"/>
        </a:p>
      </dgm:t>
    </dgm:pt>
    <dgm:pt modelId="{7AE59FD3-ADEF-4792-B591-E17E5B7C75DA}" type="sibTrans" cxnId="{AF70DFFE-4CCA-4748-ADD5-35D1814603FA}">
      <dgm:prSet/>
      <dgm:spPr/>
      <dgm:t>
        <a:bodyPr/>
        <a:lstStyle/>
        <a:p>
          <a:endParaRPr lang="fr-BE"/>
        </a:p>
      </dgm:t>
    </dgm:pt>
    <dgm:pt modelId="{948124D6-B1DD-4D3F-A2E8-1D1D2C9AAF26}">
      <dgm:prSet custT="1"/>
      <dgm:spPr/>
      <dgm:t>
        <a:bodyPr/>
        <a:lstStyle/>
        <a:p>
          <a:r>
            <a:rPr lang="fr-BE" sz="2400">
              <a:solidFill>
                <a:schemeClr val="bg1"/>
              </a:solidFill>
            </a:rPr>
            <a:t>Cohérence</a:t>
          </a:r>
        </a:p>
        <a:p>
          <a:r>
            <a:rPr lang="fr-BE" sz="2400" err="1">
              <a:solidFill>
                <a:schemeClr val="bg1"/>
              </a:solidFill>
            </a:rPr>
            <a:t>Itérativité</a:t>
          </a:r>
          <a:endParaRPr lang="fr-BE" sz="2400">
            <a:solidFill>
              <a:schemeClr val="bg1"/>
            </a:solidFill>
          </a:endParaRPr>
        </a:p>
        <a:p>
          <a:r>
            <a:rPr lang="fr-BE" sz="2400">
              <a:solidFill>
                <a:schemeClr val="bg1"/>
              </a:solidFill>
            </a:rPr>
            <a:t>Perte du fil</a:t>
          </a:r>
          <a:endParaRPr lang="fr-BE" sz="2200">
            <a:solidFill>
              <a:schemeClr val="bg1"/>
            </a:solidFill>
          </a:endParaRPr>
        </a:p>
      </dgm:t>
    </dgm:pt>
    <dgm:pt modelId="{9D308B87-D4EF-4644-AFA9-6573A39D6C97}" type="parTrans" cxnId="{BCAD022A-681B-4AE7-BEF9-93D0EBF6423A}">
      <dgm:prSet/>
      <dgm:spPr/>
      <dgm:t>
        <a:bodyPr/>
        <a:lstStyle/>
        <a:p>
          <a:endParaRPr lang="fr-BE"/>
        </a:p>
      </dgm:t>
    </dgm:pt>
    <dgm:pt modelId="{0524D292-6F8A-4CA6-B496-6D4FE8A595A3}" type="sibTrans" cxnId="{BCAD022A-681B-4AE7-BEF9-93D0EBF6423A}">
      <dgm:prSet/>
      <dgm:spPr/>
      <dgm:t>
        <a:bodyPr/>
        <a:lstStyle/>
        <a:p>
          <a:endParaRPr lang="fr-BE"/>
        </a:p>
      </dgm:t>
    </dgm:pt>
    <dgm:pt modelId="{0A9827FB-9511-4061-BAF9-813228215B44}" type="pres">
      <dgm:prSet presAssocID="{8F3C91EF-1F0F-4707-8459-55E9566BC46D}" presName="Name0" presStyleCnt="0">
        <dgm:presLayoutVars>
          <dgm:chMax val="7"/>
          <dgm:chPref val="7"/>
          <dgm:dir/>
          <dgm:animOne val="branch"/>
          <dgm:animLvl val="lvl"/>
        </dgm:presLayoutVars>
      </dgm:prSet>
      <dgm:spPr/>
    </dgm:pt>
    <dgm:pt modelId="{E07DB989-45CA-4CE9-8E2C-991639B5E4A0}" type="pres">
      <dgm:prSet presAssocID="{CAB6679C-D21B-49B4-928B-6E67398FD63F}" presName="ParentComposite" presStyleCnt="0"/>
      <dgm:spPr/>
    </dgm:pt>
    <dgm:pt modelId="{9F585B75-038C-4FD2-9294-6C04ECEE56D1}" type="pres">
      <dgm:prSet presAssocID="{CAB6679C-D21B-49B4-928B-6E67398FD63F}" presName="Chord" presStyleLbl="bgShp" presStyleIdx="0" presStyleCnt="1"/>
      <dgm:spPr/>
    </dgm:pt>
    <dgm:pt modelId="{4F9C0F17-4F2F-43FD-93D5-439AFB6C62AA}" type="pres">
      <dgm:prSet presAssocID="{CAB6679C-D21B-49B4-928B-6E67398FD63F}" presName="Pie" presStyleLbl="alignNode1" presStyleIdx="0" presStyleCnt="1"/>
      <dgm:spPr/>
    </dgm:pt>
    <dgm:pt modelId="{31AC51BB-9424-4D06-AE06-16387BAB7806}" type="pres">
      <dgm:prSet presAssocID="{CAB6679C-D21B-49B4-928B-6E67398FD63F}" presName="Parent" presStyleLbl="revTx" presStyleIdx="0" presStyleCnt="2">
        <dgm:presLayoutVars>
          <dgm:chMax val="1"/>
          <dgm:chPref val="1"/>
          <dgm:bulletEnabled val="1"/>
        </dgm:presLayoutVars>
      </dgm:prSet>
      <dgm:spPr/>
    </dgm:pt>
    <dgm:pt modelId="{3F190AD2-3517-4CA2-B43D-5E82810E8187}" type="pres">
      <dgm:prSet presAssocID="{0524D292-6F8A-4CA6-B496-6D4FE8A595A3}" presName="negSibTrans" presStyleCnt="0"/>
      <dgm:spPr/>
    </dgm:pt>
    <dgm:pt modelId="{6780C547-30BA-4BA9-8B43-44E66B44395C}" type="pres">
      <dgm:prSet presAssocID="{CAB6679C-D21B-49B4-928B-6E67398FD63F}" presName="composite" presStyleCnt="0"/>
      <dgm:spPr/>
    </dgm:pt>
    <dgm:pt modelId="{099845C4-5A30-481C-88D5-3C326595D462}" type="pres">
      <dgm:prSet presAssocID="{CAB6679C-D21B-49B4-928B-6E67398FD63F}" presName="Child" presStyleLbl="revTx" presStyleIdx="1" presStyleCnt="2">
        <dgm:presLayoutVars>
          <dgm:chMax val="0"/>
          <dgm:chPref val="0"/>
          <dgm:bulletEnabled val="1"/>
        </dgm:presLayoutVars>
      </dgm:prSet>
      <dgm:spPr/>
    </dgm:pt>
  </dgm:ptLst>
  <dgm:cxnLst>
    <dgm:cxn modelId="{E7B4C323-90DC-4ABD-8B99-F9A8F9C31D56}" type="presOf" srcId="{CAB6679C-D21B-49B4-928B-6E67398FD63F}" destId="{31AC51BB-9424-4D06-AE06-16387BAB7806}" srcOrd="0" destOrd="0" presId="urn:microsoft.com/office/officeart/2009/3/layout/PieProcess"/>
    <dgm:cxn modelId="{BCAD022A-681B-4AE7-BEF9-93D0EBF6423A}" srcId="{CAB6679C-D21B-49B4-928B-6E67398FD63F}" destId="{948124D6-B1DD-4D3F-A2E8-1D1D2C9AAF26}" srcOrd="0" destOrd="0" parTransId="{9D308B87-D4EF-4644-AFA9-6573A39D6C97}" sibTransId="{0524D292-6F8A-4CA6-B496-6D4FE8A595A3}"/>
    <dgm:cxn modelId="{1E874584-23FC-4948-9FAA-F99B80355B21}" type="presOf" srcId="{8F3C91EF-1F0F-4707-8459-55E9566BC46D}" destId="{0A9827FB-9511-4061-BAF9-813228215B44}" srcOrd="0" destOrd="0" presId="urn:microsoft.com/office/officeart/2009/3/layout/PieProcess"/>
    <dgm:cxn modelId="{13B32DCF-A5B7-4D05-B8BC-55694C653EA6}" type="presOf" srcId="{948124D6-B1DD-4D3F-A2E8-1D1D2C9AAF26}" destId="{099845C4-5A30-481C-88D5-3C326595D462}" srcOrd="0" destOrd="0" presId="urn:microsoft.com/office/officeart/2009/3/layout/PieProcess"/>
    <dgm:cxn modelId="{AF70DFFE-4CCA-4748-ADD5-35D1814603FA}" srcId="{8F3C91EF-1F0F-4707-8459-55E9566BC46D}" destId="{CAB6679C-D21B-49B4-928B-6E67398FD63F}" srcOrd="0" destOrd="0" parTransId="{7A3606D9-F4E2-40FF-9C4D-4F295F44D5EE}" sibTransId="{7AE59FD3-ADEF-4792-B591-E17E5B7C75DA}"/>
    <dgm:cxn modelId="{CAF10001-408C-4977-BB2C-969DE10F5210}" type="presParOf" srcId="{0A9827FB-9511-4061-BAF9-813228215B44}" destId="{E07DB989-45CA-4CE9-8E2C-991639B5E4A0}" srcOrd="0" destOrd="0" presId="urn:microsoft.com/office/officeart/2009/3/layout/PieProcess"/>
    <dgm:cxn modelId="{74C8836B-4B64-447E-8407-CF88C0E6D716}" type="presParOf" srcId="{E07DB989-45CA-4CE9-8E2C-991639B5E4A0}" destId="{9F585B75-038C-4FD2-9294-6C04ECEE56D1}" srcOrd="0" destOrd="0" presId="urn:microsoft.com/office/officeart/2009/3/layout/PieProcess"/>
    <dgm:cxn modelId="{5971CCE3-C254-4EF6-9C8B-7DA75201A488}" type="presParOf" srcId="{E07DB989-45CA-4CE9-8E2C-991639B5E4A0}" destId="{4F9C0F17-4F2F-43FD-93D5-439AFB6C62AA}" srcOrd="1" destOrd="0" presId="urn:microsoft.com/office/officeart/2009/3/layout/PieProcess"/>
    <dgm:cxn modelId="{5947F754-EF3D-4E6B-B5FD-09B5B3793C66}" type="presParOf" srcId="{E07DB989-45CA-4CE9-8E2C-991639B5E4A0}" destId="{31AC51BB-9424-4D06-AE06-16387BAB7806}" srcOrd="2" destOrd="0" presId="urn:microsoft.com/office/officeart/2009/3/layout/PieProcess"/>
    <dgm:cxn modelId="{0FB7ECA6-470A-492B-9319-F93B5E4EC68F}" type="presParOf" srcId="{0A9827FB-9511-4061-BAF9-813228215B44}" destId="{3F190AD2-3517-4CA2-B43D-5E82810E8187}" srcOrd="1" destOrd="0" presId="urn:microsoft.com/office/officeart/2009/3/layout/PieProcess"/>
    <dgm:cxn modelId="{DA061BCB-A902-49CF-B341-21AB2231EBB4}" type="presParOf" srcId="{0A9827FB-9511-4061-BAF9-813228215B44}" destId="{6780C547-30BA-4BA9-8B43-44E66B44395C}" srcOrd="2" destOrd="0" presId="urn:microsoft.com/office/officeart/2009/3/layout/PieProcess"/>
    <dgm:cxn modelId="{A9941ED4-33EE-4314-9FEC-AC436621CBAC}" type="presParOf" srcId="{6780C547-30BA-4BA9-8B43-44E66B44395C}" destId="{099845C4-5A30-481C-88D5-3C326595D462}" srcOrd="0" destOrd="0" presId="urn:microsoft.com/office/officeart/2009/3/layout/Pi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F3C91EF-1F0F-4707-8459-55E9566BC46D}" type="doc">
      <dgm:prSet loTypeId="urn:microsoft.com/office/officeart/2009/3/layout/PieProcess" loCatId="list" qsTypeId="urn:microsoft.com/office/officeart/2005/8/quickstyle/simple1" qsCatId="simple" csTypeId="urn:microsoft.com/office/officeart/2005/8/colors/accent1_2" csCatId="accent1" phldr="1"/>
      <dgm:spPr/>
      <dgm:t>
        <a:bodyPr/>
        <a:lstStyle/>
        <a:p>
          <a:endParaRPr lang="fr-BE"/>
        </a:p>
      </dgm:t>
    </dgm:pt>
    <dgm:pt modelId="{CAB6679C-D21B-49B4-928B-6E67398FD63F}">
      <dgm:prSet/>
      <dgm:spPr/>
      <dgm:t>
        <a:bodyPr/>
        <a:lstStyle/>
        <a:p>
          <a:r>
            <a:rPr lang="fr-BE" b="1">
              <a:solidFill>
                <a:srgbClr val="00214E"/>
              </a:solidFill>
            </a:rPr>
            <a:t>Approfondissements</a:t>
          </a:r>
        </a:p>
      </dgm:t>
    </dgm:pt>
    <dgm:pt modelId="{7A3606D9-F4E2-40FF-9C4D-4F295F44D5EE}" type="parTrans" cxnId="{AF70DFFE-4CCA-4748-ADD5-35D1814603FA}">
      <dgm:prSet/>
      <dgm:spPr/>
      <dgm:t>
        <a:bodyPr/>
        <a:lstStyle/>
        <a:p>
          <a:endParaRPr lang="fr-BE"/>
        </a:p>
      </dgm:t>
    </dgm:pt>
    <dgm:pt modelId="{7AE59FD3-ADEF-4792-B591-E17E5B7C75DA}" type="sibTrans" cxnId="{AF70DFFE-4CCA-4748-ADD5-35D1814603FA}">
      <dgm:prSet/>
      <dgm:spPr/>
      <dgm:t>
        <a:bodyPr/>
        <a:lstStyle/>
        <a:p>
          <a:endParaRPr lang="fr-BE"/>
        </a:p>
      </dgm:t>
    </dgm:pt>
    <dgm:pt modelId="{948124D6-B1DD-4D3F-A2E8-1D1D2C9AAF26}">
      <dgm:prSet custT="1"/>
      <dgm:spPr/>
      <dgm:t>
        <a:bodyPr/>
        <a:lstStyle/>
        <a:p>
          <a:r>
            <a:rPr lang="fr-BE" sz="2400">
              <a:solidFill>
                <a:schemeClr val="bg1">
                  <a:lumMod val="50000"/>
                </a:schemeClr>
              </a:solidFill>
            </a:rPr>
            <a:t>Cohérence</a:t>
          </a:r>
        </a:p>
        <a:p>
          <a:r>
            <a:rPr lang="fr-BE" sz="2400" err="1">
              <a:solidFill>
                <a:schemeClr val="bg1">
                  <a:lumMod val="50000"/>
                </a:schemeClr>
              </a:solidFill>
            </a:rPr>
            <a:t>Itérativité</a:t>
          </a:r>
          <a:endParaRPr lang="fr-BE" sz="2400">
            <a:solidFill>
              <a:schemeClr val="bg1">
                <a:lumMod val="50000"/>
              </a:schemeClr>
            </a:solidFill>
          </a:endParaRPr>
        </a:p>
        <a:p>
          <a:r>
            <a:rPr lang="fr-BE" sz="2400">
              <a:solidFill>
                <a:schemeClr val="bg1">
                  <a:lumMod val="50000"/>
                </a:schemeClr>
              </a:solidFill>
            </a:rPr>
            <a:t>Perte du fil</a:t>
          </a:r>
        </a:p>
        <a:p>
          <a:r>
            <a:rPr lang="fr-BE" sz="2400">
              <a:solidFill>
                <a:schemeClr val="bg1"/>
              </a:solidFill>
            </a:rPr>
            <a:t>Répétitions</a:t>
          </a:r>
        </a:p>
        <a:p>
          <a:r>
            <a:rPr lang="fr-BE" sz="2400">
              <a:solidFill>
                <a:schemeClr val="bg1"/>
              </a:solidFill>
            </a:rPr>
            <a:t>Exemples</a:t>
          </a:r>
        </a:p>
        <a:p>
          <a:r>
            <a:rPr lang="fr-BE" sz="2400">
              <a:solidFill>
                <a:schemeClr val="bg1"/>
              </a:solidFill>
            </a:rPr>
            <a:t>Longueur non respectée</a:t>
          </a:r>
        </a:p>
        <a:p>
          <a:endParaRPr lang="fr-BE" sz="2200">
            <a:solidFill>
              <a:schemeClr val="bg1"/>
            </a:solidFill>
          </a:endParaRPr>
        </a:p>
      </dgm:t>
    </dgm:pt>
    <dgm:pt modelId="{9D308B87-D4EF-4644-AFA9-6573A39D6C97}" type="parTrans" cxnId="{BCAD022A-681B-4AE7-BEF9-93D0EBF6423A}">
      <dgm:prSet/>
      <dgm:spPr/>
      <dgm:t>
        <a:bodyPr/>
        <a:lstStyle/>
        <a:p>
          <a:endParaRPr lang="fr-BE"/>
        </a:p>
      </dgm:t>
    </dgm:pt>
    <dgm:pt modelId="{0524D292-6F8A-4CA6-B496-6D4FE8A595A3}" type="sibTrans" cxnId="{BCAD022A-681B-4AE7-BEF9-93D0EBF6423A}">
      <dgm:prSet/>
      <dgm:spPr/>
      <dgm:t>
        <a:bodyPr/>
        <a:lstStyle/>
        <a:p>
          <a:endParaRPr lang="fr-BE"/>
        </a:p>
      </dgm:t>
    </dgm:pt>
    <dgm:pt modelId="{0A9827FB-9511-4061-BAF9-813228215B44}" type="pres">
      <dgm:prSet presAssocID="{8F3C91EF-1F0F-4707-8459-55E9566BC46D}" presName="Name0" presStyleCnt="0">
        <dgm:presLayoutVars>
          <dgm:chMax val="7"/>
          <dgm:chPref val="7"/>
          <dgm:dir/>
          <dgm:animOne val="branch"/>
          <dgm:animLvl val="lvl"/>
        </dgm:presLayoutVars>
      </dgm:prSet>
      <dgm:spPr/>
    </dgm:pt>
    <dgm:pt modelId="{E07DB989-45CA-4CE9-8E2C-991639B5E4A0}" type="pres">
      <dgm:prSet presAssocID="{CAB6679C-D21B-49B4-928B-6E67398FD63F}" presName="ParentComposite" presStyleCnt="0"/>
      <dgm:spPr/>
    </dgm:pt>
    <dgm:pt modelId="{9F585B75-038C-4FD2-9294-6C04ECEE56D1}" type="pres">
      <dgm:prSet presAssocID="{CAB6679C-D21B-49B4-928B-6E67398FD63F}" presName="Chord" presStyleLbl="bgShp" presStyleIdx="0" presStyleCnt="1"/>
      <dgm:spPr/>
    </dgm:pt>
    <dgm:pt modelId="{4F9C0F17-4F2F-43FD-93D5-439AFB6C62AA}" type="pres">
      <dgm:prSet presAssocID="{CAB6679C-D21B-49B4-928B-6E67398FD63F}" presName="Pie" presStyleLbl="alignNode1" presStyleIdx="0" presStyleCnt="1"/>
      <dgm:spPr/>
    </dgm:pt>
    <dgm:pt modelId="{31AC51BB-9424-4D06-AE06-16387BAB7806}" type="pres">
      <dgm:prSet presAssocID="{CAB6679C-D21B-49B4-928B-6E67398FD63F}" presName="Parent" presStyleLbl="revTx" presStyleIdx="0" presStyleCnt="2">
        <dgm:presLayoutVars>
          <dgm:chMax val="1"/>
          <dgm:chPref val="1"/>
          <dgm:bulletEnabled val="1"/>
        </dgm:presLayoutVars>
      </dgm:prSet>
      <dgm:spPr/>
    </dgm:pt>
    <dgm:pt modelId="{3F190AD2-3517-4CA2-B43D-5E82810E8187}" type="pres">
      <dgm:prSet presAssocID="{0524D292-6F8A-4CA6-B496-6D4FE8A595A3}" presName="negSibTrans" presStyleCnt="0"/>
      <dgm:spPr/>
    </dgm:pt>
    <dgm:pt modelId="{6780C547-30BA-4BA9-8B43-44E66B44395C}" type="pres">
      <dgm:prSet presAssocID="{CAB6679C-D21B-49B4-928B-6E67398FD63F}" presName="composite" presStyleCnt="0"/>
      <dgm:spPr/>
    </dgm:pt>
    <dgm:pt modelId="{099845C4-5A30-481C-88D5-3C326595D462}" type="pres">
      <dgm:prSet presAssocID="{CAB6679C-D21B-49B4-928B-6E67398FD63F}" presName="Child" presStyleLbl="revTx" presStyleIdx="1" presStyleCnt="2">
        <dgm:presLayoutVars>
          <dgm:chMax val="0"/>
          <dgm:chPref val="0"/>
          <dgm:bulletEnabled val="1"/>
        </dgm:presLayoutVars>
      </dgm:prSet>
      <dgm:spPr/>
    </dgm:pt>
  </dgm:ptLst>
  <dgm:cxnLst>
    <dgm:cxn modelId="{E7B4C323-90DC-4ABD-8B99-F9A8F9C31D56}" type="presOf" srcId="{CAB6679C-D21B-49B4-928B-6E67398FD63F}" destId="{31AC51BB-9424-4D06-AE06-16387BAB7806}" srcOrd="0" destOrd="0" presId="urn:microsoft.com/office/officeart/2009/3/layout/PieProcess"/>
    <dgm:cxn modelId="{BCAD022A-681B-4AE7-BEF9-93D0EBF6423A}" srcId="{CAB6679C-D21B-49B4-928B-6E67398FD63F}" destId="{948124D6-B1DD-4D3F-A2E8-1D1D2C9AAF26}" srcOrd="0" destOrd="0" parTransId="{9D308B87-D4EF-4644-AFA9-6573A39D6C97}" sibTransId="{0524D292-6F8A-4CA6-B496-6D4FE8A595A3}"/>
    <dgm:cxn modelId="{1E874584-23FC-4948-9FAA-F99B80355B21}" type="presOf" srcId="{8F3C91EF-1F0F-4707-8459-55E9566BC46D}" destId="{0A9827FB-9511-4061-BAF9-813228215B44}" srcOrd="0" destOrd="0" presId="urn:microsoft.com/office/officeart/2009/3/layout/PieProcess"/>
    <dgm:cxn modelId="{13B32DCF-A5B7-4D05-B8BC-55694C653EA6}" type="presOf" srcId="{948124D6-B1DD-4D3F-A2E8-1D1D2C9AAF26}" destId="{099845C4-5A30-481C-88D5-3C326595D462}" srcOrd="0" destOrd="0" presId="urn:microsoft.com/office/officeart/2009/3/layout/PieProcess"/>
    <dgm:cxn modelId="{AF70DFFE-4CCA-4748-ADD5-35D1814603FA}" srcId="{8F3C91EF-1F0F-4707-8459-55E9566BC46D}" destId="{CAB6679C-D21B-49B4-928B-6E67398FD63F}" srcOrd="0" destOrd="0" parTransId="{7A3606D9-F4E2-40FF-9C4D-4F295F44D5EE}" sibTransId="{7AE59FD3-ADEF-4792-B591-E17E5B7C75DA}"/>
    <dgm:cxn modelId="{CAF10001-408C-4977-BB2C-969DE10F5210}" type="presParOf" srcId="{0A9827FB-9511-4061-BAF9-813228215B44}" destId="{E07DB989-45CA-4CE9-8E2C-991639B5E4A0}" srcOrd="0" destOrd="0" presId="urn:microsoft.com/office/officeart/2009/3/layout/PieProcess"/>
    <dgm:cxn modelId="{74C8836B-4B64-447E-8407-CF88C0E6D716}" type="presParOf" srcId="{E07DB989-45CA-4CE9-8E2C-991639B5E4A0}" destId="{9F585B75-038C-4FD2-9294-6C04ECEE56D1}" srcOrd="0" destOrd="0" presId="urn:microsoft.com/office/officeart/2009/3/layout/PieProcess"/>
    <dgm:cxn modelId="{5971CCE3-C254-4EF6-9C8B-7DA75201A488}" type="presParOf" srcId="{E07DB989-45CA-4CE9-8E2C-991639B5E4A0}" destId="{4F9C0F17-4F2F-43FD-93D5-439AFB6C62AA}" srcOrd="1" destOrd="0" presId="urn:microsoft.com/office/officeart/2009/3/layout/PieProcess"/>
    <dgm:cxn modelId="{5947F754-EF3D-4E6B-B5FD-09B5B3793C66}" type="presParOf" srcId="{E07DB989-45CA-4CE9-8E2C-991639B5E4A0}" destId="{31AC51BB-9424-4D06-AE06-16387BAB7806}" srcOrd="2" destOrd="0" presId="urn:microsoft.com/office/officeart/2009/3/layout/PieProcess"/>
    <dgm:cxn modelId="{0FB7ECA6-470A-492B-9319-F93B5E4EC68F}" type="presParOf" srcId="{0A9827FB-9511-4061-BAF9-813228215B44}" destId="{3F190AD2-3517-4CA2-B43D-5E82810E8187}" srcOrd="1" destOrd="0" presId="urn:microsoft.com/office/officeart/2009/3/layout/PieProcess"/>
    <dgm:cxn modelId="{DA061BCB-A902-49CF-B341-21AB2231EBB4}" type="presParOf" srcId="{0A9827FB-9511-4061-BAF9-813228215B44}" destId="{6780C547-30BA-4BA9-8B43-44E66B44395C}" srcOrd="2" destOrd="0" presId="urn:microsoft.com/office/officeart/2009/3/layout/PieProcess"/>
    <dgm:cxn modelId="{A9941ED4-33EE-4314-9FEC-AC436621CBAC}" type="presParOf" srcId="{6780C547-30BA-4BA9-8B43-44E66B44395C}" destId="{099845C4-5A30-481C-88D5-3C326595D462}" srcOrd="0" destOrd="0" presId="urn:microsoft.com/office/officeart/2009/3/layout/Pi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F3C91EF-1F0F-4707-8459-55E9566BC46D}" type="doc">
      <dgm:prSet loTypeId="urn:microsoft.com/office/officeart/2009/3/layout/PieProcess" loCatId="list" qsTypeId="urn:microsoft.com/office/officeart/2005/8/quickstyle/simple1" qsCatId="simple" csTypeId="urn:microsoft.com/office/officeart/2005/8/colors/accent1_2" csCatId="accent1" phldr="1"/>
      <dgm:spPr/>
      <dgm:t>
        <a:bodyPr/>
        <a:lstStyle/>
        <a:p>
          <a:endParaRPr lang="fr-BE"/>
        </a:p>
      </dgm:t>
    </dgm:pt>
    <dgm:pt modelId="{CAB6679C-D21B-49B4-928B-6E67398FD63F}">
      <dgm:prSet/>
      <dgm:spPr/>
      <dgm:t>
        <a:bodyPr/>
        <a:lstStyle/>
        <a:p>
          <a:r>
            <a:rPr lang="fr-BE" b="1">
              <a:solidFill>
                <a:srgbClr val="00214E"/>
              </a:solidFill>
            </a:rPr>
            <a:t>Approfondissements</a:t>
          </a:r>
        </a:p>
      </dgm:t>
    </dgm:pt>
    <dgm:pt modelId="{7A3606D9-F4E2-40FF-9C4D-4F295F44D5EE}" type="parTrans" cxnId="{AF70DFFE-4CCA-4748-ADD5-35D1814603FA}">
      <dgm:prSet/>
      <dgm:spPr/>
      <dgm:t>
        <a:bodyPr/>
        <a:lstStyle/>
        <a:p>
          <a:endParaRPr lang="fr-BE"/>
        </a:p>
      </dgm:t>
    </dgm:pt>
    <dgm:pt modelId="{7AE59FD3-ADEF-4792-B591-E17E5B7C75DA}" type="sibTrans" cxnId="{AF70DFFE-4CCA-4748-ADD5-35D1814603FA}">
      <dgm:prSet/>
      <dgm:spPr/>
      <dgm:t>
        <a:bodyPr/>
        <a:lstStyle/>
        <a:p>
          <a:endParaRPr lang="fr-BE"/>
        </a:p>
      </dgm:t>
    </dgm:pt>
    <dgm:pt modelId="{948124D6-B1DD-4D3F-A2E8-1D1D2C9AAF26}">
      <dgm:prSet custT="1"/>
      <dgm:spPr/>
      <dgm:t>
        <a:bodyPr/>
        <a:lstStyle/>
        <a:p>
          <a:r>
            <a:rPr lang="fr-BE" sz="2400">
              <a:solidFill>
                <a:schemeClr val="bg1">
                  <a:lumMod val="50000"/>
                </a:schemeClr>
              </a:solidFill>
            </a:rPr>
            <a:t>Cohérence</a:t>
          </a:r>
        </a:p>
        <a:p>
          <a:r>
            <a:rPr lang="fr-BE" sz="2400" err="1">
              <a:solidFill>
                <a:schemeClr val="bg1">
                  <a:lumMod val="50000"/>
                </a:schemeClr>
              </a:solidFill>
            </a:rPr>
            <a:t>Itérativité</a:t>
          </a:r>
          <a:endParaRPr lang="fr-BE" sz="2400">
            <a:solidFill>
              <a:schemeClr val="bg1">
                <a:lumMod val="50000"/>
              </a:schemeClr>
            </a:solidFill>
          </a:endParaRPr>
        </a:p>
        <a:p>
          <a:r>
            <a:rPr lang="fr-BE" sz="2400">
              <a:solidFill>
                <a:schemeClr val="bg1">
                  <a:lumMod val="50000"/>
                </a:schemeClr>
              </a:solidFill>
            </a:rPr>
            <a:t>Perte du fil</a:t>
          </a:r>
        </a:p>
        <a:p>
          <a:r>
            <a:rPr lang="fr-BE" sz="2400">
              <a:solidFill>
                <a:schemeClr val="bg1">
                  <a:lumMod val="50000"/>
                </a:schemeClr>
              </a:solidFill>
            </a:rPr>
            <a:t>Répétitions</a:t>
          </a:r>
        </a:p>
        <a:p>
          <a:r>
            <a:rPr lang="fr-BE" sz="2400">
              <a:solidFill>
                <a:schemeClr val="bg1">
                  <a:lumMod val="50000"/>
                </a:schemeClr>
              </a:solidFill>
            </a:rPr>
            <a:t>Exemples</a:t>
          </a:r>
        </a:p>
        <a:p>
          <a:r>
            <a:rPr lang="fr-BE" sz="2400">
              <a:solidFill>
                <a:srgbClr val="FFFFFF"/>
              </a:solidFill>
            </a:rPr>
            <a:t>Longueur non respectée</a:t>
          </a:r>
        </a:p>
        <a:p>
          <a:r>
            <a:rPr lang="fr-BE" sz="2400">
              <a:solidFill>
                <a:schemeClr val="bg1"/>
              </a:solidFill>
            </a:rPr>
            <a:t>Critique</a:t>
          </a:r>
          <a:endParaRPr lang="fr-BE" sz="2200">
            <a:solidFill>
              <a:schemeClr val="bg1"/>
            </a:solidFill>
          </a:endParaRPr>
        </a:p>
      </dgm:t>
    </dgm:pt>
    <dgm:pt modelId="{9D308B87-D4EF-4644-AFA9-6573A39D6C97}" type="parTrans" cxnId="{BCAD022A-681B-4AE7-BEF9-93D0EBF6423A}">
      <dgm:prSet/>
      <dgm:spPr/>
      <dgm:t>
        <a:bodyPr/>
        <a:lstStyle/>
        <a:p>
          <a:endParaRPr lang="fr-BE"/>
        </a:p>
      </dgm:t>
    </dgm:pt>
    <dgm:pt modelId="{0524D292-6F8A-4CA6-B496-6D4FE8A595A3}" type="sibTrans" cxnId="{BCAD022A-681B-4AE7-BEF9-93D0EBF6423A}">
      <dgm:prSet/>
      <dgm:spPr/>
      <dgm:t>
        <a:bodyPr/>
        <a:lstStyle/>
        <a:p>
          <a:endParaRPr lang="fr-BE"/>
        </a:p>
      </dgm:t>
    </dgm:pt>
    <dgm:pt modelId="{0A9827FB-9511-4061-BAF9-813228215B44}" type="pres">
      <dgm:prSet presAssocID="{8F3C91EF-1F0F-4707-8459-55E9566BC46D}" presName="Name0" presStyleCnt="0">
        <dgm:presLayoutVars>
          <dgm:chMax val="7"/>
          <dgm:chPref val="7"/>
          <dgm:dir/>
          <dgm:animOne val="branch"/>
          <dgm:animLvl val="lvl"/>
        </dgm:presLayoutVars>
      </dgm:prSet>
      <dgm:spPr/>
    </dgm:pt>
    <dgm:pt modelId="{E07DB989-45CA-4CE9-8E2C-991639B5E4A0}" type="pres">
      <dgm:prSet presAssocID="{CAB6679C-D21B-49B4-928B-6E67398FD63F}" presName="ParentComposite" presStyleCnt="0"/>
      <dgm:spPr/>
    </dgm:pt>
    <dgm:pt modelId="{9F585B75-038C-4FD2-9294-6C04ECEE56D1}" type="pres">
      <dgm:prSet presAssocID="{CAB6679C-D21B-49B4-928B-6E67398FD63F}" presName="Chord" presStyleLbl="bgShp" presStyleIdx="0" presStyleCnt="1"/>
      <dgm:spPr/>
    </dgm:pt>
    <dgm:pt modelId="{4F9C0F17-4F2F-43FD-93D5-439AFB6C62AA}" type="pres">
      <dgm:prSet presAssocID="{CAB6679C-D21B-49B4-928B-6E67398FD63F}" presName="Pie" presStyleLbl="alignNode1" presStyleIdx="0" presStyleCnt="1"/>
      <dgm:spPr/>
    </dgm:pt>
    <dgm:pt modelId="{31AC51BB-9424-4D06-AE06-16387BAB7806}" type="pres">
      <dgm:prSet presAssocID="{CAB6679C-D21B-49B4-928B-6E67398FD63F}" presName="Parent" presStyleLbl="revTx" presStyleIdx="0" presStyleCnt="2">
        <dgm:presLayoutVars>
          <dgm:chMax val="1"/>
          <dgm:chPref val="1"/>
          <dgm:bulletEnabled val="1"/>
        </dgm:presLayoutVars>
      </dgm:prSet>
      <dgm:spPr/>
    </dgm:pt>
    <dgm:pt modelId="{3F190AD2-3517-4CA2-B43D-5E82810E8187}" type="pres">
      <dgm:prSet presAssocID="{0524D292-6F8A-4CA6-B496-6D4FE8A595A3}" presName="negSibTrans" presStyleCnt="0"/>
      <dgm:spPr/>
    </dgm:pt>
    <dgm:pt modelId="{6780C547-30BA-4BA9-8B43-44E66B44395C}" type="pres">
      <dgm:prSet presAssocID="{CAB6679C-D21B-49B4-928B-6E67398FD63F}" presName="composite" presStyleCnt="0"/>
      <dgm:spPr/>
    </dgm:pt>
    <dgm:pt modelId="{099845C4-5A30-481C-88D5-3C326595D462}" type="pres">
      <dgm:prSet presAssocID="{CAB6679C-D21B-49B4-928B-6E67398FD63F}" presName="Child" presStyleLbl="revTx" presStyleIdx="1" presStyleCnt="2">
        <dgm:presLayoutVars>
          <dgm:chMax val="0"/>
          <dgm:chPref val="0"/>
          <dgm:bulletEnabled val="1"/>
        </dgm:presLayoutVars>
      </dgm:prSet>
      <dgm:spPr/>
    </dgm:pt>
  </dgm:ptLst>
  <dgm:cxnLst>
    <dgm:cxn modelId="{E7B4C323-90DC-4ABD-8B99-F9A8F9C31D56}" type="presOf" srcId="{CAB6679C-D21B-49B4-928B-6E67398FD63F}" destId="{31AC51BB-9424-4D06-AE06-16387BAB7806}" srcOrd="0" destOrd="0" presId="urn:microsoft.com/office/officeart/2009/3/layout/PieProcess"/>
    <dgm:cxn modelId="{BCAD022A-681B-4AE7-BEF9-93D0EBF6423A}" srcId="{CAB6679C-D21B-49B4-928B-6E67398FD63F}" destId="{948124D6-B1DD-4D3F-A2E8-1D1D2C9AAF26}" srcOrd="0" destOrd="0" parTransId="{9D308B87-D4EF-4644-AFA9-6573A39D6C97}" sibTransId="{0524D292-6F8A-4CA6-B496-6D4FE8A595A3}"/>
    <dgm:cxn modelId="{1E874584-23FC-4948-9FAA-F99B80355B21}" type="presOf" srcId="{8F3C91EF-1F0F-4707-8459-55E9566BC46D}" destId="{0A9827FB-9511-4061-BAF9-813228215B44}" srcOrd="0" destOrd="0" presId="urn:microsoft.com/office/officeart/2009/3/layout/PieProcess"/>
    <dgm:cxn modelId="{13B32DCF-A5B7-4D05-B8BC-55694C653EA6}" type="presOf" srcId="{948124D6-B1DD-4D3F-A2E8-1D1D2C9AAF26}" destId="{099845C4-5A30-481C-88D5-3C326595D462}" srcOrd="0" destOrd="0" presId="urn:microsoft.com/office/officeart/2009/3/layout/PieProcess"/>
    <dgm:cxn modelId="{AF70DFFE-4CCA-4748-ADD5-35D1814603FA}" srcId="{8F3C91EF-1F0F-4707-8459-55E9566BC46D}" destId="{CAB6679C-D21B-49B4-928B-6E67398FD63F}" srcOrd="0" destOrd="0" parTransId="{7A3606D9-F4E2-40FF-9C4D-4F295F44D5EE}" sibTransId="{7AE59FD3-ADEF-4792-B591-E17E5B7C75DA}"/>
    <dgm:cxn modelId="{CAF10001-408C-4977-BB2C-969DE10F5210}" type="presParOf" srcId="{0A9827FB-9511-4061-BAF9-813228215B44}" destId="{E07DB989-45CA-4CE9-8E2C-991639B5E4A0}" srcOrd="0" destOrd="0" presId="urn:microsoft.com/office/officeart/2009/3/layout/PieProcess"/>
    <dgm:cxn modelId="{74C8836B-4B64-447E-8407-CF88C0E6D716}" type="presParOf" srcId="{E07DB989-45CA-4CE9-8E2C-991639B5E4A0}" destId="{9F585B75-038C-4FD2-9294-6C04ECEE56D1}" srcOrd="0" destOrd="0" presId="urn:microsoft.com/office/officeart/2009/3/layout/PieProcess"/>
    <dgm:cxn modelId="{5971CCE3-C254-4EF6-9C8B-7DA75201A488}" type="presParOf" srcId="{E07DB989-45CA-4CE9-8E2C-991639B5E4A0}" destId="{4F9C0F17-4F2F-43FD-93D5-439AFB6C62AA}" srcOrd="1" destOrd="0" presId="urn:microsoft.com/office/officeart/2009/3/layout/PieProcess"/>
    <dgm:cxn modelId="{5947F754-EF3D-4E6B-B5FD-09B5B3793C66}" type="presParOf" srcId="{E07DB989-45CA-4CE9-8E2C-991639B5E4A0}" destId="{31AC51BB-9424-4D06-AE06-16387BAB7806}" srcOrd="2" destOrd="0" presId="urn:microsoft.com/office/officeart/2009/3/layout/PieProcess"/>
    <dgm:cxn modelId="{0FB7ECA6-470A-492B-9319-F93B5E4EC68F}" type="presParOf" srcId="{0A9827FB-9511-4061-BAF9-813228215B44}" destId="{3F190AD2-3517-4CA2-B43D-5E82810E8187}" srcOrd="1" destOrd="0" presId="urn:microsoft.com/office/officeart/2009/3/layout/PieProcess"/>
    <dgm:cxn modelId="{DA061BCB-A902-49CF-B341-21AB2231EBB4}" type="presParOf" srcId="{0A9827FB-9511-4061-BAF9-813228215B44}" destId="{6780C547-30BA-4BA9-8B43-44E66B44395C}" srcOrd="2" destOrd="0" presId="urn:microsoft.com/office/officeart/2009/3/layout/PieProcess"/>
    <dgm:cxn modelId="{A9941ED4-33EE-4314-9FEC-AC436621CBAC}" type="presParOf" srcId="{6780C547-30BA-4BA9-8B43-44E66B44395C}" destId="{099845C4-5A30-481C-88D5-3C326595D462}" srcOrd="0" destOrd="0" presId="urn:microsoft.com/office/officeart/2009/3/layout/Pi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F3C91EF-1F0F-4707-8459-55E9566BC46D}" type="doc">
      <dgm:prSet loTypeId="urn:microsoft.com/office/officeart/2009/3/layout/PieProcess" loCatId="list" qsTypeId="urn:microsoft.com/office/officeart/2005/8/quickstyle/simple1" qsCatId="simple" csTypeId="urn:microsoft.com/office/officeart/2005/8/colors/accent1_2" csCatId="accent1" phldr="1"/>
      <dgm:spPr/>
      <dgm:t>
        <a:bodyPr/>
        <a:lstStyle/>
        <a:p>
          <a:endParaRPr lang="fr-BE"/>
        </a:p>
      </dgm:t>
    </dgm:pt>
    <dgm:pt modelId="{CAB6679C-D21B-49B4-928B-6E67398FD63F}">
      <dgm:prSet/>
      <dgm:spPr/>
      <dgm:t>
        <a:bodyPr/>
        <a:lstStyle/>
        <a:p>
          <a:r>
            <a:rPr lang="fr-BE" b="1">
              <a:solidFill>
                <a:srgbClr val="00214E"/>
              </a:solidFill>
            </a:rPr>
            <a:t>Approfondissements</a:t>
          </a:r>
        </a:p>
      </dgm:t>
    </dgm:pt>
    <dgm:pt modelId="{7A3606D9-F4E2-40FF-9C4D-4F295F44D5EE}" type="parTrans" cxnId="{AF70DFFE-4CCA-4748-ADD5-35D1814603FA}">
      <dgm:prSet/>
      <dgm:spPr/>
      <dgm:t>
        <a:bodyPr/>
        <a:lstStyle/>
        <a:p>
          <a:endParaRPr lang="fr-BE"/>
        </a:p>
      </dgm:t>
    </dgm:pt>
    <dgm:pt modelId="{7AE59FD3-ADEF-4792-B591-E17E5B7C75DA}" type="sibTrans" cxnId="{AF70DFFE-4CCA-4748-ADD5-35D1814603FA}">
      <dgm:prSet/>
      <dgm:spPr/>
      <dgm:t>
        <a:bodyPr/>
        <a:lstStyle/>
        <a:p>
          <a:endParaRPr lang="fr-BE"/>
        </a:p>
      </dgm:t>
    </dgm:pt>
    <dgm:pt modelId="{948124D6-B1DD-4D3F-A2E8-1D1D2C9AAF26}">
      <dgm:prSet custT="1"/>
      <dgm:spPr/>
      <dgm:t>
        <a:bodyPr/>
        <a:lstStyle/>
        <a:p>
          <a:r>
            <a:rPr lang="fr-BE" sz="2400">
              <a:solidFill>
                <a:schemeClr val="bg1">
                  <a:lumMod val="50000"/>
                </a:schemeClr>
              </a:solidFill>
            </a:rPr>
            <a:t>Cohérence</a:t>
          </a:r>
        </a:p>
        <a:p>
          <a:r>
            <a:rPr lang="fr-BE" sz="2400" err="1">
              <a:solidFill>
                <a:schemeClr val="bg1">
                  <a:lumMod val="50000"/>
                </a:schemeClr>
              </a:solidFill>
            </a:rPr>
            <a:t>Itérativité</a:t>
          </a:r>
          <a:endParaRPr lang="fr-BE" sz="2400">
            <a:solidFill>
              <a:schemeClr val="bg1">
                <a:lumMod val="50000"/>
              </a:schemeClr>
            </a:solidFill>
          </a:endParaRPr>
        </a:p>
        <a:p>
          <a:r>
            <a:rPr lang="fr-BE" sz="2400">
              <a:solidFill>
                <a:schemeClr val="bg1">
                  <a:lumMod val="50000"/>
                </a:schemeClr>
              </a:solidFill>
            </a:rPr>
            <a:t>Perte du fil</a:t>
          </a:r>
        </a:p>
        <a:p>
          <a:r>
            <a:rPr lang="fr-BE" sz="2400">
              <a:solidFill>
                <a:schemeClr val="bg1">
                  <a:lumMod val="50000"/>
                </a:schemeClr>
              </a:solidFill>
            </a:rPr>
            <a:t>Répétitions</a:t>
          </a:r>
        </a:p>
        <a:p>
          <a:r>
            <a:rPr lang="fr-BE" sz="2400">
              <a:solidFill>
                <a:schemeClr val="bg1">
                  <a:lumMod val="50000"/>
                </a:schemeClr>
              </a:solidFill>
            </a:rPr>
            <a:t>Exemples</a:t>
          </a:r>
        </a:p>
        <a:p>
          <a:r>
            <a:rPr lang="fr-BE" sz="2400">
              <a:solidFill>
                <a:schemeClr val="bg1"/>
              </a:solidFill>
            </a:rPr>
            <a:t>Longueur non respectée</a:t>
          </a:r>
        </a:p>
        <a:p>
          <a:r>
            <a:rPr lang="fr-BE" sz="2400">
              <a:solidFill>
                <a:schemeClr val="bg1"/>
              </a:solidFill>
            </a:rPr>
            <a:t>Critique</a:t>
          </a:r>
          <a:endParaRPr lang="fr-BE" sz="2200">
            <a:solidFill>
              <a:schemeClr val="bg1"/>
            </a:solidFill>
          </a:endParaRPr>
        </a:p>
      </dgm:t>
    </dgm:pt>
    <dgm:pt modelId="{9D308B87-D4EF-4644-AFA9-6573A39D6C97}" type="parTrans" cxnId="{BCAD022A-681B-4AE7-BEF9-93D0EBF6423A}">
      <dgm:prSet/>
      <dgm:spPr/>
      <dgm:t>
        <a:bodyPr/>
        <a:lstStyle/>
        <a:p>
          <a:endParaRPr lang="fr-BE"/>
        </a:p>
      </dgm:t>
    </dgm:pt>
    <dgm:pt modelId="{0524D292-6F8A-4CA6-B496-6D4FE8A595A3}" type="sibTrans" cxnId="{BCAD022A-681B-4AE7-BEF9-93D0EBF6423A}">
      <dgm:prSet/>
      <dgm:spPr/>
      <dgm:t>
        <a:bodyPr/>
        <a:lstStyle/>
        <a:p>
          <a:endParaRPr lang="fr-BE"/>
        </a:p>
      </dgm:t>
    </dgm:pt>
    <dgm:pt modelId="{0A9827FB-9511-4061-BAF9-813228215B44}" type="pres">
      <dgm:prSet presAssocID="{8F3C91EF-1F0F-4707-8459-55E9566BC46D}" presName="Name0" presStyleCnt="0">
        <dgm:presLayoutVars>
          <dgm:chMax val="7"/>
          <dgm:chPref val="7"/>
          <dgm:dir/>
          <dgm:animOne val="branch"/>
          <dgm:animLvl val="lvl"/>
        </dgm:presLayoutVars>
      </dgm:prSet>
      <dgm:spPr/>
    </dgm:pt>
    <dgm:pt modelId="{E07DB989-45CA-4CE9-8E2C-991639B5E4A0}" type="pres">
      <dgm:prSet presAssocID="{CAB6679C-D21B-49B4-928B-6E67398FD63F}" presName="ParentComposite" presStyleCnt="0"/>
      <dgm:spPr/>
    </dgm:pt>
    <dgm:pt modelId="{9F585B75-038C-4FD2-9294-6C04ECEE56D1}" type="pres">
      <dgm:prSet presAssocID="{CAB6679C-D21B-49B4-928B-6E67398FD63F}" presName="Chord" presStyleLbl="bgShp" presStyleIdx="0" presStyleCnt="1"/>
      <dgm:spPr/>
    </dgm:pt>
    <dgm:pt modelId="{4F9C0F17-4F2F-43FD-93D5-439AFB6C62AA}" type="pres">
      <dgm:prSet presAssocID="{CAB6679C-D21B-49B4-928B-6E67398FD63F}" presName="Pie" presStyleLbl="alignNode1" presStyleIdx="0" presStyleCnt="1"/>
      <dgm:spPr/>
    </dgm:pt>
    <dgm:pt modelId="{31AC51BB-9424-4D06-AE06-16387BAB7806}" type="pres">
      <dgm:prSet presAssocID="{CAB6679C-D21B-49B4-928B-6E67398FD63F}" presName="Parent" presStyleLbl="revTx" presStyleIdx="0" presStyleCnt="2">
        <dgm:presLayoutVars>
          <dgm:chMax val="1"/>
          <dgm:chPref val="1"/>
          <dgm:bulletEnabled val="1"/>
        </dgm:presLayoutVars>
      </dgm:prSet>
      <dgm:spPr/>
    </dgm:pt>
    <dgm:pt modelId="{3F190AD2-3517-4CA2-B43D-5E82810E8187}" type="pres">
      <dgm:prSet presAssocID="{0524D292-6F8A-4CA6-B496-6D4FE8A595A3}" presName="negSibTrans" presStyleCnt="0"/>
      <dgm:spPr/>
    </dgm:pt>
    <dgm:pt modelId="{6780C547-30BA-4BA9-8B43-44E66B44395C}" type="pres">
      <dgm:prSet presAssocID="{CAB6679C-D21B-49B4-928B-6E67398FD63F}" presName="composite" presStyleCnt="0"/>
      <dgm:spPr/>
    </dgm:pt>
    <dgm:pt modelId="{099845C4-5A30-481C-88D5-3C326595D462}" type="pres">
      <dgm:prSet presAssocID="{CAB6679C-D21B-49B4-928B-6E67398FD63F}" presName="Child" presStyleLbl="revTx" presStyleIdx="1" presStyleCnt="2">
        <dgm:presLayoutVars>
          <dgm:chMax val="0"/>
          <dgm:chPref val="0"/>
          <dgm:bulletEnabled val="1"/>
        </dgm:presLayoutVars>
      </dgm:prSet>
      <dgm:spPr/>
    </dgm:pt>
  </dgm:ptLst>
  <dgm:cxnLst>
    <dgm:cxn modelId="{E7B4C323-90DC-4ABD-8B99-F9A8F9C31D56}" type="presOf" srcId="{CAB6679C-D21B-49B4-928B-6E67398FD63F}" destId="{31AC51BB-9424-4D06-AE06-16387BAB7806}" srcOrd="0" destOrd="0" presId="urn:microsoft.com/office/officeart/2009/3/layout/PieProcess"/>
    <dgm:cxn modelId="{BCAD022A-681B-4AE7-BEF9-93D0EBF6423A}" srcId="{CAB6679C-D21B-49B4-928B-6E67398FD63F}" destId="{948124D6-B1DD-4D3F-A2E8-1D1D2C9AAF26}" srcOrd="0" destOrd="0" parTransId="{9D308B87-D4EF-4644-AFA9-6573A39D6C97}" sibTransId="{0524D292-6F8A-4CA6-B496-6D4FE8A595A3}"/>
    <dgm:cxn modelId="{1E874584-23FC-4948-9FAA-F99B80355B21}" type="presOf" srcId="{8F3C91EF-1F0F-4707-8459-55E9566BC46D}" destId="{0A9827FB-9511-4061-BAF9-813228215B44}" srcOrd="0" destOrd="0" presId="urn:microsoft.com/office/officeart/2009/3/layout/PieProcess"/>
    <dgm:cxn modelId="{13B32DCF-A5B7-4D05-B8BC-55694C653EA6}" type="presOf" srcId="{948124D6-B1DD-4D3F-A2E8-1D1D2C9AAF26}" destId="{099845C4-5A30-481C-88D5-3C326595D462}" srcOrd="0" destOrd="0" presId="urn:microsoft.com/office/officeart/2009/3/layout/PieProcess"/>
    <dgm:cxn modelId="{AF70DFFE-4CCA-4748-ADD5-35D1814603FA}" srcId="{8F3C91EF-1F0F-4707-8459-55E9566BC46D}" destId="{CAB6679C-D21B-49B4-928B-6E67398FD63F}" srcOrd="0" destOrd="0" parTransId="{7A3606D9-F4E2-40FF-9C4D-4F295F44D5EE}" sibTransId="{7AE59FD3-ADEF-4792-B591-E17E5B7C75DA}"/>
    <dgm:cxn modelId="{CAF10001-408C-4977-BB2C-969DE10F5210}" type="presParOf" srcId="{0A9827FB-9511-4061-BAF9-813228215B44}" destId="{E07DB989-45CA-4CE9-8E2C-991639B5E4A0}" srcOrd="0" destOrd="0" presId="urn:microsoft.com/office/officeart/2009/3/layout/PieProcess"/>
    <dgm:cxn modelId="{74C8836B-4B64-447E-8407-CF88C0E6D716}" type="presParOf" srcId="{E07DB989-45CA-4CE9-8E2C-991639B5E4A0}" destId="{9F585B75-038C-4FD2-9294-6C04ECEE56D1}" srcOrd="0" destOrd="0" presId="urn:microsoft.com/office/officeart/2009/3/layout/PieProcess"/>
    <dgm:cxn modelId="{5971CCE3-C254-4EF6-9C8B-7DA75201A488}" type="presParOf" srcId="{E07DB989-45CA-4CE9-8E2C-991639B5E4A0}" destId="{4F9C0F17-4F2F-43FD-93D5-439AFB6C62AA}" srcOrd="1" destOrd="0" presId="urn:microsoft.com/office/officeart/2009/3/layout/PieProcess"/>
    <dgm:cxn modelId="{5947F754-EF3D-4E6B-B5FD-09B5B3793C66}" type="presParOf" srcId="{E07DB989-45CA-4CE9-8E2C-991639B5E4A0}" destId="{31AC51BB-9424-4D06-AE06-16387BAB7806}" srcOrd="2" destOrd="0" presId="urn:microsoft.com/office/officeart/2009/3/layout/PieProcess"/>
    <dgm:cxn modelId="{0FB7ECA6-470A-492B-9319-F93B5E4EC68F}" type="presParOf" srcId="{0A9827FB-9511-4061-BAF9-813228215B44}" destId="{3F190AD2-3517-4CA2-B43D-5E82810E8187}" srcOrd="1" destOrd="0" presId="urn:microsoft.com/office/officeart/2009/3/layout/PieProcess"/>
    <dgm:cxn modelId="{DA061BCB-A902-49CF-B341-21AB2231EBB4}" type="presParOf" srcId="{0A9827FB-9511-4061-BAF9-813228215B44}" destId="{6780C547-30BA-4BA9-8B43-44E66B44395C}" srcOrd="2" destOrd="0" presId="urn:microsoft.com/office/officeart/2009/3/layout/PieProcess"/>
    <dgm:cxn modelId="{A9941ED4-33EE-4314-9FEC-AC436621CBAC}" type="presParOf" srcId="{6780C547-30BA-4BA9-8B43-44E66B44395C}" destId="{099845C4-5A30-481C-88D5-3C326595D462}" srcOrd="0" destOrd="0" presId="urn:microsoft.com/office/officeart/2009/3/layout/Pi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F3C91EF-1F0F-4707-8459-55E9566BC46D}" type="doc">
      <dgm:prSet loTypeId="urn:microsoft.com/office/officeart/2009/3/layout/PieProcess" loCatId="list" qsTypeId="urn:microsoft.com/office/officeart/2005/8/quickstyle/simple1" qsCatId="simple" csTypeId="urn:microsoft.com/office/officeart/2005/8/colors/accent1_2" csCatId="accent1" phldr="1"/>
      <dgm:spPr/>
      <dgm:t>
        <a:bodyPr/>
        <a:lstStyle/>
        <a:p>
          <a:endParaRPr lang="fr-BE"/>
        </a:p>
      </dgm:t>
    </dgm:pt>
    <dgm:pt modelId="{CAB6679C-D21B-49B4-928B-6E67398FD63F}">
      <dgm:prSet/>
      <dgm:spPr/>
      <dgm:t>
        <a:bodyPr/>
        <a:lstStyle/>
        <a:p>
          <a:r>
            <a:rPr lang="fr-BE" b="1">
              <a:solidFill>
                <a:srgbClr val="00214E"/>
              </a:solidFill>
            </a:rPr>
            <a:t>Approfondissements</a:t>
          </a:r>
        </a:p>
      </dgm:t>
    </dgm:pt>
    <dgm:pt modelId="{7A3606D9-F4E2-40FF-9C4D-4F295F44D5EE}" type="parTrans" cxnId="{AF70DFFE-4CCA-4748-ADD5-35D1814603FA}">
      <dgm:prSet/>
      <dgm:spPr/>
      <dgm:t>
        <a:bodyPr/>
        <a:lstStyle/>
        <a:p>
          <a:endParaRPr lang="fr-BE"/>
        </a:p>
      </dgm:t>
    </dgm:pt>
    <dgm:pt modelId="{7AE59FD3-ADEF-4792-B591-E17E5B7C75DA}" type="sibTrans" cxnId="{AF70DFFE-4CCA-4748-ADD5-35D1814603FA}">
      <dgm:prSet/>
      <dgm:spPr/>
      <dgm:t>
        <a:bodyPr/>
        <a:lstStyle/>
        <a:p>
          <a:endParaRPr lang="fr-BE"/>
        </a:p>
      </dgm:t>
    </dgm:pt>
    <dgm:pt modelId="{948124D6-B1DD-4D3F-A2E8-1D1D2C9AAF26}">
      <dgm:prSet custT="1"/>
      <dgm:spPr/>
      <dgm:t>
        <a:bodyPr/>
        <a:lstStyle/>
        <a:p>
          <a:r>
            <a:rPr lang="fr-BE" sz="2400">
              <a:solidFill>
                <a:schemeClr val="bg1">
                  <a:lumMod val="50000"/>
                </a:schemeClr>
              </a:solidFill>
            </a:rPr>
            <a:t>Cohérence</a:t>
          </a:r>
        </a:p>
        <a:p>
          <a:r>
            <a:rPr lang="fr-BE" sz="2400" err="1">
              <a:solidFill>
                <a:schemeClr val="bg1">
                  <a:lumMod val="50000"/>
                </a:schemeClr>
              </a:solidFill>
            </a:rPr>
            <a:t>Itérativité</a:t>
          </a:r>
          <a:endParaRPr lang="fr-BE" sz="2400">
            <a:solidFill>
              <a:schemeClr val="bg1">
                <a:lumMod val="50000"/>
              </a:schemeClr>
            </a:solidFill>
          </a:endParaRPr>
        </a:p>
        <a:p>
          <a:r>
            <a:rPr lang="fr-BE" sz="2400">
              <a:solidFill>
                <a:schemeClr val="bg1">
                  <a:lumMod val="50000"/>
                </a:schemeClr>
              </a:solidFill>
            </a:rPr>
            <a:t>Perte du fil</a:t>
          </a:r>
        </a:p>
        <a:p>
          <a:r>
            <a:rPr lang="fr-BE" sz="2400">
              <a:solidFill>
                <a:schemeClr val="bg1">
                  <a:lumMod val="50000"/>
                </a:schemeClr>
              </a:solidFill>
            </a:rPr>
            <a:t>Répétitions</a:t>
          </a:r>
        </a:p>
        <a:p>
          <a:r>
            <a:rPr lang="fr-BE" sz="2400">
              <a:solidFill>
                <a:schemeClr val="bg1">
                  <a:lumMod val="50000"/>
                </a:schemeClr>
              </a:solidFill>
            </a:rPr>
            <a:t>Exemples</a:t>
          </a:r>
        </a:p>
        <a:p>
          <a:r>
            <a:rPr lang="fr-BE" sz="2400">
              <a:solidFill>
                <a:schemeClr val="bg1">
                  <a:lumMod val="50000"/>
                </a:schemeClr>
              </a:solidFill>
            </a:rPr>
            <a:t>Longueur non respectée</a:t>
          </a:r>
        </a:p>
        <a:p>
          <a:r>
            <a:rPr lang="fr-BE" sz="2400">
              <a:solidFill>
                <a:schemeClr val="bg1">
                  <a:lumMod val="50000"/>
                </a:schemeClr>
              </a:solidFill>
            </a:rPr>
            <a:t>Critique</a:t>
          </a:r>
          <a:endParaRPr lang="fr-BE" sz="2200">
            <a:solidFill>
              <a:schemeClr val="bg1">
                <a:lumMod val="50000"/>
              </a:schemeClr>
            </a:solidFill>
          </a:endParaRPr>
        </a:p>
        <a:p>
          <a:r>
            <a:rPr lang="fr-BE" sz="2400">
              <a:solidFill>
                <a:schemeClr val="bg1"/>
              </a:solidFill>
            </a:rPr>
            <a:t>Diversité</a:t>
          </a:r>
          <a:endParaRPr lang="fr-BE" sz="2200">
            <a:solidFill>
              <a:schemeClr val="bg1"/>
            </a:solidFill>
          </a:endParaRPr>
        </a:p>
      </dgm:t>
    </dgm:pt>
    <dgm:pt modelId="{9D308B87-D4EF-4644-AFA9-6573A39D6C97}" type="parTrans" cxnId="{BCAD022A-681B-4AE7-BEF9-93D0EBF6423A}">
      <dgm:prSet/>
      <dgm:spPr/>
      <dgm:t>
        <a:bodyPr/>
        <a:lstStyle/>
        <a:p>
          <a:endParaRPr lang="fr-BE"/>
        </a:p>
      </dgm:t>
    </dgm:pt>
    <dgm:pt modelId="{0524D292-6F8A-4CA6-B496-6D4FE8A595A3}" type="sibTrans" cxnId="{BCAD022A-681B-4AE7-BEF9-93D0EBF6423A}">
      <dgm:prSet/>
      <dgm:spPr/>
      <dgm:t>
        <a:bodyPr/>
        <a:lstStyle/>
        <a:p>
          <a:endParaRPr lang="fr-BE"/>
        </a:p>
      </dgm:t>
    </dgm:pt>
    <dgm:pt modelId="{0A9827FB-9511-4061-BAF9-813228215B44}" type="pres">
      <dgm:prSet presAssocID="{8F3C91EF-1F0F-4707-8459-55E9566BC46D}" presName="Name0" presStyleCnt="0">
        <dgm:presLayoutVars>
          <dgm:chMax val="7"/>
          <dgm:chPref val="7"/>
          <dgm:dir/>
          <dgm:animOne val="branch"/>
          <dgm:animLvl val="lvl"/>
        </dgm:presLayoutVars>
      </dgm:prSet>
      <dgm:spPr/>
    </dgm:pt>
    <dgm:pt modelId="{E07DB989-45CA-4CE9-8E2C-991639B5E4A0}" type="pres">
      <dgm:prSet presAssocID="{CAB6679C-D21B-49B4-928B-6E67398FD63F}" presName="ParentComposite" presStyleCnt="0"/>
      <dgm:spPr/>
    </dgm:pt>
    <dgm:pt modelId="{9F585B75-038C-4FD2-9294-6C04ECEE56D1}" type="pres">
      <dgm:prSet presAssocID="{CAB6679C-D21B-49B4-928B-6E67398FD63F}" presName="Chord" presStyleLbl="bgShp" presStyleIdx="0" presStyleCnt="1"/>
      <dgm:spPr/>
    </dgm:pt>
    <dgm:pt modelId="{4F9C0F17-4F2F-43FD-93D5-439AFB6C62AA}" type="pres">
      <dgm:prSet presAssocID="{CAB6679C-D21B-49B4-928B-6E67398FD63F}" presName="Pie" presStyleLbl="alignNode1" presStyleIdx="0" presStyleCnt="1"/>
      <dgm:spPr/>
    </dgm:pt>
    <dgm:pt modelId="{31AC51BB-9424-4D06-AE06-16387BAB7806}" type="pres">
      <dgm:prSet presAssocID="{CAB6679C-D21B-49B4-928B-6E67398FD63F}" presName="Parent" presStyleLbl="revTx" presStyleIdx="0" presStyleCnt="2">
        <dgm:presLayoutVars>
          <dgm:chMax val="1"/>
          <dgm:chPref val="1"/>
          <dgm:bulletEnabled val="1"/>
        </dgm:presLayoutVars>
      </dgm:prSet>
      <dgm:spPr/>
    </dgm:pt>
    <dgm:pt modelId="{3F190AD2-3517-4CA2-B43D-5E82810E8187}" type="pres">
      <dgm:prSet presAssocID="{0524D292-6F8A-4CA6-B496-6D4FE8A595A3}" presName="negSibTrans" presStyleCnt="0"/>
      <dgm:spPr/>
    </dgm:pt>
    <dgm:pt modelId="{6780C547-30BA-4BA9-8B43-44E66B44395C}" type="pres">
      <dgm:prSet presAssocID="{CAB6679C-D21B-49B4-928B-6E67398FD63F}" presName="composite" presStyleCnt="0"/>
      <dgm:spPr/>
    </dgm:pt>
    <dgm:pt modelId="{099845C4-5A30-481C-88D5-3C326595D462}" type="pres">
      <dgm:prSet presAssocID="{CAB6679C-D21B-49B4-928B-6E67398FD63F}" presName="Child" presStyleLbl="revTx" presStyleIdx="1" presStyleCnt="2">
        <dgm:presLayoutVars>
          <dgm:chMax val="0"/>
          <dgm:chPref val="0"/>
          <dgm:bulletEnabled val="1"/>
        </dgm:presLayoutVars>
      </dgm:prSet>
      <dgm:spPr/>
    </dgm:pt>
  </dgm:ptLst>
  <dgm:cxnLst>
    <dgm:cxn modelId="{E7B4C323-90DC-4ABD-8B99-F9A8F9C31D56}" type="presOf" srcId="{CAB6679C-D21B-49B4-928B-6E67398FD63F}" destId="{31AC51BB-9424-4D06-AE06-16387BAB7806}" srcOrd="0" destOrd="0" presId="urn:microsoft.com/office/officeart/2009/3/layout/PieProcess"/>
    <dgm:cxn modelId="{BCAD022A-681B-4AE7-BEF9-93D0EBF6423A}" srcId="{CAB6679C-D21B-49B4-928B-6E67398FD63F}" destId="{948124D6-B1DD-4D3F-A2E8-1D1D2C9AAF26}" srcOrd="0" destOrd="0" parTransId="{9D308B87-D4EF-4644-AFA9-6573A39D6C97}" sibTransId="{0524D292-6F8A-4CA6-B496-6D4FE8A595A3}"/>
    <dgm:cxn modelId="{1E874584-23FC-4948-9FAA-F99B80355B21}" type="presOf" srcId="{8F3C91EF-1F0F-4707-8459-55E9566BC46D}" destId="{0A9827FB-9511-4061-BAF9-813228215B44}" srcOrd="0" destOrd="0" presId="urn:microsoft.com/office/officeart/2009/3/layout/PieProcess"/>
    <dgm:cxn modelId="{13B32DCF-A5B7-4D05-B8BC-55694C653EA6}" type="presOf" srcId="{948124D6-B1DD-4D3F-A2E8-1D1D2C9AAF26}" destId="{099845C4-5A30-481C-88D5-3C326595D462}" srcOrd="0" destOrd="0" presId="urn:microsoft.com/office/officeart/2009/3/layout/PieProcess"/>
    <dgm:cxn modelId="{AF70DFFE-4CCA-4748-ADD5-35D1814603FA}" srcId="{8F3C91EF-1F0F-4707-8459-55E9566BC46D}" destId="{CAB6679C-D21B-49B4-928B-6E67398FD63F}" srcOrd="0" destOrd="0" parTransId="{7A3606D9-F4E2-40FF-9C4D-4F295F44D5EE}" sibTransId="{7AE59FD3-ADEF-4792-B591-E17E5B7C75DA}"/>
    <dgm:cxn modelId="{CAF10001-408C-4977-BB2C-969DE10F5210}" type="presParOf" srcId="{0A9827FB-9511-4061-BAF9-813228215B44}" destId="{E07DB989-45CA-4CE9-8E2C-991639B5E4A0}" srcOrd="0" destOrd="0" presId="urn:microsoft.com/office/officeart/2009/3/layout/PieProcess"/>
    <dgm:cxn modelId="{74C8836B-4B64-447E-8407-CF88C0E6D716}" type="presParOf" srcId="{E07DB989-45CA-4CE9-8E2C-991639B5E4A0}" destId="{9F585B75-038C-4FD2-9294-6C04ECEE56D1}" srcOrd="0" destOrd="0" presId="urn:microsoft.com/office/officeart/2009/3/layout/PieProcess"/>
    <dgm:cxn modelId="{5971CCE3-C254-4EF6-9C8B-7DA75201A488}" type="presParOf" srcId="{E07DB989-45CA-4CE9-8E2C-991639B5E4A0}" destId="{4F9C0F17-4F2F-43FD-93D5-439AFB6C62AA}" srcOrd="1" destOrd="0" presId="urn:microsoft.com/office/officeart/2009/3/layout/PieProcess"/>
    <dgm:cxn modelId="{5947F754-EF3D-4E6B-B5FD-09B5B3793C66}" type="presParOf" srcId="{E07DB989-45CA-4CE9-8E2C-991639B5E4A0}" destId="{31AC51BB-9424-4D06-AE06-16387BAB7806}" srcOrd="2" destOrd="0" presId="urn:microsoft.com/office/officeart/2009/3/layout/PieProcess"/>
    <dgm:cxn modelId="{0FB7ECA6-470A-492B-9319-F93B5E4EC68F}" type="presParOf" srcId="{0A9827FB-9511-4061-BAF9-813228215B44}" destId="{3F190AD2-3517-4CA2-B43D-5E82810E8187}" srcOrd="1" destOrd="0" presId="urn:microsoft.com/office/officeart/2009/3/layout/PieProcess"/>
    <dgm:cxn modelId="{DA061BCB-A902-49CF-B341-21AB2231EBB4}" type="presParOf" srcId="{0A9827FB-9511-4061-BAF9-813228215B44}" destId="{6780C547-30BA-4BA9-8B43-44E66B44395C}" srcOrd="2" destOrd="0" presId="urn:microsoft.com/office/officeart/2009/3/layout/PieProcess"/>
    <dgm:cxn modelId="{A9941ED4-33EE-4314-9FEC-AC436621CBAC}" type="presParOf" srcId="{6780C547-30BA-4BA9-8B43-44E66B44395C}" destId="{099845C4-5A30-481C-88D5-3C326595D462}" srcOrd="0" destOrd="0" presId="urn:microsoft.com/office/officeart/2009/3/layout/Pi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85B75-038C-4FD2-9294-6C04ECEE56D1}">
      <dsp:nvSpPr>
        <dsp:cNvPr id="0" name=""/>
        <dsp:cNvSpPr/>
      </dsp:nvSpPr>
      <dsp:spPr>
        <a:xfrm>
          <a:off x="995" y="922890"/>
          <a:ext cx="771006" cy="771006"/>
        </a:xfrm>
        <a:prstGeom prst="chord">
          <a:avLst>
            <a:gd name="adj1" fmla="val 4800000"/>
            <a:gd name="adj2" fmla="val 1680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9C0F17-4F2F-43FD-93D5-439AFB6C62AA}">
      <dsp:nvSpPr>
        <dsp:cNvPr id="0" name=""/>
        <dsp:cNvSpPr/>
      </dsp:nvSpPr>
      <dsp:spPr>
        <a:xfrm>
          <a:off x="78096" y="999991"/>
          <a:ext cx="616805" cy="616805"/>
        </a:xfrm>
        <a:prstGeom prst="pie">
          <a:avLst>
            <a:gd name="adj1" fmla="val 5400000"/>
            <a:gd name="adj2" fmla="val 16200000"/>
          </a:avLst>
        </a:prstGeom>
        <a:solidFill>
          <a:schemeClr val="accent2">
            <a:shade val="8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AC51BB-9424-4D06-AE06-16387BAB7806}">
      <dsp:nvSpPr>
        <dsp:cNvPr id="0" name=""/>
        <dsp:cNvSpPr/>
      </dsp:nvSpPr>
      <dsp:spPr>
        <a:xfrm rot="16200000">
          <a:off x="-885661" y="2657655"/>
          <a:ext cx="2235919" cy="462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466850">
            <a:lnSpc>
              <a:spcPct val="90000"/>
            </a:lnSpc>
            <a:spcBef>
              <a:spcPct val="0"/>
            </a:spcBef>
            <a:spcAft>
              <a:spcPct val="35000"/>
            </a:spcAft>
            <a:buNone/>
          </a:pPr>
          <a:r>
            <a:rPr lang="fr-BE" sz="3300" b="1" kern="1200">
              <a:solidFill>
                <a:srgbClr val="00214E"/>
              </a:solidFill>
            </a:rPr>
            <a:t>Structure</a:t>
          </a:r>
        </a:p>
      </dsp:txBody>
      <dsp:txXfrm>
        <a:off x="-885661" y="2657655"/>
        <a:ext cx="2235919" cy="462604"/>
      </dsp:txXfrm>
    </dsp:sp>
    <dsp:sp modelId="{099845C4-5A30-481C-88D5-3C326595D462}">
      <dsp:nvSpPr>
        <dsp:cNvPr id="0" name=""/>
        <dsp:cNvSpPr/>
      </dsp:nvSpPr>
      <dsp:spPr>
        <a:xfrm>
          <a:off x="491812" y="922890"/>
          <a:ext cx="1542013" cy="3084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90000"/>
            </a:lnSpc>
            <a:spcBef>
              <a:spcPct val="0"/>
            </a:spcBef>
            <a:spcAft>
              <a:spcPct val="35000"/>
            </a:spcAft>
            <a:buNone/>
          </a:pPr>
          <a:r>
            <a:rPr lang="fr-BE" sz="2400" kern="1200">
              <a:solidFill>
                <a:srgbClr val="FFFFFF"/>
              </a:solidFill>
            </a:rPr>
            <a:t>Classique</a:t>
          </a:r>
          <a:endParaRPr lang="fr-BE" sz="2200" b="0" kern="1200">
            <a:solidFill>
              <a:srgbClr val="FFFFFF"/>
            </a:solidFill>
          </a:endParaRPr>
        </a:p>
        <a:p>
          <a:pPr marL="0" lvl="0" indent="0" algn="l" defTabSz="1066800">
            <a:lnSpc>
              <a:spcPct val="90000"/>
            </a:lnSpc>
            <a:spcBef>
              <a:spcPct val="0"/>
            </a:spcBef>
            <a:spcAft>
              <a:spcPct val="35000"/>
            </a:spcAft>
            <a:buNone/>
          </a:pPr>
          <a:r>
            <a:rPr lang="fr-BE" sz="2400" kern="1200">
              <a:solidFill>
                <a:srgbClr val="FFFFFF"/>
              </a:solidFill>
            </a:rPr>
            <a:t>Peu développé</a:t>
          </a:r>
          <a:endParaRPr lang="fr-BE" sz="2200" b="0" kern="1200">
            <a:solidFill>
              <a:srgbClr val="FFFFFF"/>
            </a:solidFill>
          </a:endParaRPr>
        </a:p>
        <a:p>
          <a:pPr marL="0" lvl="0" indent="0" algn="l" defTabSz="1066800">
            <a:lnSpc>
              <a:spcPct val="90000"/>
            </a:lnSpc>
            <a:spcBef>
              <a:spcPct val="0"/>
            </a:spcBef>
            <a:spcAft>
              <a:spcPct val="35000"/>
            </a:spcAft>
            <a:buNone/>
          </a:pPr>
          <a:r>
            <a:rPr lang="fr-BE" sz="2400" b="0" kern="1200">
              <a:solidFill>
                <a:srgbClr val="FFFFFF"/>
              </a:solidFill>
            </a:rPr>
            <a:t>Lien entre les </a:t>
          </a:r>
          <a:r>
            <a:rPr lang="fr-BE" sz="2400" b="0" kern="1200">
              <a:solidFill>
                <a:srgbClr val="FFFFFF"/>
              </a:solidFill>
              <a:latin typeface="Calibri" panose="020F0502020204030204" pitchFamily="34" charset="0"/>
              <a:cs typeface="Calibri" panose="020F0502020204030204" pitchFamily="34" charset="0"/>
            </a:rPr>
            <a:t>notions</a:t>
          </a:r>
          <a:endParaRPr lang="fr-BE" sz="2200" b="0" kern="1200">
            <a:solidFill>
              <a:srgbClr val="FFFFFF"/>
            </a:solidFill>
            <a:latin typeface="Calibri" panose="020F0502020204030204" pitchFamily="34" charset="0"/>
            <a:cs typeface="Calibri" panose="020F0502020204030204" pitchFamily="34" charset="0"/>
          </a:endParaRPr>
        </a:p>
      </dsp:txBody>
      <dsp:txXfrm>
        <a:off x="491812" y="922890"/>
        <a:ext cx="1542013" cy="308402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85B75-038C-4FD2-9294-6C04ECEE56D1}">
      <dsp:nvSpPr>
        <dsp:cNvPr id="0" name=""/>
        <dsp:cNvSpPr/>
      </dsp:nvSpPr>
      <dsp:spPr>
        <a:xfrm>
          <a:off x="995" y="922890"/>
          <a:ext cx="771006" cy="771006"/>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9C0F17-4F2F-43FD-93D5-439AFB6C62AA}">
      <dsp:nvSpPr>
        <dsp:cNvPr id="0" name=""/>
        <dsp:cNvSpPr/>
      </dsp:nvSpPr>
      <dsp:spPr>
        <a:xfrm>
          <a:off x="78096" y="999991"/>
          <a:ext cx="616805" cy="616805"/>
        </a:xfrm>
        <a:prstGeom prst="pie">
          <a:avLst>
            <a:gd name="adj1" fmla="val 540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AC51BB-9424-4D06-AE06-16387BAB7806}">
      <dsp:nvSpPr>
        <dsp:cNvPr id="0" name=""/>
        <dsp:cNvSpPr/>
      </dsp:nvSpPr>
      <dsp:spPr>
        <a:xfrm rot="16200000">
          <a:off x="-885661" y="2657655"/>
          <a:ext cx="2235919" cy="462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889000">
            <a:lnSpc>
              <a:spcPct val="90000"/>
            </a:lnSpc>
            <a:spcBef>
              <a:spcPct val="0"/>
            </a:spcBef>
            <a:spcAft>
              <a:spcPct val="35000"/>
            </a:spcAft>
            <a:buNone/>
          </a:pPr>
          <a:r>
            <a:rPr lang="fr-BE" sz="2000" b="1" kern="1200">
              <a:solidFill>
                <a:srgbClr val="00214E"/>
              </a:solidFill>
            </a:rPr>
            <a:t>Approfondissements</a:t>
          </a:r>
        </a:p>
      </dsp:txBody>
      <dsp:txXfrm>
        <a:off x="-885661" y="2657655"/>
        <a:ext cx="2235919" cy="462604"/>
      </dsp:txXfrm>
    </dsp:sp>
    <dsp:sp modelId="{099845C4-5A30-481C-88D5-3C326595D462}">
      <dsp:nvSpPr>
        <dsp:cNvPr id="0" name=""/>
        <dsp:cNvSpPr/>
      </dsp:nvSpPr>
      <dsp:spPr>
        <a:xfrm>
          <a:off x="491812" y="922890"/>
          <a:ext cx="1542013" cy="3084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90000"/>
            </a:lnSpc>
            <a:spcBef>
              <a:spcPct val="0"/>
            </a:spcBef>
            <a:spcAft>
              <a:spcPct val="35000"/>
            </a:spcAft>
            <a:buNone/>
          </a:pPr>
          <a:r>
            <a:rPr lang="fr-BE" sz="2400" kern="1200">
              <a:solidFill>
                <a:schemeClr val="bg1">
                  <a:lumMod val="50000"/>
                </a:schemeClr>
              </a:solidFill>
            </a:rPr>
            <a:t>Cohérence</a:t>
          </a:r>
        </a:p>
        <a:p>
          <a:pPr marL="0" lvl="0" indent="0" algn="l" defTabSz="1066800">
            <a:lnSpc>
              <a:spcPct val="90000"/>
            </a:lnSpc>
            <a:spcBef>
              <a:spcPct val="0"/>
            </a:spcBef>
            <a:spcAft>
              <a:spcPct val="35000"/>
            </a:spcAft>
            <a:buNone/>
          </a:pPr>
          <a:r>
            <a:rPr lang="fr-BE" sz="2400" kern="1200" err="1">
              <a:solidFill>
                <a:schemeClr val="bg1">
                  <a:lumMod val="50000"/>
                </a:schemeClr>
              </a:solidFill>
            </a:rPr>
            <a:t>Itérativité</a:t>
          </a:r>
          <a:endParaRPr lang="fr-BE" sz="2400" kern="1200">
            <a:solidFill>
              <a:schemeClr val="bg1">
                <a:lumMod val="50000"/>
              </a:schemeClr>
            </a:solidFill>
          </a:endParaRPr>
        </a:p>
        <a:p>
          <a:pPr marL="0" lvl="0" indent="0" algn="l" defTabSz="1066800">
            <a:lnSpc>
              <a:spcPct val="90000"/>
            </a:lnSpc>
            <a:spcBef>
              <a:spcPct val="0"/>
            </a:spcBef>
            <a:spcAft>
              <a:spcPct val="35000"/>
            </a:spcAft>
            <a:buNone/>
          </a:pPr>
          <a:r>
            <a:rPr lang="fr-BE" sz="2400" kern="1200">
              <a:solidFill>
                <a:schemeClr val="bg1">
                  <a:lumMod val="50000"/>
                </a:schemeClr>
              </a:solidFill>
            </a:rPr>
            <a:t>Perte du fil</a:t>
          </a:r>
        </a:p>
        <a:p>
          <a:pPr marL="0" lvl="0" indent="0" algn="l" defTabSz="1066800">
            <a:lnSpc>
              <a:spcPct val="90000"/>
            </a:lnSpc>
            <a:spcBef>
              <a:spcPct val="0"/>
            </a:spcBef>
            <a:spcAft>
              <a:spcPct val="35000"/>
            </a:spcAft>
            <a:buNone/>
          </a:pPr>
          <a:r>
            <a:rPr lang="fr-BE" sz="2400" kern="1200">
              <a:solidFill>
                <a:schemeClr val="bg1">
                  <a:lumMod val="50000"/>
                </a:schemeClr>
              </a:solidFill>
            </a:rPr>
            <a:t>Répétitions</a:t>
          </a:r>
        </a:p>
        <a:p>
          <a:pPr marL="0" lvl="0" indent="0" algn="l" defTabSz="1066800">
            <a:lnSpc>
              <a:spcPct val="90000"/>
            </a:lnSpc>
            <a:spcBef>
              <a:spcPct val="0"/>
            </a:spcBef>
            <a:spcAft>
              <a:spcPct val="35000"/>
            </a:spcAft>
            <a:buNone/>
          </a:pPr>
          <a:r>
            <a:rPr lang="fr-BE" sz="2400" kern="1200">
              <a:solidFill>
                <a:schemeClr val="bg1">
                  <a:lumMod val="50000"/>
                </a:schemeClr>
              </a:solidFill>
            </a:rPr>
            <a:t>Exemples</a:t>
          </a:r>
        </a:p>
        <a:p>
          <a:pPr marL="0" lvl="0" indent="0" algn="l" defTabSz="1066800">
            <a:lnSpc>
              <a:spcPct val="90000"/>
            </a:lnSpc>
            <a:spcBef>
              <a:spcPct val="0"/>
            </a:spcBef>
            <a:spcAft>
              <a:spcPct val="35000"/>
            </a:spcAft>
            <a:buNone/>
          </a:pPr>
          <a:r>
            <a:rPr lang="fr-BE" sz="2400" kern="1200">
              <a:solidFill>
                <a:schemeClr val="bg1">
                  <a:lumMod val="50000"/>
                </a:schemeClr>
              </a:solidFill>
            </a:rPr>
            <a:t>Longueur non respectée</a:t>
          </a:r>
        </a:p>
        <a:p>
          <a:pPr marL="0" lvl="0" indent="0" algn="l" defTabSz="1066800">
            <a:lnSpc>
              <a:spcPct val="90000"/>
            </a:lnSpc>
            <a:spcBef>
              <a:spcPct val="0"/>
            </a:spcBef>
            <a:spcAft>
              <a:spcPct val="35000"/>
            </a:spcAft>
            <a:buNone/>
          </a:pPr>
          <a:r>
            <a:rPr lang="fr-BE" sz="2400" kern="1200">
              <a:solidFill>
                <a:schemeClr val="bg1">
                  <a:lumMod val="50000"/>
                </a:schemeClr>
              </a:solidFill>
            </a:rPr>
            <a:t>Critique</a:t>
          </a:r>
          <a:endParaRPr lang="fr-BE" sz="2200" kern="1200">
            <a:solidFill>
              <a:schemeClr val="bg1">
                <a:lumMod val="50000"/>
              </a:schemeClr>
            </a:solidFill>
          </a:endParaRPr>
        </a:p>
        <a:p>
          <a:pPr marL="0" lvl="0" indent="0" algn="l" defTabSz="1066800">
            <a:lnSpc>
              <a:spcPct val="90000"/>
            </a:lnSpc>
            <a:spcBef>
              <a:spcPct val="0"/>
            </a:spcBef>
            <a:spcAft>
              <a:spcPct val="35000"/>
            </a:spcAft>
            <a:buNone/>
          </a:pPr>
          <a:r>
            <a:rPr lang="fr-BE" sz="2400" kern="1200">
              <a:solidFill>
                <a:schemeClr val="bg1"/>
              </a:solidFill>
            </a:rPr>
            <a:t>Diversité</a:t>
          </a:r>
          <a:endParaRPr lang="fr-BE" sz="2200" kern="1200">
            <a:solidFill>
              <a:schemeClr val="bg1"/>
            </a:solidFill>
          </a:endParaRPr>
        </a:p>
      </dsp:txBody>
      <dsp:txXfrm>
        <a:off x="491812" y="922890"/>
        <a:ext cx="1542013" cy="308402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85B75-038C-4FD2-9294-6C04ECEE56D1}">
      <dsp:nvSpPr>
        <dsp:cNvPr id="0" name=""/>
        <dsp:cNvSpPr/>
      </dsp:nvSpPr>
      <dsp:spPr>
        <a:xfrm>
          <a:off x="995" y="922890"/>
          <a:ext cx="771006" cy="771006"/>
        </a:xfrm>
        <a:prstGeom prst="chord">
          <a:avLst>
            <a:gd name="adj1" fmla="val 4800000"/>
            <a:gd name="adj2" fmla="val 1680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9C0F17-4F2F-43FD-93D5-439AFB6C62AA}">
      <dsp:nvSpPr>
        <dsp:cNvPr id="0" name=""/>
        <dsp:cNvSpPr/>
      </dsp:nvSpPr>
      <dsp:spPr>
        <a:xfrm>
          <a:off x="78096" y="999991"/>
          <a:ext cx="616805" cy="616805"/>
        </a:xfrm>
        <a:prstGeom prst="pie">
          <a:avLst>
            <a:gd name="adj1" fmla="val 5400000"/>
            <a:gd name="adj2" fmla="val 162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AC51BB-9424-4D06-AE06-16387BAB7806}">
      <dsp:nvSpPr>
        <dsp:cNvPr id="0" name=""/>
        <dsp:cNvSpPr/>
      </dsp:nvSpPr>
      <dsp:spPr>
        <a:xfrm rot="16200000">
          <a:off x="-885661" y="2657655"/>
          <a:ext cx="2235919" cy="462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466850">
            <a:lnSpc>
              <a:spcPct val="90000"/>
            </a:lnSpc>
            <a:spcBef>
              <a:spcPct val="0"/>
            </a:spcBef>
            <a:spcAft>
              <a:spcPct val="35000"/>
            </a:spcAft>
            <a:buNone/>
          </a:pPr>
          <a:r>
            <a:rPr lang="fr-BE" sz="3300" b="1" kern="1200">
              <a:solidFill>
                <a:srgbClr val="00214E"/>
              </a:solidFill>
            </a:rPr>
            <a:t>Style</a:t>
          </a:r>
        </a:p>
      </dsp:txBody>
      <dsp:txXfrm>
        <a:off x="-885661" y="2657655"/>
        <a:ext cx="2235919" cy="462604"/>
      </dsp:txXfrm>
    </dsp:sp>
    <dsp:sp modelId="{099845C4-5A30-481C-88D5-3C326595D462}">
      <dsp:nvSpPr>
        <dsp:cNvPr id="0" name=""/>
        <dsp:cNvSpPr/>
      </dsp:nvSpPr>
      <dsp:spPr>
        <a:xfrm>
          <a:off x="491812" y="922890"/>
          <a:ext cx="1542013" cy="3084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90000"/>
            </a:lnSpc>
            <a:spcBef>
              <a:spcPct val="0"/>
            </a:spcBef>
            <a:spcAft>
              <a:spcPct val="35000"/>
            </a:spcAft>
            <a:buNone/>
          </a:pPr>
          <a:r>
            <a:rPr lang="fr-FR" sz="2400" kern="1200">
              <a:solidFill>
                <a:srgbClr val="FFFFFF"/>
              </a:solidFill>
            </a:rPr>
            <a:t>Modulation</a:t>
          </a:r>
        </a:p>
        <a:p>
          <a:pPr marL="0" lvl="0" indent="0" algn="l" defTabSz="1066800">
            <a:lnSpc>
              <a:spcPct val="90000"/>
            </a:lnSpc>
            <a:spcBef>
              <a:spcPct val="0"/>
            </a:spcBef>
            <a:spcAft>
              <a:spcPct val="35000"/>
            </a:spcAft>
            <a:buNone/>
          </a:pPr>
          <a:r>
            <a:rPr lang="fr-FR" sz="2400" kern="1200">
              <a:solidFill>
                <a:srgbClr val="FFFFFF"/>
              </a:solidFill>
            </a:rPr>
            <a:t>Classique</a:t>
          </a:r>
          <a:endParaRPr lang="fr-BE" sz="2400" kern="1200">
            <a:solidFill>
              <a:srgbClr val="FFFFFF"/>
            </a:solidFill>
          </a:endParaRPr>
        </a:p>
      </dsp:txBody>
      <dsp:txXfrm>
        <a:off x="491812" y="922890"/>
        <a:ext cx="1542013" cy="308402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85B75-038C-4FD2-9294-6C04ECEE56D1}">
      <dsp:nvSpPr>
        <dsp:cNvPr id="0" name=""/>
        <dsp:cNvSpPr/>
      </dsp:nvSpPr>
      <dsp:spPr>
        <a:xfrm>
          <a:off x="995" y="922890"/>
          <a:ext cx="771006" cy="771006"/>
        </a:xfrm>
        <a:prstGeom prst="chord">
          <a:avLst>
            <a:gd name="adj1" fmla="val 4800000"/>
            <a:gd name="adj2" fmla="val 1680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9C0F17-4F2F-43FD-93D5-439AFB6C62AA}">
      <dsp:nvSpPr>
        <dsp:cNvPr id="0" name=""/>
        <dsp:cNvSpPr/>
      </dsp:nvSpPr>
      <dsp:spPr>
        <a:xfrm>
          <a:off x="78096" y="999991"/>
          <a:ext cx="616805" cy="616805"/>
        </a:xfrm>
        <a:prstGeom prst="pie">
          <a:avLst>
            <a:gd name="adj1" fmla="val 5400000"/>
            <a:gd name="adj2" fmla="val 1620000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AC51BB-9424-4D06-AE06-16387BAB7806}">
      <dsp:nvSpPr>
        <dsp:cNvPr id="0" name=""/>
        <dsp:cNvSpPr/>
      </dsp:nvSpPr>
      <dsp:spPr>
        <a:xfrm rot="16200000">
          <a:off x="-885661" y="2657655"/>
          <a:ext cx="2235919" cy="462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466850">
            <a:lnSpc>
              <a:spcPct val="90000"/>
            </a:lnSpc>
            <a:spcBef>
              <a:spcPct val="0"/>
            </a:spcBef>
            <a:spcAft>
              <a:spcPct val="35000"/>
            </a:spcAft>
            <a:buNone/>
          </a:pPr>
          <a:r>
            <a:rPr lang="fr-BE" sz="3300" b="1" kern="1200">
              <a:solidFill>
                <a:srgbClr val="00214E"/>
              </a:solidFill>
            </a:rPr>
            <a:t>Références</a:t>
          </a:r>
        </a:p>
      </dsp:txBody>
      <dsp:txXfrm>
        <a:off x="-885661" y="2657655"/>
        <a:ext cx="2235919" cy="462604"/>
      </dsp:txXfrm>
    </dsp:sp>
    <dsp:sp modelId="{099845C4-5A30-481C-88D5-3C326595D462}">
      <dsp:nvSpPr>
        <dsp:cNvPr id="0" name=""/>
        <dsp:cNvSpPr/>
      </dsp:nvSpPr>
      <dsp:spPr>
        <a:xfrm>
          <a:off x="491812" y="922890"/>
          <a:ext cx="1542013" cy="3084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90000"/>
            </a:lnSpc>
            <a:spcBef>
              <a:spcPct val="0"/>
            </a:spcBef>
            <a:spcAft>
              <a:spcPct val="35000"/>
            </a:spcAft>
            <a:buNone/>
          </a:pPr>
          <a:r>
            <a:rPr lang="fr-FR" sz="2400" kern="1200">
              <a:solidFill>
                <a:srgbClr val="FFFFFF"/>
              </a:solidFill>
            </a:rPr>
            <a:t>Sources</a:t>
          </a:r>
        </a:p>
        <a:p>
          <a:pPr marL="0" lvl="0" indent="0" algn="l" defTabSz="1066800">
            <a:lnSpc>
              <a:spcPct val="90000"/>
            </a:lnSpc>
            <a:spcBef>
              <a:spcPct val="0"/>
            </a:spcBef>
            <a:spcAft>
              <a:spcPct val="35000"/>
            </a:spcAft>
            <a:buNone/>
          </a:pPr>
          <a:r>
            <a:rPr lang="fr-FR" sz="2400" kern="1200">
              <a:solidFill>
                <a:srgbClr val="FFFFFF"/>
              </a:solidFill>
            </a:rPr>
            <a:t>Erreurs</a:t>
          </a:r>
          <a:endParaRPr lang="fr-BE" sz="2400" kern="1200">
            <a:solidFill>
              <a:srgbClr val="FFFFFF"/>
            </a:solidFill>
          </a:endParaRPr>
        </a:p>
      </dsp:txBody>
      <dsp:txXfrm>
        <a:off x="491812" y="922890"/>
        <a:ext cx="1542013" cy="308402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85B75-038C-4FD2-9294-6C04ECEE56D1}">
      <dsp:nvSpPr>
        <dsp:cNvPr id="0" name=""/>
        <dsp:cNvSpPr/>
      </dsp:nvSpPr>
      <dsp:spPr>
        <a:xfrm>
          <a:off x="995" y="922890"/>
          <a:ext cx="771006" cy="771006"/>
        </a:xfrm>
        <a:prstGeom prst="chord">
          <a:avLst>
            <a:gd name="adj1" fmla="val 4800000"/>
            <a:gd name="adj2" fmla="val 1680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9C0F17-4F2F-43FD-93D5-439AFB6C62AA}">
      <dsp:nvSpPr>
        <dsp:cNvPr id="0" name=""/>
        <dsp:cNvSpPr/>
      </dsp:nvSpPr>
      <dsp:spPr>
        <a:xfrm>
          <a:off x="78096" y="999991"/>
          <a:ext cx="616805" cy="616805"/>
        </a:xfrm>
        <a:prstGeom prst="pie">
          <a:avLst>
            <a:gd name="adj1" fmla="val 5400000"/>
            <a:gd name="adj2" fmla="val 1620000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AC51BB-9424-4D06-AE06-16387BAB7806}">
      <dsp:nvSpPr>
        <dsp:cNvPr id="0" name=""/>
        <dsp:cNvSpPr/>
      </dsp:nvSpPr>
      <dsp:spPr>
        <a:xfrm rot="16200000">
          <a:off x="-885661" y="2657655"/>
          <a:ext cx="2235919" cy="462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466850">
            <a:lnSpc>
              <a:spcPct val="90000"/>
            </a:lnSpc>
            <a:spcBef>
              <a:spcPct val="0"/>
            </a:spcBef>
            <a:spcAft>
              <a:spcPct val="35000"/>
            </a:spcAft>
            <a:buNone/>
          </a:pPr>
          <a:r>
            <a:rPr lang="fr-BE" sz="3300" b="1" kern="1200">
              <a:solidFill>
                <a:srgbClr val="00214E"/>
              </a:solidFill>
            </a:rPr>
            <a:t>Références</a:t>
          </a:r>
        </a:p>
      </dsp:txBody>
      <dsp:txXfrm>
        <a:off x="-885661" y="2657655"/>
        <a:ext cx="2235919" cy="462604"/>
      </dsp:txXfrm>
    </dsp:sp>
    <dsp:sp modelId="{099845C4-5A30-481C-88D5-3C326595D462}">
      <dsp:nvSpPr>
        <dsp:cNvPr id="0" name=""/>
        <dsp:cNvSpPr/>
      </dsp:nvSpPr>
      <dsp:spPr>
        <a:xfrm>
          <a:off x="491812" y="922890"/>
          <a:ext cx="1542013" cy="3084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90000"/>
            </a:lnSpc>
            <a:spcBef>
              <a:spcPct val="0"/>
            </a:spcBef>
            <a:spcAft>
              <a:spcPct val="35000"/>
            </a:spcAft>
            <a:buNone/>
          </a:pPr>
          <a:r>
            <a:rPr lang="fr-FR" sz="2400" kern="1200">
              <a:solidFill>
                <a:srgbClr val="FFFFFF"/>
              </a:solidFill>
            </a:rPr>
            <a:t>Sources</a:t>
          </a:r>
        </a:p>
        <a:p>
          <a:pPr marL="0" lvl="0" indent="0" algn="l" defTabSz="1066800">
            <a:lnSpc>
              <a:spcPct val="90000"/>
            </a:lnSpc>
            <a:spcBef>
              <a:spcPct val="0"/>
            </a:spcBef>
            <a:spcAft>
              <a:spcPct val="35000"/>
            </a:spcAft>
            <a:buNone/>
          </a:pPr>
          <a:r>
            <a:rPr lang="fr-FR" sz="2400" kern="1200">
              <a:solidFill>
                <a:srgbClr val="FFFFFF"/>
              </a:solidFill>
            </a:rPr>
            <a:t>Erreurs</a:t>
          </a:r>
          <a:endParaRPr lang="fr-BE" sz="2400" kern="1200">
            <a:solidFill>
              <a:srgbClr val="FFFFFF"/>
            </a:solidFill>
          </a:endParaRPr>
        </a:p>
      </dsp:txBody>
      <dsp:txXfrm>
        <a:off x="491812" y="922890"/>
        <a:ext cx="1542013" cy="308402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85B75-038C-4FD2-9294-6C04ECEE56D1}">
      <dsp:nvSpPr>
        <dsp:cNvPr id="0" name=""/>
        <dsp:cNvSpPr/>
      </dsp:nvSpPr>
      <dsp:spPr>
        <a:xfrm>
          <a:off x="995" y="922890"/>
          <a:ext cx="771006" cy="771006"/>
        </a:xfrm>
        <a:prstGeom prst="chord">
          <a:avLst>
            <a:gd name="adj1" fmla="val 4800000"/>
            <a:gd name="adj2" fmla="val 1680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9C0F17-4F2F-43FD-93D5-439AFB6C62AA}">
      <dsp:nvSpPr>
        <dsp:cNvPr id="0" name=""/>
        <dsp:cNvSpPr/>
      </dsp:nvSpPr>
      <dsp:spPr>
        <a:xfrm>
          <a:off x="78096" y="999991"/>
          <a:ext cx="616805" cy="616805"/>
        </a:xfrm>
        <a:prstGeom prst="pie">
          <a:avLst>
            <a:gd name="adj1" fmla="val 5400000"/>
            <a:gd name="adj2" fmla="val 1620000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AC51BB-9424-4D06-AE06-16387BAB7806}">
      <dsp:nvSpPr>
        <dsp:cNvPr id="0" name=""/>
        <dsp:cNvSpPr/>
      </dsp:nvSpPr>
      <dsp:spPr>
        <a:xfrm rot="16200000">
          <a:off x="-885661" y="2657655"/>
          <a:ext cx="2235919" cy="462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466850">
            <a:lnSpc>
              <a:spcPct val="90000"/>
            </a:lnSpc>
            <a:spcBef>
              <a:spcPct val="0"/>
            </a:spcBef>
            <a:spcAft>
              <a:spcPct val="35000"/>
            </a:spcAft>
            <a:buNone/>
          </a:pPr>
          <a:r>
            <a:rPr lang="fr-BE" sz="3300" b="1" kern="1200">
              <a:solidFill>
                <a:srgbClr val="00214E"/>
              </a:solidFill>
            </a:rPr>
            <a:t>Références</a:t>
          </a:r>
        </a:p>
      </dsp:txBody>
      <dsp:txXfrm>
        <a:off x="-885661" y="2657655"/>
        <a:ext cx="2235919" cy="462604"/>
      </dsp:txXfrm>
    </dsp:sp>
    <dsp:sp modelId="{099845C4-5A30-481C-88D5-3C326595D462}">
      <dsp:nvSpPr>
        <dsp:cNvPr id="0" name=""/>
        <dsp:cNvSpPr/>
      </dsp:nvSpPr>
      <dsp:spPr>
        <a:xfrm>
          <a:off x="491812" y="922890"/>
          <a:ext cx="1542013" cy="3084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90000"/>
            </a:lnSpc>
            <a:spcBef>
              <a:spcPct val="0"/>
            </a:spcBef>
            <a:spcAft>
              <a:spcPct val="35000"/>
            </a:spcAft>
            <a:buNone/>
          </a:pPr>
          <a:r>
            <a:rPr lang="fr-FR" sz="2400" kern="1200">
              <a:solidFill>
                <a:schemeClr val="bg1">
                  <a:lumMod val="50000"/>
                </a:schemeClr>
              </a:solidFill>
            </a:rPr>
            <a:t>Sources</a:t>
          </a:r>
        </a:p>
        <a:p>
          <a:pPr marL="0" lvl="0" indent="0" algn="l" defTabSz="1066800">
            <a:lnSpc>
              <a:spcPct val="90000"/>
            </a:lnSpc>
            <a:spcBef>
              <a:spcPct val="0"/>
            </a:spcBef>
            <a:spcAft>
              <a:spcPct val="35000"/>
            </a:spcAft>
            <a:buNone/>
          </a:pPr>
          <a:r>
            <a:rPr lang="fr-FR" sz="2400" kern="1200">
              <a:solidFill>
                <a:srgbClr val="FFFFFF"/>
              </a:solidFill>
            </a:rPr>
            <a:t>Erreurs persistantes</a:t>
          </a:r>
          <a:endParaRPr lang="fr-BE" sz="2400" kern="1200">
            <a:solidFill>
              <a:srgbClr val="FFFFFF"/>
            </a:solidFill>
          </a:endParaRPr>
        </a:p>
      </dsp:txBody>
      <dsp:txXfrm>
        <a:off x="491812" y="922890"/>
        <a:ext cx="1542013" cy="308402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85B75-038C-4FD2-9294-6C04ECEE56D1}">
      <dsp:nvSpPr>
        <dsp:cNvPr id="0" name=""/>
        <dsp:cNvSpPr/>
      </dsp:nvSpPr>
      <dsp:spPr>
        <a:xfrm>
          <a:off x="995" y="922890"/>
          <a:ext cx="771006" cy="771006"/>
        </a:xfrm>
        <a:prstGeom prst="chord">
          <a:avLst>
            <a:gd name="adj1" fmla="val 4800000"/>
            <a:gd name="adj2" fmla="val 1680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9C0F17-4F2F-43FD-93D5-439AFB6C62AA}">
      <dsp:nvSpPr>
        <dsp:cNvPr id="0" name=""/>
        <dsp:cNvSpPr/>
      </dsp:nvSpPr>
      <dsp:spPr>
        <a:xfrm>
          <a:off x="78096" y="999991"/>
          <a:ext cx="616805" cy="616805"/>
        </a:xfrm>
        <a:prstGeom prst="pie">
          <a:avLst>
            <a:gd name="adj1" fmla="val 5400000"/>
            <a:gd name="adj2" fmla="val 1620000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AC51BB-9424-4D06-AE06-16387BAB7806}">
      <dsp:nvSpPr>
        <dsp:cNvPr id="0" name=""/>
        <dsp:cNvSpPr/>
      </dsp:nvSpPr>
      <dsp:spPr>
        <a:xfrm rot="16200000">
          <a:off x="-885661" y="2657655"/>
          <a:ext cx="2235919" cy="462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466850">
            <a:lnSpc>
              <a:spcPct val="90000"/>
            </a:lnSpc>
            <a:spcBef>
              <a:spcPct val="0"/>
            </a:spcBef>
            <a:spcAft>
              <a:spcPct val="35000"/>
            </a:spcAft>
            <a:buNone/>
          </a:pPr>
          <a:r>
            <a:rPr lang="fr-BE" sz="3300" b="1" kern="1200">
              <a:solidFill>
                <a:srgbClr val="00214E"/>
              </a:solidFill>
            </a:rPr>
            <a:t>Références</a:t>
          </a:r>
        </a:p>
      </dsp:txBody>
      <dsp:txXfrm>
        <a:off x="-885661" y="2657655"/>
        <a:ext cx="2235919" cy="462604"/>
      </dsp:txXfrm>
    </dsp:sp>
    <dsp:sp modelId="{099845C4-5A30-481C-88D5-3C326595D462}">
      <dsp:nvSpPr>
        <dsp:cNvPr id="0" name=""/>
        <dsp:cNvSpPr/>
      </dsp:nvSpPr>
      <dsp:spPr>
        <a:xfrm>
          <a:off x="491812" y="922890"/>
          <a:ext cx="1542013" cy="3084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90000"/>
            </a:lnSpc>
            <a:spcBef>
              <a:spcPct val="0"/>
            </a:spcBef>
            <a:spcAft>
              <a:spcPct val="35000"/>
            </a:spcAft>
            <a:buNone/>
          </a:pPr>
          <a:r>
            <a:rPr lang="fr-FR" sz="2400" kern="1200">
              <a:solidFill>
                <a:schemeClr val="bg1">
                  <a:lumMod val="50000"/>
                </a:schemeClr>
              </a:solidFill>
            </a:rPr>
            <a:t>Sources</a:t>
          </a:r>
        </a:p>
        <a:p>
          <a:pPr marL="0" lvl="0" indent="0" algn="l" defTabSz="1066800">
            <a:lnSpc>
              <a:spcPct val="90000"/>
            </a:lnSpc>
            <a:spcBef>
              <a:spcPct val="0"/>
            </a:spcBef>
            <a:spcAft>
              <a:spcPct val="35000"/>
            </a:spcAft>
            <a:buNone/>
          </a:pPr>
          <a:r>
            <a:rPr lang="fr-FR" sz="2400" kern="1200">
              <a:solidFill>
                <a:srgbClr val="FFFFFF"/>
              </a:solidFill>
            </a:rPr>
            <a:t>Erreurs persistantes</a:t>
          </a:r>
          <a:endParaRPr lang="fr-BE" sz="2400" kern="1200">
            <a:solidFill>
              <a:srgbClr val="FFFFFF"/>
            </a:solidFill>
          </a:endParaRPr>
        </a:p>
        <a:p>
          <a:pPr marL="0" lvl="0" indent="0" algn="l" defTabSz="1066800">
            <a:lnSpc>
              <a:spcPct val="90000"/>
            </a:lnSpc>
            <a:spcBef>
              <a:spcPct val="0"/>
            </a:spcBef>
            <a:spcAft>
              <a:spcPct val="35000"/>
            </a:spcAft>
            <a:buNone/>
          </a:pPr>
          <a:r>
            <a:rPr lang="fr-FR" sz="2400" kern="1200">
              <a:solidFill>
                <a:srgbClr val="FFFFFF"/>
              </a:solidFill>
            </a:rPr>
            <a:t>Mensonges par omission</a:t>
          </a:r>
          <a:endParaRPr lang="fr-BE" sz="2400" kern="1200">
            <a:solidFill>
              <a:srgbClr val="FFFFFF"/>
            </a:solidFill>
          </a:endParaRPr>
        </a:p>
      </dsp:txBody>
      <dsp:txXfrm>
        <a:off x="491812" y="922890"/>
        <a:ext cx="1542013" cy="308402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85B75-038C-4FD2-9294-6C04ECEE56D1}">
      <dsp:nvSpPr>
        <dsp:cNvPr id="0" name=""/>
        <dsp:cNvSpPr/>
      </dsp:nvSpPr>
      <dsp:spPr>
        <a:xfrm>
          <a:off x="995" y="922890"/>
          <a:ext cx="771006" cy="771006"/>
        </a:xfrm>
        <a:prstGeom prst="chord">
          <a:avLst>
            <a:gd name="adj1" fmla="val 4800000"/>
            <a:gd name="adj2" fmla="val 1680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9C0F17-4F2F-43FD-93D5-439AFB6C62AA}">
      <dsp:nvSpPr>
        <dsp:cNvPr id="0" name=""/>
        <dsp:cNvSpPr/>
      </dsp:nvSpPr>
      <dsp:spPr>
        <a:xfrm>
          <a:off x="78096" y="999991"/>
          <a:ext cx="616805" cy="616805"/>
        </a:xfrm>
        <a:prstGeom prst="pie">
          <a:avLst>
            <a:gd name="adj1" fmla="val 5400000"/>
            <a:gd name="adj2" fmla="val 1620000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AC51BB-9424-4D06-AE06-16387BAB7806}">
      <dsp:nvSpPr>
        <dsp:cNvPr id="0" name=""/>
        <dsp:cNvSpPr/>
      </dsp:nvSpPr>
      <dsp:spPr>
        <a:xfrm rot="16200000">
          <a:off x="-885661" y="2657655"/>
          <a:ext cx="2235919" cy="462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466850">
            <a:lnSpc>
              <a:spcPct val="90000"/>
            </a:lnSpc>
            <a:spcBef>
              <a:spcPct val="0"/>
            </a:spcBef>
            <a:spcAft>
              <a:spcPct val="35000"/>
            </a:spcAft>
            <a:buNone/>
          </a:pPr>
          <a:r>
            <a:rPr lang="fr-BE" sz="3300" b="1" kern="1200">
              <a:solidFill>
                <a:srgbClr val="00214E"/>
              </a:solidFill>
            </a:rPr>
            <a:t>Références</a:t>
          </a:r>
        </a:p>
      </dsp:txBody>
      <dsp:txXfrm>
        <a:off x="-885661" y="2657655"/>
        <a:ext cx="2235919" cy="462604"/>
      </dsp:txXfrm>
    </dsp:sp>
    <dsp:sp modelId="{099845C4-5A30-481C-88D5-3C326595D462}">
      <dsp:nvSpPr>
        <dsp:cNvPr id="0" name=""/>
        <dsp:cNvSpPr/>
      </dsp:nvSpPr>
      <dsp:spPr>
        <a:xfrm>
          <a:off x="491812" y="922890"/>
          <a:ext cx="1542013" cy="3084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90000"/>
            </a:lnSpc>
            <a:spcBef>
              <a:spcPct val="0"/>
            </a:spcBef>
            <a:spcAft>
              <a:spcPct val="35000"/>
            </a:spcAft>
            <a:buNone/>
          </a:pPr>
          <a:r>
            <a:rPr lang="fr-FR" sz="2400" kern="1200">
              <a:solidFill>
                <a:schemeClr val="bg1">
                  <a:lumMod val="50000"/>
                </a:schemeClr>
              </a:solidFill>
            </a:rPr>
            <a:t>Sources</a:t>
          </a:r>
        </a:p>
        <a:p>
          <a:pPr marL="0" lvl="0" indent="0" algn="l" defTabSz="1066800">
            <a:lnSpc>
              <a:spcPct val="90000"/>
            </a:lnSpc>
            <a:spcBef>
              <a:spcPct val="0"/>
            </a:spcBef>
            <a:spcAft>
              <a:spcPct val="35000"/>
            </a:spcAft>
            <a:buNone/>
          </a:pPr>
          <a:r>
            <a:rPr lang="fr-FR" sz="2400" kern="1200">
              <a:solidFill>
                <a:schemeClr val="bg1">
                  <a:lumMod val="50000"/>
                </a:schemeClr>
              </a:solidFill>
            </a:rPr>
            <a:t>Erreurs persistantes</a:t>
          </a:r>
          <a:endParaRPr lang="fr-BE" sz="2400" kern="1200">
            <a:solidFill>
              <a:schemeClr val="bg1">
                <a:lumMod val="50000"/>
              </a:schemeClr>
            </a:solidFill>
          </a:endParaRPr>
        </a:p>
        <a:p>
          <a:pPr marL="0" lvl="0" indent="0" algn="l" defTabSz="1066800">
            <a:lnSpc>
              <a:spcPct val="90000"/>
            </a:lnSpc>
            <a:spcBef>
              <a:spcPct val="0"/>
            </a:spcBef>
            <a:spcAft>
              <a:spcPct val="35000"/>
            </a:spcAft>
            <a:buNone/>
          </a:pPr>
          <a:r>
            <a:rPr lang="fr-FR" sz="2400" kern="1200">
              <a:solidFill>
                <a:schemeClr val="bg1">
                  <a:lumMod val="50000"/>
                </a:schemeClr>
              </a:solidFill>
            </a:rPr>
            <a:t>Mensonges par omission</a:t>
          </a:r>
        </a:p>
        <a:p>
          <a:pPr marL="0" lvl="0" indent="0" algn="l" defTabSz="1066800">
            <a:lnSpc>
              <a:spcPct val="90000"/>
            </a:lnSpc>
            <a:spcBef>
              <a:spcPct val="0"/>
            </a:spcBef>
            <a:spcAft>
              <a:spcPct val="35000"/>
            </a:spcAft>
            <a:buNone/>
          </a:pPr>
          <a:r>
            <a:rPr lang="fr-FR" sz="2400" kern="1200">
              <a:solidFill>
                <a:srgbClr val="FFFFFF"/>
              </a:solidFill>
            </a:rPr>
            <a:t>Citations</a:t>
          </a:r>
          <a:endParaRPr lang="fr-BE" sz="2400" kern="1200">
            <a:solidFill>
              <a:srgbClr val="FFFFFF"/>
            </a:solidFill>
          </a:endParaRPr>
        </a:p>
      </dsp:txBody>
      <dsp:txXfrm>
        <a:off x="491812" y="922890"/>
        <a:ext cx="1542013" cy="308402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85B75-038C-4FD2-9294-6C04ECEE56D1}">
      <dsp:nvSpPr>
        <dsp:cNvPr id="0" name=""/>
        <dsp:cNvSpPr/>
      </dsp:nvSpPr>
      <dsp:spPr>
        <a:xfrm>
          <a:off x="508705" y="430081"/>
          <a:ext cx="1017411" cy="1017411"/>
        </a:xfrm>
        <a:prstGeom prst="chord">
          <a:avLst>
            <a:gd name="adj1" fmla="val 4800000"/>
            <a:gd name="adj2" fmla="val 1680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9C0F17-4F2F-43FD-93D5-439AFB6C62AA}">
      <dsp:nvSpPr>
        <dsp:cNvPr id="0" name=""/>
        <dsp:cNvSpPr/>
      </dsp:nvSpPr>
      <dsp:spPr>
        <a:xfrm>
          <a:off x="610446" y="531823"/>
          <a:ext cx="813928" cy="813928"/>
        </a:xfrm>
        <a:prstGeom prst="pie">
          <a:avLst>
            <a:gd name="adj1" fmla="val 5400000"/>
            <a:gd name="adj2" fmla="val 1620000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AC51BB-9424-4D06-AE06-16387BAB7806}">
      <dsp:nvSpPr>
        <dsp:cNvPr id="0" name=""/>
        <dsp:cNvSpPr/>
      </dsp:nvSpPr>
      <dsp:spPr>
        <a:xfrm rot="16200000">
          <a:off x="-661317" y="2719256"/>
          <a:ext cx="2950491" cy="610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911350">
            <a:lnSpc>
              <a:spcPct val="90000"/>
            </a:lnSpc>
            <a:spcBef>
              <a:spcPct val="0"/>
            </a:spcBef>
            <a:spcAft>
              <a:spcPct val="35000"/>
            </a:spcAft>
            <a:buNone/>
          </a:pPr>
          <a:r>
            <a:rPr lang="fr-BE" sz="4300" b="1" kern="1200">
              <a:solidFill>
                <a:srgbClr val="00214E"/>
              </a:solidFill>
            </a:rPr>
            <a:t>Conclusions</a:t>
          </a:r>
        </a:p>
      </dsp:txBody>
      <dsp:txXfrm>
        <a:off x="-661317" y="2719256"/>
        <a:ext cx="2950491" cy="6104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85B75-038C-4FD2-9294-6C04ECEE56D1}">
      <dsp:nvSpPr>
        <dsp:cNvPr id="0" name=""/>
        <dsp:cNvSpPr/>
      </dsp:nvSpPr>
      <dsp:spPr>
        <a:xfrm>
          <a:off x="995" y="922890"/>
          <a:ext cx="771006" cy="771006"/>
        </a:xfrm>
        <a:prstGeom prst="chord">
          <a:avLst>
            <a:gd name="adj1" fmla="val 4800000"/>
            <a:gd name="adj2" fmla="val 1680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9C0F17-4F2F-43FD-93D5-439AFB6C62AA}">
      <dsp:nvSpPr>
        <dsp:cNvPr id="0" name=""/>
        <dsp:cNvSpPr/>
      </dsp:nvSpPr>
      <dsp:spPr>
        <a:xfrm>
          <a:off x="78096" y="999991"/>
          <a:ext cx="616805" cy="616805"/>
        </a:xfrm>
        <a:prstGeom prst="pie">
          <a:avLst>
            <a:gd name="adj1" fmla="val 5400000"/>
            <a:gd name="adj2" fmla="val 16200000"/>
          </a:avLst>
        </a:prstGeom>
        <a:solidFill>
          <a:schemeClr val="accent2">
            <a:shade val="8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AC51BB-9424-4D06-AE06-16387BAB7806}">
      <dsp:nvSpPr>
        <dsp:cNvPr id="0" name=""/>
        <dsp:cNvSpPr/>
      </dsp:nvSpPr>
      <dsp:spPr>
        <a:xfrm rot="16200000">
          <a:off x="-885661" y="2657655"/>
          <a:ext cx="2235919" cy="462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466850">
            <a:lnSpc>
              <a:spcPct val="90000"/>
            </a:lnSpc>
            <a:spcBef>
              <a:spcPct val="0"/>
            </a:spcBef>
            <a:spcAft>
              <a:spcPct val="35000"/>
            </a:spcAft>
            <a:buNone/>
          </a:pPr>
          <a:r>
            <a:rPr lang="fr-BE" sz="3300" b="1" kern="1200">
              <a:solidFill>
                <a:srgbClr val="00214E"/>
              </a:solidFill>
            </a:rPr>
            <a:t>Structure</a:t>
          </a:r>
        </a:p>
      </dsp:txBody>
      <dsp:txXfrm>
        <a:off x="-885661" y="2657655"/>
        <a:ext cx="2235919" cy="462604"/>
      </dsp:txXfrm>
    </dsp:sp>
    <dsp:sp modelId="{5FDCB3B0-95A9-4931-98D2-7F92576AD246}">
      <dsp:nvSpPr>
        <dsp:cNvPr id="0" name=""/>
        <dsp:cNvSpPr/>
      </dsp:nvSpPr>
      <dsp:spPr>
        <a:xfrm>
          <a:off x="491812" y="922890"/>
          <a:ext cx="1542013" cy="3084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90000"/>
            </a:lnSpc>
            <a:spcBef>
              <a:spcPct val="0"/>
            </a:spcBef>
            <a:spcAft>
              <a:spcPct val="35000"/>
            </a:spcAft>
            <a:buNone/>
          </a:pPr>
          <a:r>
            <a:rPr lang="fr-BE" sz="2400" kern="1200">
              <a:solidFill>
                <a:srgbClr val="FFFFFF"/>
              </a:solidFill>
            </a:rPr>
            <a:t>Classique</a:t>
          </a:r>
        </a:p>
        <a:p>
          <a:pPr marL="0" lvl="0" indent="0" algn="l" defTabSz="1066800">
            <a:lnSpc>
              <a:spcPct val="90000"/>
            </a:lnSpc>
            <a:spcBef>
              <a:spcPct val="0"/>
            </a:spcBef>
            <a:spcAft>
              <a:spcPct val="35000"/>
            </a:spcAft>
            <a:buNone/>
          </a:pPr>
          <a:r>
            <a:rPr lang="fr-BE" sz="2400" kern="1200">
              <a:solidFill>
                <a:srgbClr val="FFFFFF"/>
              </a:solidFill>
            </a:rPr>
            <a:t>Peu développé</a:t>
          </a:r>
        </a:p>
        <a:p>
          <a:pPr marL="0" lvl="0" indent="0" algn="l" defTabSz="1066800">
            <a:lnSpc>
              <a:spcPct val="90000"/>
            </a:lnSpc>
            <a:spcBef>
              <a:spcPct val="0"/>
            </a:spcBef>
            <a:spcAft>
              <a:spcPct val="35000"/>
            </a:spcAft>
            <a:buNone/>
          </a:pPr>
          <a:r>
            <a:rPr lang="fr-FR" sz="2400" kern="1200">
              <a:solidFill>
                <a:srgbClr val="FFFFFF"/>
              </a:solidFill>
            </a:rPr>
            <a:t>Lien entre les notions</a:t>
          </a:r>
          <a:endParaRPr lang="fr-BE" sz="2400" kern="1200">
            <a:solidFill>
              <a:srgbClr val="FFFFFF"/>
            </a:solidFill>
          </a:endParaRPr>
        </a:p>
      </dsp:txBody>
      <dsp:txXfrm>
        <a:off x="491812" y="922890"/>
        <a:ext cx="1542013" cy="30840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85B75-038C-4FD2-9294-6C04ECEE56D1}">
      <dsp:nvSpPr>
        <dsp:cNvPr id="0" name=""/>
        <dsp:cNvSpPr/>
      </dsp:nvSpPr>
      <dsp:spPr>
        <a:xfrm>
          <a:off x="995" y="922890"/>
          <a:ext cx="771006" cy="771006"/>
        </a:xfrm>
        <a:prstGeom prst="chord">
          <a:avLst>
            <a:gd name="adj1" fmla="val 4800000"/>
            <a:gd name="adj2" fmla="val 1680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9C0F17-4F2F-43FD-93D5-439AFB6C62AA}">
      <dsp:nvSpPr>
        <dsp:cNvPr id="0" name=""/>
        <dsp:cNvSpPr/>
      </dsp:nvSpPr>
      <dsp:spPr>
        <a:xfrm>
          <a:off x="78096" y="999991"/>
          <a:ext cx="616805" cy="616805"/>
        </a:xfrm>
        <a:prstGeom prst="pie">
          <a:avLst>
            <a:gd name="adj1" fmla="val 5400000"/>
            <a:gd name="adj2" fmla="val 1620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AC51BB-9424-4D06-AE06-16387BAB7806}">
      <dsp:nvSpPr>
        <dsp:cNvPr id="0" name=""/>
        <dsp:cNvSpPr/>
      </dsp:nvSpPr>
      <dsp:spPr>
        <a:xfrm rot="16200000">
          <a:off x="-885661" y="2657655"/>
          <a:ext cx="2235919" cy="462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933450">
            <a:lnSpc>
              <a:spcPct val="90000"/>
            </a:lnSpc>
            <a:spcBef>
              <a:spcPct val="0"/>
            </a:spcBef>
            <a:spcAft>
              <a:spcPct val="35000"/>
            </a:spcAft>
            <a:buNone/>
          </a:pPr>
          <a:r>
            <a:rPr lang="fr-BE" sz="2100" b="1" kern="1200">
              <a:solidFill>
                <a:srgbClr val="00214E"/>
              </a:solidFill>
            </a:rPr>
            <a:t>Synthèse théorique</a:t>
          </a:r>
        </a:p>
      </dsp:txBody>
      <dsp:txXfrm>
        <a:off x="-885661" y="2657655"/>
        <a:ext cx="2235919" cy="462604"/>
      </dsp:txXfrm>
    </dsp:sp>
    <dsp:sp modelId="{099845C4-5A30-481C-88D5-3C326595D462}">
      <dsp:nvSpPr>
        <dsp:cNvPr id="0" name=""/>
        <dsp:cNvSpPr/>
      </dsp:nvSpPr>
      <dsp:spPr>
        <a:xfrm>
          <a:off x="491812" y="922890"/>
          <a:ext cx="1542013" cy="3084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90000"/>
            </a:lnSpc>
            <a:spcBef>
              <a:spcPct val="0"/>
            </a:spcBef>
            <a:spcAft>
              <a:spcPct val="35000"/>
            </a:spcAft>
            <a:buNone/>
          </a:pPr>
          <a:r>
            <a:rPr lang="fr-BE" sz="2400" kern="1200">
              <a:solidFill>
                <a:schemeClr val="bg1"/>
              </a:solidFill>
            </a:rPr>
            <a:t>Sans sources</a:t>
          </a:r>
        </a:p>
        <a:p>
          <a:pPr marL="0" lvl="0" indent="0" algn="l" defTabSz="1066800">
            <a:lnSpc>
              <a:spcPct val="90000"/>
            </a:lnSpc>
            <a:spcBef>
              <a:spcPct val="0"/>
            </a:spcBef>
            <a:spcAft>
              <a:spcPct val="35000"/>
            </a:spcAft>
            <a:buNone/>
          </a:pPr>
          <a:r>
            <a:rPr lang="fr-BE" sz="2400" kern="1200">
              <a:solidFill>
                <a:schemeClr val="bg1"/>
              </a:solidFill>
            </a:rPr>
            <a:t>Liens entre concepts</a:t>
          </a:r>
        </a:p>
        <a:p>
          <a:pPr marL="0" lvl="0" indent="0" algn="l" defTabSz="1066800">
            <a:lnSpc>
              <a:spcPct val="90000"/>
            </a:lnSpc>
            <a:spcBef>
              <a:spcPct val="0"/>
            </a:spcBef>
            <a:spcAft>
              <a:spcPct val="35000"/>
            </a:spcAft>
            <a:buNone/>
          </a:pPr>
          <a:r>
            <a:rPr lang="fr-BE" sz="2400" kern="1200">
              <a:solidFill>
                <a:schemeClr val="bg1"/>
              </a:solidFill>
            </a:rPr>
            <a:t>Structure</a:t>
          </a:r>
        </a:p>
      </dsp:txBody>
      <dsp:txXfrm>
        <a:off x="491812" y="922890"/>
        <a:ext cx="1542013" cy="30840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85B75-038C-4FD2-9294-6C04ECEE56D1}">
      <dsp:nvSpPr>
        <dsp:cNvPr id="0" name=""/>
        <dsp:cNvSpPr/>
      </dsp:nvSpPr>
      <dsp:spPr>
        <a:xfrm>
          <a:off x="995" y="922890"/>
          <a:ext cx="771006" cy="771006"/>
        </a:xfrm>
        <a:prstGeom prst="chord">
          <a:avLst>
            <a:gd name="adj1" fmla="val 4800000"/>
            <a:gd name="adj2" fmla="val 1680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9C0F17-4F2F-43FD-93D5-439AFB6C62AA}">
      <dsp:nvSpPr>
        <dsp:cNvPr id="0" name=""/>
        <dsp:cNvSpPr/>
      </dsp:nvSpPr>
      <dsp:spPr>
        <a:xfrm>
          <a:off x="78096" y="999991"/>
          <a:ext cx="616805" cy="616805"/>
        </a:xfrm>
        <a:prstGeom prst="pie">
          <a:avLst>
            <a:gd name="adj1" fmla="val 5400000"/>
            <a:gd name="adj2" fmla="val 1620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AC51BB-9424-4D06-AE06-16387BAB7806}">
      <dsp:nvSpPr>
        <dsp:cNvPr id="0" name=""/>
        <dsp:cNvSpPr/>
      </dsp:nvSpPr>
      <dsp:spPr>
        <a:xfrm rot="16200000">
          <a:off x="-885661" y="2657655"/>
          <a:ext cx="2235919" cy="462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933450">
            <a:lnSpc>
              <a:spcPct val="90000"/>
            </a:lnSpc>
            <a:spcBef>
              <a:spcPct val="0"/>
            </a:spcBef>
            <a:spcAft>
              <a:spcPct val="35000"/>
            </a:spcAft>
            <a:buNone/>
          </a:pPr>
          <a:r>
            <a:rPr lang="fr-BE" sz="2100" b="1" kern="1200">
              <a:solidFill>
                <a:srgbClr val="00214E"/>
              </a:solidFill>
            </a:rPr>
            <a:t>Synthèse théorique</a:t>
          </a:r>
        </a:p>
      </dsp:txBody>
      <dsp:txXfrm>
        <a:off x="-885661" y="2657655"/>
        <a:ext cx="2235919" cy="462604"/>
      </dsp:txXfrm>
    </dsp:sp>
    <dsp:sp modelId="{099845C4-5A30-481C-88D5-3C326595D462}">
      <dsp:nvSpPr>
        <dsp:cNvPr id="0" name=""/>
        <dsp:cNvSpPr/>
      </dsp:nvSpPr>
      <dsp:spPr>
        <a:xfrm>
          <a:off x="491812" y="922890"/>
          <a:ext cx="1542013" cy="3084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90000"/>
            </a:lnSpc>
            <a:spcBef>
              <a:spcPct val="0"/>
            </a:spcBef>
            <a:spcAft>
              <a:spcPct val="35000"/>
            </a:spcAft>
            <a:buNone/>
          </a:pPr>
          <a:r>
            <a:rPr lang="fr-BE" sz="2400" kern="1200">
              <a:solidFill>
                <a:schemeClr val="bg1"/>
              </a:solidFill>
            </a:rPr>
            <a:t>Sans sources</a:t>
          </a:r>
        </a:p>
        <a:p>
          <a:pPr marL="0" lvl="0" indent="0" algn="l" defTabSz="1066800">
            <a:lnSpc>
              <a:spcPct val="90000"/>
            </a:lnSpc>
            <a:spcBef>
              <a:spcPct val="0"/>
            </a:spcBef>
            <a:spcAft>
              <a:spcPct val="35000"/>
            </a:spcAft>
            <a:buNone/>
          </a:pPr>
          <a:r>
            <a:rPr lang="fr-BE" sz="2400" kern="1200">
              <a:solidFill>
                <a:schemeClr val="bg1"/>
              </a:solidFill>
            </a:rPr>
            <a:t>Liens entre concepts</a:t>
          </a:r>
        </a:p>
        <a:p>
          <a:pPr marL="0" lvl="0" indent="0" algn="l" defTabSz="1066800">
            <a:lnSpc>
              <a:spcPct val="90000"/>
            </a:lnSpc>
            <a:spcBef>
              <a:spcPct val="0"/>
            </a:spcBef>
            <a:spcAft>
              <a:spcPct val="35000"/>
            </a:spcAft>
            <a:buNone/>
          </a:pPr>
          <a:r>
            <a:rPr lang="fr-BE" sz="2400" kern="1200">
              <a:solidFill>
                <a:schemeClr val="bg1"/>
              </a:solidFill>
            </a:rPr>
            <a:t>Structure</a:t>
          </a:r>
          <a:endParaRPr lang="fr-BE" sz="2200" kern="1200">
            <a:solidFill>
              <a:schemeClr val="bg1"/>
            </a:solidFill>
          </a:endParaRPr>
        </a:p>
      </dsp:txBody>
      <dsp:txXfrm>
        <a:off x="491812" y="922890"/>
        <a:ext cx="1542013" cy="30840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85B75-038C-4FD2-9294-6C04ECEE56D1}">
      <dsp:nvSpPr>
        <dsp:cNvPr id="0" name=""/>
        <dsp:cNvSpPr/>
      </dsp:nvSpPr>
      <dsp:spPr>
        <a:xfrm>
          <a:off x="995" y="922890"/>
          <a:ext cx="771006" cy="771006"/>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9C0F17-4F2F-43FD-93D5-439AFB6C62AA}">
      <dsp:nvSpPr>
        <dsp:cNvPr id="0" name=""/>
        <dsp:cNvSpPr/>
      </dsp:nvSpPr>
      <dsp:spPr>
        <a:xfrm>
          <a:off x="78096" y="999991"/>
          <a:ext cx="616805" cy="616805"/>
        </a:xfrm>
        <a:prstGeom prst="pie">
          <a:avLst>
            <a:gd name="adj1" fmla="val 540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AC51BB-9424-4D06-AE06-16387BAB7806}">
      <dsp:nvSpPr>
        <dsp:cNvPr id="0" name=""/>
        <dsp:cNvSpPr/>
      </dsp:nvSpPr>
      <dsp:spPr>
        <a:xfrm rot="16200000">
          <a:off x="-885661" y="2657655"/>
          <a:ext cx="2235919" cy="462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889000">
            <a:lnSpc>
              <a:spcPct val="90000"/>
            </a:lnSpc>
            <a:spcBef>
              <a:spcPct val="0"/>
            </a:spcBef>
            <a:spcAft>
              <a:spcPct val="35000"/>
            </a:spcAft>
            <a:buNone/>
          </a:pPr>
          <a:r>
            <a:rPr lang="fr-BE" sz="2000" b="1" kern="1200">
              <a:solidFill>
                <a:srgbClr val="00214E"/>
              </a:solidFill>
            </a:rPr>
            <a:t>Approfondissements</a:t>
          </a:r>
        </a:p>
      </dsp:txBody>
      <dsp:txXfrm>
        <a:off x="-885661" y="2657655"/>
        <a:ext cx="2235919" cy="462604"/>
      </dsp:txXfrm>
    </dsp:sp>
    <dsp:sp modelId="{099845C4-5A30-481C-88D5-3C326595D462}">
      <dsp:nvSpPr>
        <dsp:cNvPr id="0" name=""/>
        <dsp:cNvSpPr/>
      </dsp:nvSpPr>
      <dsp:spPr>
        <a:xfrm>
          <a:off x="491812" y="922890"/>
          <a:ext cx="1542013" cy="3084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90000"/>
            </a:lnSpc>
            <a:spcBef>
              <a:spcPct val="0"/>
            </a:spcBef>
            <a:spcAft>
              <a:spcPct val="35000"/>
            </a:spcAft>
            <a:buNone/>
          </a:pPr>
          <a:r>
            <a:rPr lang="fr-BE" sz="2400" kern="1200">
              <a:solidFill>
                <a:schemeClr val="bg1"/>
              </a:solidFill>
            </a:rPr>
            <a:t>Cohérence</a:t>
          </a:r>
        </a:p>
        <a:p>
          <a:pPr marL="0" lvl="0" indent="0" algn="l" defTabSz="1066800">
            <a:lnSpc>
              <a:spcPct val="90000"/>
            </a:lnSpc>
            <a:spcBef>
              <a:spcPct val="0"/>
            </a:spcBef>
            <a:spcAft>
              <a:spcPct val="35000"/>
            </a:spcAft>
            <a:buNone/>
          </a:pPr>
          <a:r>
            <a:rPr lang="fr-BE" sz="2400" kern="1200" err="1">
              <a:solidFill>
                <a:schemeClr val="bg1"/>
              </a:solidFill>
            </a:rPr>
            <a:t>Itérativité</a:t>
          </a:r>
          <a:endParaRPr lang="fr-BE" sz="2400" kern="1200">
            <a:solidFill>
              <a:schemeClr val="bg1"/>
            </a:solidFill>
          </a:endParaRPr>
        </a:p>
        <a:p>
          <a:pPr marL="0" lvl="0" indent="0" algn="l" defTabSz="1066800">
            <a:lnSpc>
              <a:spcPct val="90000"/>
            </a:lnSpc>
            <a:spcBef>
              <a:spcPct val="0"/>
            </a:spcBef>
            <a:spcAft>
              <a:spcPct val="35000"/>
            </a:spcAft>
            <a:buNone/>
          </a:pPr>
          <a:r>
            <a:rPr lang="fr-BE" sz="2400" kern="1200">
              <a:solidFill>
                <a:schemeClr val="bg1"/>
              </a:solidFill>
            </a:rPr>
            <a:t>Perte du fil</a:t>
          </a:r>
          <a:endParaRPr lang="fr-BE" sz="2200" kern="1200">
            <a:solidFill>
              <a:schemeClr val="bg1"/>
            </a:solidFill>
          </a:endParaRPr>
        </a:p>
      </dsp:txBody>
      <dsp:txXfrm>
        <a:off x="491812" y="922890"/>
        <a:ext cx="1542013" cy="30840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85B75-038C-4FD2-9294-6C04ECEE56D1}">
      <dsp:nvSpPr>
        <dsp:cNvPr id="0" name=""/>
        <dsp:cNvSpPr/>
      </dsp:nvSpPr>
      <dsp:spPr>
        <a:xfrm>
          <a:off x="995" y="922890"/>
          <a:ext cx="771006" cy="771006"/>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9C0F17-4F2F-43FD-93D5-439AFB6C62AA}">
      <dsp:nvSpPr>
        <dsp:cNvPr id="0" name=""/>
        <dsp:cNvSpPr/>
      </dsp:nvSpPr>
      <dsp:spPr>
        <a:xfrm>
          <a:off x="78096" y="999991"/>
          <a:ext cx="616805" cy="616805"/>
        </a:xfrm>
        <a:prstGeom prst="pie">
          <a:avLst>
            <a:gd name="adj1" fmla="val 540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AC51BB-9424-4D06-AE06-16387BAB7806}">
      <dsp:nvSpPr>
        <dsp:cNvPr id="0" name=""/>
        <dsp:cNvSpPr/>
      </dsp:nvSpPr>
      <dsp:spPr>
        <a:xfrm rot="16200000">
          <a:off x="-885661" y="2657655"/>
          <a:ext cx="2235919" cy="462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889000">
            <a:lnSpc>
              <a:spcPct val="90000"/>
            </a:lnSpc>
            <a:spcBef>
              <a:spcPct val="0"/>
            </a:spcBef>
            <a:spcAft>
              <a:spcPct val="35000"/>
            </a:spcAft>
            <a:buNone/>
          </a:pPr>
          <a:r>
            <a:rPr lang="fr-BE" sz="2000" b="1" kern="1200">
              <a:solidFill>
                <a:srgbClr val="00214E"/>
              </a:solidFill>
            </a:rPr>
            <a:t>Approfondissements</a:t>
          </a:r>
        </a:p>
      </dsp:txBody>
      <dsp:txXfrm>
        <a:off x="-885661" y="2657655"/>
        <a:ext cx="2235919" cy="462604"/>
      </dsp:txXfrm>
    </dsp:sp>
    <dsp:sp modelId="{099845C4-5A30-481C-88D5-3C326595D462}">
      <dsp:nvSpPr>
        <dsp:cNvPr id="0" name=""/>
        <dsp:cNvSpPr/>
      </dsp:nvSpPr>
      <dsp:spPr>
        <a:xfrm>
          <a:off x="491812" y="922890"/>
          <a:ext cx="1542013" cy="3084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90000"/>
            </a:lnSpc>
            <a:spcBef>
              <a:spcPct val="0"/>
            </a:spcBef>
            <a:spcAft>
              <a:spcPct val="35000"/>
            </a:spcAft>
            <a:buNone/>
          </a:pPr>
          <a:r>
            <a:rPr lang="fr-BE" sz="2400" kern="1200">
              <a:solidFill>
                <a:schemeClr val="bg1">
                  <a:lumMod val="50000"/>
                </a:schemeClr>
              </a:solidFill>
            </a:rPr>
            <a:t>Cohérence</a:t>
          </a:r>
        </a:p>
        <a:p>
          <a:pPr marL="0" lvl="0" indent="0" algn="l" defTabSz="1066800">
            <a:lnSpc>
              <a:spcPct val="90000"/>
            </a:lnSpc>
            <a:spcBef>
              <a:spcPct val="0"/>
            </a:spcBef>
            <a:spcAft>
              <a:spcPct val="35000"/>
            </a:spcAft>
            <a:buNone/>
          </a:pPr>
          <a:r>
            <a:rPr lang="fr-BE" sz="2400" kern="1200" err="1">
              <a:solidFill>
                <a:schemeClr val="bg1">
                  <a:lumMod val="50000"/>
                </a:schemeClr>
              </a:solidFill>
            </a:rPr>
            <a:t>Itérativité</a:t>
          </a:r>
          <a:endParaRPr lang="fr-BE" sz="2400" kern="1200">
            <a:solidFill>
              <a:schemeClr val="bg1">
                <a:lumMod val="50000"/>
              </a:schemeClr>
            </a:solidFill>
          </a:endParaRPr>
        </a:p>
        <a:p>
          <a:pPr marL="0" lvl="0" indent="0" algn="l" defTabSz="1066800">
            <a:lnSpc>
              <a:spcPct val="90000"/>
            </a:lnSpc>
            <a:spcBef>
              <a:spcPct val="0"/>
            </a:spcBef>
            <a:spcAft>
              <a:spcPct val="35000"/>
            </a:spcAft>
            <a:buNone/>
          </a:pPr>
          <a:r>
            <a:rPr lang="fr-BE" sz="2400" kern="1200">
              <a:solidFill>
                <a:schemeClr val="bg1">
                  <a:lumMod val="50000"/>
                </a:schemeClr>
              </a:solidFill>
            </a:rPr>
            <a:t>Perte du fil</a:t>
          </a:r>
        </a:p>
        <a:p>
          <a:pPr marL="0" lvl="0" indent="0" algn="l" defTabSz="1066800">
            <a:lnSpc>
              <a:spcPct val="90000"/>
            </a:lnSpc>
            <a:spcBef>
              <a:spcPct val="0"/>
            </a:spcBef>
            <a:spcAft>
              <a:spcPct val="35000"/>
            </a:spcAft>
            <a:buNone/>
          </a:pPr>
          <a:r>
            <a:rPr lang="fr-BE" sz="2400" kern="1200">
              <a:solidFill>
                <a:schemeClr val="bg1"/>
              </a:solidFill>
            </a:rPr>
            <a:t>Répétitions</a:t>
          </a:r>
        </a:p>
        <a:p>
          <a:pPr marL="0" lvl="0" indent="0" algn="l" defTabSz="1066800">
            <a:lnSpc>
              <a:spcPct val="90000"/>
            </a:lnSpc>
            <a:spcBef>
              <a:spcPct val="0"/>
            </a:spcBef>
            <a:spcAft>
              <a:spcPct val="35000"/>
            </a:spcAft>
            <a:buNone/>
          </a:pPr>
          <a:r>
            <a:rPr lang="fr-BE" sz="2400" kern="1200">
              <a:solidFill>
                <a:schemeClr val="bg1"/>
              </a:solidFill>
            </a:rPr>
            <a:t>Exemples</a:t>
          </a:r>
        </a:p>
        <a:p>
          <a:pPr marL="0" lvl="0" indent="0" algn="l" defTabSz="1066800">
            <a:lnSpc>
              <a:spcPct val="90000"/>
            </a:lnSpc>
            <a:spcBef>
              <a:spcPct val="0"/>
            </a:spcBef>
            <a:spcAft>
              <a:spcPct val="35000"/>
            </a:spcAft>
            <a:buNone/>
          </a:pPr>
          <a:r>
            <a:rPr lang="fr-BE" sz="2400" kern="1200">
              <a:solidFill>
                <a:schemeClr val="bg1"/>
              </a:solidFill>
            </a:rPr>
            <a:t>Longueur non respectée</a:t>
          </a:r>
        </a:p>
        <a:p>
          <a:pPr marL="0" lvl="0" indent="0" algn="l" defTabSz="1066800">
            <a:lnSpc>
              <a:spcPct val="90000"/>
            </a:lnSpc>
            <a:spcBef>
              <a:spcPct val="0"/>
            </a:spcBef>
            <a:spcAft>
              <a:spcPct val="35000"/>
            </a:spcAft>
            <a:buNone/>
          </a:pPr>
          <a:endParaRPr lang="fr-BE" sz="2200" kern="1200">
            <a:solidFill>
              <a:schemeClr val="bg1"/>
            </a:solidFill>
          </a:endParaRPr>
        </a:p>
      </dsp:txBody>
      <dsp:txXfrm>
        <a:off x="491812" y="922890"/>
        <a:ext cx="1542013" cy="308402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85B75-038C-4FD2-9294-6C04ECEE56D1}">
      <dsp:nvSpPr>
        <dsp:cNvPr id="0" name=""/>
        <dsp:cNvSpPr/>
      </dsp:nvSpPr>
      <dsp:spPr>
        <a:xfrm>
          <a:off x="995" y="922890"/>
          <a:ext cx="771006" cy="771006"/>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9C0F17-4F2F-43FD-93D5-439AFB6C62AA}">
      <dsp:nvSpPr>
        <dsp:cNvPr id="0" name=""/>
        <dsp:cNvSpPr/>
      </dsp:nvSpPr>
      <dsp:spPr>
        <a:xfrm>
          <a:off x="78096" y="999991"/>
          <a:ext cx="616805" cy="616805"/>
        </a:xfrm>
        <a:prstGeom prst="pie">
          <a:avLst>
            <a:gd name="adj1" fmla="val 540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AC51BB-9424-4D06-AE06-16387BAB7806}">
      <dsp:nvSpPr>
        <dsp:cNvPr id="0" name=""/>
        <dsp:cNvSpPr/>
      </dsp:nvSpPr>
      <dsp:spPr>
        <a:xfrm rot="16200000">
          <a:off x="-885661" y="2657655"/>
          <a:ext cx="2235919" cy="462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889000">
            <a:lnSpc>
              <a:spcPct val="90000"/>
            </a:lnSpc>
            <a:spcBef>
              <a:spcPct val="0"/>
            </a:spcBef>
            <a:spcAft>
              <a:spcPct val="35000"/>
            </a:spcAft>
            <a:buNone/>
          </a:pPr>
          <a:r>
            <a:rPr lang="fr-BE" sz="2000" b="1" kern="1200">
              <a:solidFill>
                <a:srgbClr val="00214E"/>
              </a:solidFill>
            </a:rPr>
            <a:t>Approfondissements</a:t>
          </a:r>
        </a:p>
      </dsp:txBody>
      <dsp:txXfrm>
        <a:off x="-885661" y="2657655"/>
        <a:ext cx="2235919" cy="462604"/>
      </dsp:txXfrm>
    </dsp:sp>
    <dsp:sp modelId="{099845C4-5A30-481C-88D5-3C326595D462}">
      <dsp:nvSpPr>
        <dsp:cNvPr id="0" name=""/>
        <dsp:cNvSpPr/>
      </dsp:nvSpPr>
      <dsp:spPr>
        <a:xfrm>
          <a:off x="491812" y="922890"/>
          <a:ext cx="1542013" cy="3084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90000"/>
            </a:lnSpc>
            <a:spcBef>
              <a:spcPct val="0"/>
            </a:spcBef>
            <a:spcAft>
              <a:spcPct val="35000"/>
            </a:spcAft>
            <a:buNone/>
          </a:pPr>
          <a:r>
            <a:rPr lang="fr-BE" sz="2400" kern="1200">
              <a:solidFill>
                <a:schemeClr val="bg1">
                  <a:lumMod val="50000"/>
                </a:schemeClr>
              </a:solidFill>
            </a:rPr>
            <a:t>Cohérence</a:t>
          </a:r>
        </a:p>
        <a:p>
          <a:pPr marL="0" lvl="0" indent="0" algn="l" defTabSz="1066800">
            <a:lnSpc>
              <a:spcPct val="90000"/>
            </a:lnSpc>
            <a:spcBef>
              <a:spcPct val="0"/>
            </a:spcBef>
            <a:spcAft>
              <a:spcPct val="35000"/>
            </a:spcAft>
            <a:buNone/>
          </a:pPr>
          <a:r>
            <a:rPr lang="fr-BE" sz="2400" kern="1200" err="1">
              <a:solidFill>
                <a:schemeClr val="bg1">
                  <a:lumMod val="50000"/>
                </a:schemeClr>
              </a:solidFill>
            </a:rPr>
            <a:t>Itérativité</a:t>
          </a:r>
          <a:endParaRPr lang="fr-BE" sz="2400" kern="1200">
            <a:solidFill>
              <a:schemeClr val="bg1">
                <a:lumMod val="50000"/>
              </a:schemeClr>
            </a:solidFill>
          </a:endParaRPr>
        </a:p>
        <a:p>
          <a:pPr marL="0" lvl="0" indent="0" algn="l" defTabSz="1066800">
            <a:lnSpc>
              <a:spcPct val="90000"/>
            </a:lnSpc>
            <a:spcBef>
              <a:spcPct val="0"/>
            </a:spcBef>
            <a:spcAft>
              <a:spcPct val="35000"/>
            </a:spcAft>
            <a:buNone/>
          </a:pPr>
          <a:r>
            <a:rPr lang="fr-BE" sz="2400" kern="1200">
              <a:solidFill>
                <a:schemeClr val="bg1">
                  <a:lumMod val="50000"/>
                </a:schemeClr>
              </a:solidFill>
            </a:rPr>
            <a:t>Perte du fil</a:t>
          </a:r>
        </a:p>
        <a:p>
          <a:pPr marL="0" lvl="0" indent="0" algn="l" defTabSz="1066800">
            <a:lnSpc>
              <a:spcPct val="90000"/>
            </a:lnSpc>
            <a:spcBef>
              <a:spcPct val="0"/>
            </a:spcBef>
            <a:spcAft>
              <a:spcPct val="35000"/>
            </a:spcAft>
            <a:buNone/>
          </a:pPr>
          <a:r>
            <a:rPr lang="fr-BE" sz="2400" kern="1200">
              <a:solidFill>
                <a:schemeClr val="bg1">
                  <a:lumMod val="50000"/>
                </a:schemeClr>
              </a:solidFill>
            </a:rPr>
            <a:t>Répétitions</a:t>
          </a:r>
        </a:p>
        <a:p>
          <a:pPr marL="0" lvl="0" indent="0" algn="l" defTabSz="1066800">
            <a:lnSpc>
              <a:spcPct val="90000"/>
            </a:lnSpc>
            <a:spcBef>
              <a:spcPct val="0"/>
            </a:spcBef>
            <a:spcAft>
              <a:spcPct val="35000"/>
            </a:spcAft>
            <a:buNone/>
          </a:pPr>
          <a:r>
            <a:rPr lang="fr-BE" sz="2400" kern="1200">
              <a:solidFill>
                <a:schemeClr val="bg1">
                  <a:lumMod val="50000"/>
                </a:schemeClr>
              </a:solidFill>
            </a:rPr>
            <a:t>Exemples</a:t>
          </a:r>
        </a:p>
        <a:p>
          <a:pPr marL="0" lvl="0" indent="0" algn="l" defTabSz="1066800">
            <a:lnSpc>
              <a:spcPct val="90000"/>
            </a:lnSpc>
            <a:spcBef>
              <a:spcPct val="0"/>
            </a:spcBef>
            <a:spcAft>
              <a:spcPct val="35000"/>
            </a:spcAft>
            <a:buNone/>
          </a:pPr>
          <a:r>
            <a:rPr lang="fr-BE" sz="2400" kern="1200">
              <a:solidFill>
                <a:srgbClr val="FFFFFF"/>
              </a:solidFill>
            </a:rPr>
            <a:t>Longueur non respectée</a:t>
          </a:r>
        </a:p>
        <a:p>
          <a:pPr marL="0" lvl="0" indent="0" algn="l" defTabSz="1066800">
            <a:lnSpc>
              <a:spcPct val="90000"/>
            </a:lnSpc>
            <a:spcBef>
              <a:spcPct val="0"/>
            </a:spcBef>
            <a:spcAft>
              <a:spcPct val="35000"/>
            </a:spcAft>
            <a:buNone/>
          </a:pPr>
          <a:r>
            <a:rPr lang="fr-BE" sz="2400" kern="1200">
              <a:solidFill>
                <a:schemeClr val="bg1"/>
              </a:solidFill>
            </a:rPr>
            <a:t>Critique</a:t>
          </a:r>
          <a:endParaRPr lang="fr-BE" sz="2200" kern="1200">
            <a:solidFill>
              <a:schemeClr val="bg1"/>
            </a:solidFill>
          </a:endParaRPr>
        </a:p>
      </dsp:txBody>
      <dsp:txXfrm>
        <a:off x="491812" y="922890"/>
        <a:ext cx="1542013" cy="308402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85B75-038C-4FD2-9294-6C04ECEE56D1}">
      <dsp:nvSpPr>
        <dsp:cNvPr id="0" name=""/>
        <dsp:cNvSpPr/>
      </dsp:nvSpPr>
      <dsp:spPr>
        <a:xfrm>
          <a:off x="995" y="922890"/>
          <a:ext cx="771006" cy="771006"/>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9C0F17-4F2F-43FD-93D5-439AFB6C62AA}">
      <dsp:nvSpPr>
        <dsp:cNvPr id="0" name=""/>
        <dsp:cNvSpPr/>
      </dsp:nvSpPr>
      <dsp:spPr>
        <a:xfrm>
          <a:off x="78096" y="999991"/>
          <a:ext cx="616805" cy="616805"/>
        </a:xfrm>
        <a:prstGeom prst="pie">
          <a:avLst>
            <a:gd name="adj1" fmla="val 540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AC51BB-9424-4D06-AE06-16387BAB7806}">
      <dsp:nvSpPr>
        <dsp:cNvPr id="0" name=""/>
        <dsp:cNvSpPr/>
      </dsp:nvSpPr>
      <dsp:spPr>
        <a:xfrm rot="16200000">
          <a:off x="-885661" y="2657655"/>
          <a:ext cx="2235919" cy="462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889000">
            <a:lnSpc>
              <a:spcPct val="90000"/>
            </a:lnSpc>
            <a:spcBef>
              <a:spcPct val="0"/>
            </a:spcBef>
            <a:spcAft>
              <a:spcPct val="35000"/>
            </a:spcAft>
            <a:buNone/>
          </a:pPr>
          <a:r>
            <a:rPr lang="fr-BE" sz="2000" b="1" kern="1200">
              <a:solidFill>
                <a:srgbClr val="00214E"/>
              </a:solidFill>
            </a:rPr>
            <a:t>Approfondissements</a:t>
          </a:r>
        </a:p>
      </dsp:txBody>
      <dsp:txXfrm>
        <a:off x="-885661" y="2657655"/>
        <a:ext cx="2235919" cy="462604"/>
      </dsp:txXfrm>
    </dsp:sp>
    <dsp:sp modelId="{099845C4-5A30-481C-88D5-3C326595D462}">
      <dsp:nvSpPr>
        <dsp:cNvPr id="0" name=""/>
        <dsp:cNvSpPr/>
      </dsp:nvSpPr>
      <dsp:spPr>
        <a:xfrm>
          <a:off x="491812" y="922890"/>
          <a:ext cx="1542013" cy="3084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90000"/>
            </a:lnSpc>
            <a:spcBef>
              <a:spcPct val="0"/>
            </a:spcBef>
            <a:spcAft>
              <a:spcPct val="35000"/>
            </a:spcAft>
            <a:buNone/>
          </a:pPr>
          <a:r>
            <a:rPr lang="fr-BE" sz="2400" kern="1200">
              <a:solidFill>
                <a:schemeClr val="bg1">
                  <a:lumMod val="50000"/>
                </a:schemeClr>
              </a:solidFill>
            </a:rPr>
            <a:t>Cohérence</a:t>
          </a:r>
        </a:p>
        <a:p>
          <a:pPr marL="0" lvl="0" indent="0" algn="l" defTabSz="1066800">
            <a:lnSpc>
              <a:spcPct val="90000"/>
            </a:lnSpc>
            <a:spcBef>
              <a:spcPct val="0"/>
            </a:spcBef>
            <a:spcAft>
              <a:spcPct val="35000"/>
            </a:spcAft>
            <a:buNone/>
          </a:pPr>
          <a:r>
            <a:rPr lang="fr-BE" sz="2400" kern="1200" err="1">
              <a:solidFill>
                <a:schemeClr val="bg1">
                  <a:lumMod val="50000"/>
                </a:schemeClr>
              </a:solidFill>
            </a:rPr>
            <a:t>Itérativité</a:t>
          </a:r>
          <a:endParaRPr lang="fr-BE" sz="2400" kern="1200">
            <a:solidFill>
              <a:schemeClr val="bg1">
                <a:lumMod val="50000"/>
              </a:schemeClr>
            </a:solidFill>
          </a:endParaRPr>
        </a:p>
        <a:p>
          <a:pPr marL="0" lvl="0" indent="0" algn="l" defTabSz="1066800">
            <a:lnSpc>
              <a:spcPct val="90000"/>
            </a:lnSpc>
            <a:spcBef>
              <a:spcPct val="0"/>
            </a:spcBef>
            <a:spcAft>
              <a:spcPct val="35000"/>
            </a:spcAft>
            <a:buNone/>
          </a:pPr>
          <a:r>
            <a:rPr lang="fr-BE" sz="2400" kern="1200">
              <a:solidFill>
                <a:schemeClr val="bg1">
                  <a:lumMod val="50000"/>
                </a:schemeClr>
              </a:solidFill>
            </a:rPr>
            <a:t>Perte du fil</a:t>
          </a:r>
        </a:p>
        <a:p>
          <a:pPr marL="0" lvl="0" indent="0" algn="l" defTabSz="1066800">
            <a:lnSpc>
              <a:spcPct val="90000"/>
            </a:lnSpc>
            <a:spcBef>
              <a:spcPct val="0"/>
            </a:spcBef>
            <a:spcAft>
              <a:spcPct val="35000"/>
            </a:spcAft>
            <a:buNone/>
          </a:pPr>
          <a:r>
            <a:rPr lang="fr-BE" sz="2400" kern="1200">
              <a:solidFill>
                <a:schemeClr val="bg1">
                  <a:lumMod val="50000"/>
                </a:schemeClr>
              </a:solidFill>
            </a:rPr>
            <a:t>Répétitions</a:t>
          </a:r>
        </a:p>
        <a:p>
          <a:pPr marL="0" lvl="0" indent="0" algn="l" defTabSz="1066800">
            <a:lnSpc>
              <a:spcPct val="90000"/>
            </a:lnSpc>
            <a:spcBef>
              <a:spcPct val="0"/>
            </a:spcBef>
            <a:spcAft>
              <a:spcPct val="35000"/>
            </a:spcAft>
            <a:buNone/>
          </a:pPr>
          <a:r>
            <a:rPr lang="fr-BE" sz="2400" kern="1200">
              <a:solidFill>
                <a:schemeClr val="bg1">
                  <a:lumMod val="50000"/>
                </a:schemeClr>
              </a:solidFill>
            </a:rPr>
            <a:t>Exemples</a:t>
          </a:r>
        </a:p>
        <a:p>
          <a:pPr marL="0" lvl="0" indent="0" algn="l" defTabSz="1066800">
            <a:lnSpc>
              <a:spcPct val="90000"/>
            </a:lnSpc>
            <a:spcBef>
              <a:spcPct val="0"/>
            </a:spcBef>
            <a:spcAft>
              <a:spcPct val="35000"/>
            </a:spcAft>
            <a:buNone/>
          </a:pPr>
          <a:r>
            <a:rPr lang="fr-BE" sz="2400" kern="1200">
              <a:solidFill>
                <a:schemeClr val="bg1"/>
              </a:solidFill>
            </a:rPr>
            <a:t>Longueur non respectée</a:t>
          </a:r>
        </a:p>
        <a:p>
          <a:pPr marL="0" lvl="0" indent="0" algn="l" defTabSz="1066800">
            <a:lnSpc>
              <a:spcPct val="90000"/>
            </a:lnSpc>
            <a:spcBef>
              <a:spcPct val="0"/>
            </a:spcBef>
            <a:spcAft>
              <a:spcPct val="35000"/>
            </a:spcAft>
            <a:buNone/>
          </a:pPr>
          <a:r>
            <a:rPr lang="fr-BE" sz="2400" kern="1200">
              <a:solidFill>
                <a:schemeClr val="bg1"/>
              </a:solidFill>
            </a:rPr>
            <a:t>Critique</a:t>
          </a:r>
          <a:endParaRPr lang="fr-BE" sz="2200" kern="1200">
            <a:solidFill>
              <a:schemeClr val="bg1"/>
            </a:solidFill>
          </a:endParaRPr>
        </a:p>
      </dsp:txBody>
      <dsp:txXfrm>
        <a:off x="491812" y="922890"/>
        <a:ext cx="1542013" cy="308402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85B75-038C-4FD2-9294-6C04ECEE56D1}">
      <dsp:nvSpPr>
        <dsp:cNvPr id="0" name=""/>
        <dsp:cNvSpPr/>
      </dsp:nvSpPr>
      <dsp:spPr>
        <a:xfrm>
          <a:off x="995" y="922890"/>
          <a:ext cx="771006" cy="771006"/>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9C0F17-4F2F-43FD-93D5-439AFB6C62AA}">
      <dsp:nvSpPr>
        <dsp:cNvPr id="0" name=""/>
        <dsp:cNvSpPr/>
      </dsp:nvSpPr>
      <dsp:spPr>
        <a:xfrm>
          <a:off x="78096" y="999991"/>
          <a:ext cx="616805" cy="616805"/>
        </a:xfrm>
        <a:prstGeom prst="pie">
          <a:avLst>
            <a:gd name="adj1" fmla="val 540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AC51BB-9424-4D06-AE06-16387BAB7806}">
      <dsp:nvSpPr>
        <dsp:cNvPr id="0" name=""/>
        <dsp:cNvSpPr/>
      </dsp:nvSpPr>
      <dsp:spPr>
        <a:xfrm rot="16200000">
          <a:off x="-885661" y="2657655"/>
          <a:ext cx="2235919" cy="462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889000">
            <a:lnSpc>
              <a:spcPct val="90000"/>
            </a:lnSpc>
            <a:spcBef>
              <a:spcPct val="0"/>
            </a:spcBef>
            <a:spcAft>
              <a:spcPct val="35000"/>
            </a:spcAft>
            <a:buNone/>
          </a:pPr>
          <a:r>
            <a:rPr lang="fr-BE" sz="2000" b="1" kern="1200">
              <a:solidFill>
                <a:srgbClr val="00214E"/>
              </a:solidFill>
            </a:rPr>
            <a:t>Approfondissements</a:t>
          </a:r>
        </a:p>
      </dsp:txBody>
      <dsp:txXfrm>
        <a:off x="-885661" y="2657655"/>
        <a:ext cx="2235919" cy="462604"/>
      </dsp:txXfrm>
    </dsp:sp>
    <dsp:sp modelId="{099845C4-5A30-481C-88D5-3C326595D462}">
      <dsp:nvSpPr>
        <dsp:cNvPr id="0" name=""/>
        <dsp:cNvSpPr/>
      </dsp:nvSpPr>
      <dsp:spPr>
        <a:xfrm>
          <a:off x="491812" y="922890"/>
          <a:ext cx="1542013" cy="3084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90000"/>
            </a:lnSpc>
            <a:spcBef>
              <a:spcPct val="0"/>
            </a:spcBef>
            <a:spcAft>
              <a:spcPct val="35000"/>
            </a:spcAft>
            <a:buNone/>
          </a:pPr>
          <a:r>
            <a:rPr lang="fr-BE" sz="2400" kern="1200">
              <a:solidFill>
                <a:schemeClr val="bg1">
                  <a:lumMod val="50000"/>
                </a:schemeClr>
              </a:solidFill>
            </a:rPr>
            <a:t>Cohérence</a:t>
          </a:r>
        </a:p>
        <a:p>
          <a:pPr marL="0" lvl="0" indent="0" algn="l" defTabSz="1066800">
            <a:lnSpc>
              <a:spcPct val="90000"/>
            </a:lnSpc>
            <a:spcBef>
              <a:spcPct val="0"/>
            </a:spcBef>
            <a:spcAft>
              <a:spcPct val="35000"/>
            </a:spcAft>
            <a:buNone/>
          </a:pPr>
          <a:r>
            <a:rPr lang="fr-BE" sz="2400" kern="1200" err="1">
              <a:solidFill>
                <a:schemeClr val="bg1">
                  <a:lumMod val="50000"/>
                </a:schemeClr>
              </a:solidFill>
            </a:rPr>
            <a:t>Itérativité</a:t>
          </a:r>
          <a:endParaRPr lang="fr-BE" sz="2400" kern="1200">
            <a:solidFill>
              <a:schemeClr val="bg1">
                <a:lumMod val="50000"/>
              </a:schemeClr>
            </a:solidFill>
          </a:endParaRPr>
        </a:p>
        <a:p>
          <a:pPr marL="0" lvl="0" indent="0" algn="l" defTabSz="1066800">
            <a:lnSpc>
              <a:spcPct val="90000"/>
            </a:lnSpc>
            <a:spcBef>
              <a:spcPct val="0"/>
            </a:spcBef>
            <a:spcAft>
              <a:spcPct val="35000"/>
            </a:spcAft>
            <a:buNone/>
          </a:pPr>
          <a:r>
            <a:rPr lang="fr-BE" sz="2400" kern="1200">
              <a:solidFill>
                <a:schemeClr val="bg1">
                  <a:lumMod val="50000"/>
                </a:schemeClr>
              </a:solidFill>
            </a:rPr>
            <a:t>Perte du fil</a:t>
          </a:r>
        </a:p>
        <a:p>
          <a:pPr marL="0" lvl="0" indent="0" algn="l" defTabSz="1066800">
            <a:lnSpc>
              <a:spcPct val="90000"/>
            </a:lnSpc>
            <a:spcBef>
              <a:spcPct val="0"/>
            </a:spcBef>
            <a:spcAft>
              <a:spcPct val="35000"/>
            </a:spcAft>
            <a:buNone/>
          </a:pPr>
          <a:r>
            <a:rPr lang="fr-BE" sz="2400" kern="1200">
              <a:solidFill>
                <a:schemeClr val="bg1">
                  <a:lumMod val="50000"/>
                </a:schemeClr>
              </a:solidFill>
            </a:rPr>
            <a:t>Répétitions</a:t>
          </a:r>
        </a:p>
        <a:p>
          <a:pPr marL="0" lvl="0" indent="0" algn="l" defTabSz="1066800">
            <a:lnSpc>
              <a:spcPct val="90000"/>
            </a:lnSpc>
            <a:spcBef>
              <a:spcPct val="0"/>
            </a:spcBef>
            <a:spcAft>
              <a:spcPct val="35000"/>
            </a:spcAft>
            <a:buNone/>
          </a:pPr>
          <a:r>
            <a:rPr lang="fr-BE" sz="2400" kern="1200">
              <a:solidFill>
                <a:schemeClr val="bg1">
                  <a:lumMod val="50000"/>
                </a:schemeClr>
              </a:solidFill>
            </a:rPr>
            <a:t>Exemples</a:t>
          </a:r>
        </a:p>
        <a:p>
          <a:pPr marL="0" lvl="0" indent="0" algn="l" defTabSz="1066800">
            <a:lnSpc>
              <a:spcPct val="90000"/>
            </a:lnSpc>
            <a:spcBef>
              <a:spcPct val="0"/>
            </a:spcBef>
            <a:spcAft>
              <a:spcPct val="35000"/>
            </a:spcAft>
            <a:buNone/>
          </a:pPr>
          <a:r>
            <a:rPr lang="fr-BE" sz="2400" kern="1200">
              <a:solidFill>
                <a:schemeClr val="bg1">
                  <a:lumMod val="50000"/>
                </a:schemeClr>
              </a:solidFill>
            </a:rPr>
            <a:t>Longueur non respectée</a:t>
          </a:r>
        </a:p>
        <a:p>
          <a:pPr marL="0" lvl="0" indent="0" algn="l" defTabSz="1066800">
            <a:lnSpc>
              <a:spcPct val="90000"/>
            </a:lnSpc>
            <a:spcBef>
              <a:spcPct val="0"/>
            </a:spcBef>
            <a:spcAft>
              <a:spcPct val="35000"/>
            </a:spcAft>
            <a:buNone/>
          </a:pPr>
          <a:r>
            <a:rPr lang="fr-BE" sz="2400" kern="1200">
              <a:solidFill>
                <a:schemeClr val="bg1">
                  <a:lumMod val="50000"/>
                </a:schemeClr>
              </a:solidFill>
            </a:rPr>
            <a:t>Critique</a:t>
          </a:r>
          <a:endParaRPr lang="fr-BE" sz="2200" kern="1200">
            <a:solidFill>
              <a:schemeClr val="bg1">
                <a:lumMod val="50000"/>
              </a:schemeClr>
            </a:solidFill>
          </a:endParaRPr>
        </a:p>
        <a:p>
          <a:pPr marL="0" lvl="0" indent="0" algn="l" defTabSz="1066800">
            <a:lnSpc>
              <a:spcPct val="90000"/>
            </a:lnSpc>
            <a:spcBef>
              <a:spcPct val="0"/>
            </a:spcBef>
            <a:spcAft>
              <a:spcPct val="35000"/>
            </a:spcAft>
            <a:buNone/>
          </a:pPr>
          <a:r>
            <a:rPr lang="fr-BE" sz="2400" kern="1200">
              <a:solidFill>
                <a:schemeClr val="bg1"/>
              </a:solidFill>
            </a:rPr>
            <a:t>Diversité</a:t>
          </a:r>
          <a:endParaRPr lang="fr-BE" sz="2200" kern="1200">
            <a:solidFill>
              <a:schemeClr val="bg1"/>
            </a:solidFill>
          </a:endParaRPr>
        </a:p>
      </dsp:txBody>
      <dsp:txXfrm>
        <a:off x="491812" y="922890"/>
        <a:ext cx="1542013" cy="3084027"/>
      </dsp:txXfrm>
    </dsp:sp>
  </dsp:spTree>
</dsp:drawing>
</file>

<file path=ppt/diagrams/layout1.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10.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11.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12.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13.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14.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15.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16.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17.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5.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6.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7.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8.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9.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3T21:19:20.16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1,'0'1,"0"0,0 0,1 0,-1 0,0 0,1-1,-1 1,1 0,-1 0,1 0,0 0,-1-1,1 1,0 0,0-1,-1 1,1 0,0-1,0 1,0-1,0 1,0-1,0 0,0 1,0-1,0 0,1 0,31 6,-31-5,302 4,-170-8,2076 3,-2184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3T21:19:30.5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0,'1299'0,"-1229"4,125 21,-124-12,116 4,525-20,-665 5,52 10,29 1,308-11,-226-3,-181 2,56 11,-38-4,-21-4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fr-FR"/>
          </a:p>
        </p:txBody>
      </p:sp>
      <p:sp>
        <p:nvSpPr>
          <p:cNvPr id="3" name="Espace réservé de la date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11BA923C-985C-4F45-A4D2-883E30911E4B}" type="datetimeFigureOut">
              <a:rPr lang="fr-FR" smtClean="0"/>
              <a:t>04/04/2023</a:t>
            </a:fld>
            <a:endParaRPr lang="fr-FR"/>
          </a:p>
        </p:txBody>
      </p:sp>
      <p:sp>
        <p:nvSpPr>
          <p:cNvPr id="4" name="Espace réservé de l'image des diapositives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fr-FR"/>
          </a:p>
        </p:txBody>
      </p:sp>
      <p:sp>
        <p:nvSpPr>
          <p:cNvPr id="5" name="Espace réservé des notes 4"/>
          <p:cNvSpPr>
            <a:spLocks noGrp="1"/>
          </p:cNvSpPr>
          <p:nvPr>
            <p:ph type="body" sz="quarter" idx="3"/>
          </p:nvPr>
        </p:nvSpPr>
        <p:spPr>
          <a:xfrm>
            <a:off x="710407" y="4925407"/>
            <a:ext cx="5683250" cy="4029879"/>
          </a:xfrm>
          <a:prstGeom prst="rect">
            <a:avLst/>
          </a:prstGeom>
        </p:spPr>
        <p:txBody>
          <a:bodyPr vert="horz" lIns="99075" tIns="49538" rIns="99075" bIns="49538"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08B20B35-BCFD-2D4F-B770-36572368DF8A}" type="slidenum">
              <a:rPr lang="fr-FR" smtClean="0"/>
              <a:t>‹N°›</a:t>
            </a:fld>
            <a:endParaRPr lang="fr-FR"/>
          </a:p>
        </p:txBody>
      </p:sp>
    </p:spTree>
    <p:extLst>
      <p:ext uri="{BB962C8B-B14F-4D97-AF65-F5344CB8AC3E}">
        <p14:creationId xmlns:p14="http://schemas.microsoft.com/office/powerpoint/2010/main" val="1142907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a:endParaRPr lang="fr-BE"/>
          </a:p>
        </p:txBody>
      </p:sp>
      <p:sp>
        <p:nvSpPr>
          <p:cNvPr id="4" name="Espace réservé du numéro de diapositive 3"/>
          <p:cNvSpPr>
            <a:spLocks noGrp="1"/>
          </p:cNvSpPr>
          <p:nvPr>
            <p:ph type="sldNum" sz="quarter" idx="10"/>
          </p:nvPr>
        </p:nvSpPr>
        <p:spPr/>
        <p:txBody>
          <a:bodyPr/>
          <a:lstStyle/>
          <a:p>
            <a:fld id="{08B20B35-BCFD-2D4F-B770-36572368DF8A}" type="slidenum">
              <a:rPr lang="fr-FR" smtClean="0"/>
              <a:t>1</a:t>
            </a:fld>
            <a:endParaRPr lang="fr-FR"/>
          </a:p>
        </p:txBody>
      </p:sp>
    </p:spTree>
    <p:extLst>
      <p:ext uri="{BB962C8B-B14F-4D97-AF65-F5344CB8AC3E}">
        <p14:creationId xmlns:p14="http://schemas.microsoft.com/office/powerpoint/2010/main" val="127904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90752">
              <a:defRPr/>
            </a:pPr>
            <a:endParaRPr lang="fr-FR" sz="1300"/>
          </a:p>
        </p:txBody>
      </p:sp>
      <p:sp>
        <p:nvSpPr>
          <p:cNvPr id="4" name="Espace réservé du numéro de diapositive 3"/>
          <p:cNvSpPr>
            <a:spLocks noGrp="1"/>
          </p:cNvSpPr>
          <p:nvPr>
            <p:ph type="sldNum" sz="quarter" idx="5"/>
          </p:nvPr>
        </p:nvSpPr>
        <p:spPr/>
        <p:txBody>
          <a:bodyPr/>
          <a:lstStyle/>
          <a:p>
            <a:fld id="{08B20B35-BCFD-2D4F-B770-36572368DF8A}" type="slidenum">
              <a:rPr lang="fr-FR" smtClean="0"/>
              <a:t>10</a:t>
            </a:fld>
            <a:endParaRPr lang="fr-FR"/>
          </a:p>
        </p:txBody>
      </p:sp>
    </p:spTree>
    <p:extLst>
      <p:ext uri="{BB962C8B-B14F-4D97-AF65-F5344CB8AC3E}">
        <p14:creationId xmlns:p14="http://schemas.microsoft.com/office/powerpoint/2010/main" val="2680187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90752">
              <a:defRPr/>
            </a:pPr>
            <a:endParaRPr lang="fr-FR" sz="1300"/>
          </a:p>
        </p:txBody>
      </p:sp>
      <p:sp>
        <p:nvSpPr>
          <p:cNvPr id="4" name="Espace réservé du numéro de diapositive 3"/>
          <p:cNvSpPr>
            <a:spLocks noGrp="1"/>
          </p:cNvSpPr>
          <p:nvPr>
            <p:ph type="sldNum" sz="quarter" idx="5"/>
          </p:nvPr>
        </p:nvSpPr>
        <p:spPr/>
        <p:txBody>
          <a:bodyPr/>
          <a:lstStyle/>
          <a:p>
            <a:fld id="{08B20B35-BCFD-2D4F-B770-36572368DF8A}" type="slidenum">
              <a:rPr lang="fr-FR" smtClean="0"/>
              <a:t>11</a:t>
            </a:fld>
            <a:endParaRPr lang="fr-FR"/>
          </a:p>
        </p:txBody>
      </p:sp>
    </p:spTree>
    <p:extLst>
      <p:ext uri="{BB962C8B-B14F-4D97-AF65-F5344CB8AC3E}">
        <p14:creationId xmlns:p14="http://schemas.microsoft.com/office/powerpoint/2010/main" val="1990144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90752">
              <a:defRPr/>
            </a:pPr>
            <a:endParaRPr lang="fr-FR" sz="1300"/>
          </a:p>
        </p:txBody>
      </p:sp>
      <p:sp>
        <p:nvSpPr>
          <p:cNvPr id="4" name="Espace réservé du numéro de diapositive 3"/>
          <p:cNvSpPr>
            <a:spLocks noGrp="1"/>
          </p:cNvSpPr>
          <p:nvPr>
            <p:ph type="sldNum" sz="quarter" idx="5"/>
          </p:nvPr>
        </p:nvSpPr>
        <p:spPr/>
        <p:txBody>
          <a:bodyPr/>
          <a:lstStyle/>
          <a:p>
            <a:fld id="{08B20B35-BCFD-2D4F-B770-36572368DF8A}" type="slidenum">
              <a:rPr lang="fr-FR" smtClean="0"/>
              <a:t>12</a:t>
            </a:fld>
            <a:endParaRPr lang="fr-FR"/>
          </a:p>
        </p:txBody>
      </p:sp>
    </p:spTree>
    <p:extLst>
      <p:ext uri="{BB962C8B-B14F-4D97-AF65-F5344CB8AC3E}">
        <p14:creationId xmlns:p14="http://schemas.microsoft.com/office/powerpoint/2010/main" val="971453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90752">
              <a:defRPr/>
            </a:pPr>
            <a:endParaRPr lang="fr-FR" sz="1300"/>
          </a:p>
        </p:txBody>
      </p:sp>
      <p:sp>
        <p:nvSpPr>
          <p:cNvPr id="4" name="Espace réservé du numéro de diapositive 3"/>
          <p:cNvSpPr>
            <a:spLocks noGrp="1"/>
          </p:cNvSpPr>
          <p:nvPr>
            <p:ph type="sldNum" sz="quarter" idx="5"/>
          </p:nvPr>
        </p:nvSpPr>
        <p:spPr/>
        <p:txBody>
          <a:bodyPr/>
          <a:lstStyle/>
          <a:p>
            <a:fld id="{08B20B35-BCFD-2D4F-B770-36572368DF8A}" type="slidenum">
              <a:rPr lang="fr-FR" smtClean="0"/>
              <a:t>13</a:t>
            </a:fld>
            <a:endParaRPr lang="fr-FR"/>
          </a:p>
        </p:txBody>
      </p:sp>
    </p:spTree>
    <p:extLst>
      <p:ext uri="{BB962C8B-B14F-4D97-AF65-F5344CB8AC3E}">
        <p14:creationId xmlns:p14="http://schemas.microsoft.com/office/powerpoint/2010/main" val="2918505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90752">
              <a:defRPr/>
            </a:pPr>
            <a:endParaRPr lang="fr-FR" sz="1300"/>
          </a:p>
        </p:txBody>
      </p:sp>
      <p:sp>
        <p:nvSpPr>
          <p:cNvPr id="4" name="Espace réservé du numéro de diapositive 3"/>
          <p:cNvSpPr>
            <a:spLocks noGrp="1"/>
          </p:cNvSpPr>
          <p:nvPr>
            <p:ph type="sldNum" sz="quarter" idx="5"/>
          </p:nvPr>
        </p:nvSpPr>
        <p:spPr/>
        <p:txBody>
          <a:bodyPr/>
          <a:lstStyle/>
          <a:p>
            <a:fld id="{08B20B35-BCFD-2D4F-B770-36572368DF8A}" type="slidenum">
              <a:rPr lang="fr-FR" smtClean="0"/>
              <a:t>14</a:t>
            </a:fld>
            <a:endParaRPr lang="fr-FR"/>
          </a:p>
        </p:txBody>
      </p:sp>
    </p:spTree>
    <p:extLst>
      <p:ext uri="{BB962C8B-B14F-4D97-AF65-F5344CB8AC3E}">
        <p14:creationId xmlns:p14="http://schemas.microsoft.com/office/powerpoint/2010/main" val="907606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90752">
              <a:defRPr/>
            </a:pPr>
            <a:endParaRPr lang="fr-FR" sz="1300"/>
          </a:p>
        </p:txBody>
      </p:sp>
      <p:sp>
        <p:nvSpPr>
          <p:cNvPr id="4" name="Espace réservé du numéro de diapositive 3"/>
          <p:cNvSpPr>
            <a:spLocks noGrp="1"/>
          </p:cNvSpPr>
          <p:nvPr>
            <p:ph type="sldNum" sz="quarter" idx="5"/>
          </p:nvPr>
        </p:nvSpPr>
        <p:spPr/>
        <p:txBody>
          <a:bodyPr/>
          <a:lstStyle/>
          <a:p>
            <a:fld id="{08B20B35-BCFD-2D4F-B770-36572368DF8A}" type="slidenum">
              <a:rPr lang="fr-FR" smtClean="0"/>
              <a:t>15</a:t>
            </a:fld>
            <a:endParaRPr lang="fr-FR"/>
          </a:p>
        </p:txBody>
      </p:sp>
    </p:spTree>
    <p:extLst>
      <p:ext uri="{BB962C8B-B14F-4D97-AF65-F5344CB8AC3E}">
        <p14:creationId xmlns:p14="http://schemas.microsoft.com/office/powerpoint/2010/main" val="1767122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90752">
              <a:defRPr/>
            </a:pPr>
            <a:endParaRPr lang="fr-FR" sz="1300"/>
          </a:p>
        </p:txBody>
      </p:sp>
      <p:sp>
        <p:nvSpPr>
          <p:cNvPr id="4" name="Espace réservé du numéro de diapositive 3"/>
          <p:cNvSpPr>
            <a:spLocks noGrp="1"/>
          </p:cNvSpPr>
          <p:nvPr>
            <p:ph type="sldNum" sz="quarter" idx="5"/>
          </p:nvPr>
        </p:nvSpPr>
        <p:spPr/>
        <p:txBody>
          <a:bodyPr/>
          <a:lstStyle/>
          <a:p>
            <a:fld id="{08B20B35-BCFD-2D4F-B770-36572368DF8A}" type="slidenum">
              <a:rPr lang="fr-FR" smtClean="0"/>
              <a:t>16</a:t>
            </a:fld>
            <a:endParaRPr lang="fr-FR"/>
          </a:p>
        </p:txBody>
      </p:sp>
    </p:spTree>
    <p:extLst>
      <p:ext uri="{BB962C8B-B14F-4D97-AF65-F5344CB8AC3E}">
        <p14:creationId xmlns:p14="http://schemas.microsoft.com/office/powerpoint/2010/main" val="3188641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90752">
              <a:defRPr/>
            </a:pPr>
            <a:endParaRPr lang="fr-FR" sz="1300"/>
          </a:p>
        </p:txBody>
      </p:sp>
      <p:sp>
        <p:nvSpPr>
          <p:cNvPr id="4" name="Espace réservé du numéro de diapositive 3"/>
          <p:cNvSpPr>
            <a:spLocks noGrp="1"/>
          </p:cNvSpPr>
          <p:nvPr>
            <p:ph type="sldNum" sz="quarter" idx="5"/>
          </p:nvPr>
        </p:nvSpPr>
        <p:spPr/>
        <p:txBody>
          <a:bodyPr/>
          <a:lstStyle/>
          <a:p>
            <a:fld id="{08B20B35-BCFD-2D4F-B770-36572368DF8A}" type="slidenum">
              <a:rPr lang="fr-FR" smtClean="0"/>
              <a:t>17</a:t>
            </a:fld>
            <a:endParaRPr lang="fr-FR"/>
          </a:p>
        </p:txBody>
      </p:sp>
    </p:spTree>
    <p:extLst>
      <p:ext uri="{BB962C8B-B14F-4D97-AF65-F5344CB8AC3E}">
        <p14:creationId xmlns:p14="http://schemas.microsoft.com/office/powerpoint/2010/main" val="3669275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90752">
              <a:defRPr/>
            </a:pPr>
            <a:endParaRPr lang="fr-FR" sz="1300"/>
          </a:p>
        </p:txBody>
      </p:sp>
      <p:sp>
        <p:nvSpPr>
          <p:cNvPr id="4" name="Espace réservé du numéro de diapositive 3"/>
          <p:cNvSpPr>
            <a:spLocks noGrp="1"/>
          </p:cNvSpPr>
          <p:nvPr>
            <p:ph type="sldNum" sz="quarter" idx="5"/>
          </p:nvPr>
        </p:nvSpPr>
        <p:spPr/>
        <p:txBody>
          <a:bodyPr/>
          <a:lstStyle/>
          <a:p>
            <a:fld id="{08B20B35-BCFD-2D4F-B770-36572368DF8A}" type="slidenum">
              <a:rPr lang="fr-FR" smtClean="0"/>
              <a:t>18</a:t>
            </a:fld>
            <a:endParaRPr lang="fr-FR"/>
          </a:p>
        </p:txBody>
      </p:sp>
    </p:spTree>
    <p:extLst>
      <p:ext uri="{BB962C8B-B14F-4D97-AF65-F5344CB8AC3E}">
        <p14:creationId xmlns:p14="http://schemas.microsoft.com/office/powerpoint/2010/main" val="2435909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90752">
              <a:defRPr/>
            </a:pPr>
            <a:endParaRPr lang="fr-FR" sz="1300"/>
          </a:p>
        </p:txBody>
      </p:sp>
      <p:sp>
        <p:nvSpPr>
          <p:cNvPr id="4" name="Espace réservé du numéro de diapositive 3"/>
          <p:cNvSpPr>
            <a:spLocks noGrp="1"/>
          </p:cNvSpPr>
          <p:nvPr>
            <p:ph type="sldNum" sz="quarter" idx="5"/>
          </p:nvPr>
        </p:nvSpPr>
        <p:spPr/>
        <p:txBody>
          <a:bodyPr/>
          <a:lstStyle/>
          <a:p>
            <a:fld id="{08B20B35-BCFD-2D4F-B770-36572368DF8A}" type="slidenum">
              <a:rPr lang="fr-FR" smtClean="0"/>
              <a:t>19</a:t>
            </a:fld>
            <a:endParaRPr lang="fr-FR"/>
          </a:p>
        </p:txBody>
      </p:sp>
    </p:spTree>
    <p:extLst>
      <p:ext uri="{BB962C8B-B14F-4D97-AF65-F5344CB8AC3E}">
        <p14:creationId xmlns:p14="http://schemas.microsoft.com/office/powerpoint/2010/main" val="2184596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8B20B35-BCFD-2D4F-B770-36572368DF8A}" type="slidenum">
              <a:rPr lang="fr-FR" smtClean="0"/>
              <a:t>2</a:t>
            </a:fld>
            <a:endParaRPr lang="fr-FR"/>
          </a:p>
        </p:txBody>
      </p:sp>
    </p:spTree>
    <p:extLst>
      <p:ext uri="{BB962C8B-B14F-4D97-AF65-F5344CB8AC3E}">
        <p14:creationId xmlns:p14="http://schemas.microsoft.com/office/powerpoint/2010/main" val="23427842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90752">
              <a:defRPr/>
            </a:pPr>
            <a:endParaRPr lang="fr-FR" sz="1300"/>
          </a:p>
        </p:txBody>
      </p:sp>
      <p:sp>
        <p:nvSpPr>
          <p:cNvPr id="4" name="Espace réservé du numéro de diapositive 3"/>
          <p:cNvSpPr>
            <a:spLocks noGrp="1"/>
          </p:cNvSpPr>
          <p:nvPr>
            <p:ph type="sldNum" sz="quarter" idx="5"/>
          </p:nvPr>
        </p:nvSpPr>
        <p:spPr/>
        <p:txBody>
          <a:bodyPr/>
          <a:lstStyle/>
          <a:p>
            <a:fld id="{08B20B35-BCFD-2D4F-B770-36572368DF8A}" type="slidenum">
              <a:rPr lang="fr-FR" smtClean="0"/>
              <a:t>20</a:t>
            </a:fld>
            <a:endParaRPr lang="fr-FR"/>
          </a:p>
        </p:txBody>
      </p:sp>
    </p:spTree>
    <p:extLst>
      <p:ext uri="{BB962C8B-B14F-4D97-AF65-F5344CB8AC3E}">
        <p14:creationId xmlns:p14="http://schemas.microsoft.com/office/powerpoint/2010/main" val="15631241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90752">
              <a:defRPr/>
            </a:pPr>
            <a:endParaRPr lang="fr-FR" sz="1300"/>
          </a:p>
        </p:txBody>
      </p:sp>
      <p:sp>
        <p:nvSpPr>
          <p:cNvPr id="4" name="Espace réservé du numéro de diapositive 3"/>
          <p:cNvSpPr>
            <a:spLocks noGrp="1"/>
          </p:cNvSpPr>
          <p:nvPr>
            <p:ph type="sldNum" sz="quarter" idx="5"/>
          </p:nvPr>
        </p:nvSpPr>
        <p:spPr/>
        <p:txBody>
          <a:bodyPr/>
          <a:lstStyle/>
          <a:p>
            <a:fld id="{08B20B35-BCFD-2D4F-B770-36572368DF8A}" type="slidenum">
              <a:rPr lang="fr-FR" smtClean="0"/>
              <a:t>21</a:t>
            </a:fld>
            <a:endParaRPr lang="fr-FR"/>
          </a:p>
        </p:txBody>
      </p:sp>
    </p:spTree>
    <p:extLst>
      <p:ext uri="{BB962C8B-B14F-4D97-AF65-F5344CB8AC3E}">
        <p14:creationId xmlns:p14="http://schemas.microsoft.com/office/powerpoint/2010/main" val="9242053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90752">
              <a:defRPr/>
            </a:pPr>
            <a:endParaRPr lang="fr-FR" sz="1300"/>
          </a:p>
        </p:txBody>
      </p:sp>
      <p:sp>
        <p:nvSpPr>
          <p:cNvPr id="4" name="Espace réservé du numéro de diapositive 3"/>
          <p:cNvSpPr>
            <a:spLocks noGrp="1"/>
          </p:cNvSpPr>
          <p:nvPr>
            <p:ph type="sldNum" sz="quarter" idx="5"/>
          </p:nvPr>
        </p:nvSpPr>
        <p:spPr/>
        <p:txBody>
          <a:bodyPr/>
          <a:lstStyle/>
          <a:p>
            <a:fld id="{08B20B35-BCFD-2D4F-B770-36572368DF8A}" type="slidenum">
              <a:rPr lang="fr-FR" smtClean="0"/>
              <a:t>22</a:t>
            </a:fld>
            <a:endParaRPr lang="fr-FR"/>
          </a:p>
        </p:txBody>
      </p:sp>
    </p:spTree>
    <p:extLst>
      <p:ext uri="{BB962C8B-B14F-4D97-AF65-F5344CB8AC3E}">
        <p14:creationId xmlns:p14="http://schemas.microsoft.com/office/powerpoint/2010/main" val="18614234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90752">
              <a:defRPr/>
            </a:pPr>
            <a:endParaRPr lang="fr-FR" sz="1300"/>
          </a:p>
        </p:txBody>
      </p:sp>
      <p:sp>
        <p:nvSpPr>
          <p:cNvPr id="4" name="Espace réservé du numéro de diapositive 3"/>
          <p:cNvSpPr>
            <a:spLocks noGrp="1"/>
          </p:cNvSpPr>
          <p:nvPr>
            <p:ph type="sldNum" sz="quarter" idx="5"/>
          </p:nvPr>
        </p:nvSpPr>
        <p:spPr/>
        <p:txBody>
          <a:bodyPr/>
          <a:lstStyle/>
          <a:p>
            <a:fld id="{08B20B35-BCFD-2D4F-B770-36572368DF8A}" type="slidenum">
              <a:rPr lang="fr-FR" smtClean="0"/>
              <a:t>23</a:t>
            </a:fld>
            <a:endParaRPr lang="fr-FR"/>
          </a:p>
        </p:txBody>
      </p:sp>
    </p:spTree>
    <p:extLst>
      <p:ext uri="{BB962C8B-B14F-4D97-AF65-F5344CB8AC3E}">
        <p14:creationId xmlns:p14="http://schemas.microsoft.com/office/powerpoint/2010/main" val="3094250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90752">
              <a:defRPr/>
            </a:pPr>
            <a:endParaRPr lang="fr-FR" sz="1300"/>
          </a:p>
        </p:txBody>
      </p:sp>
      <p:sp>
        <p:nvSpPr>
          <p:cNvPr id="4" name="Espace réservé du numéro de diapositive 3"/>
          <p:cNvSpPr>
            <a:spLocks noGrp="1"/>
          </p:cNvSpPr>
          <p:nvPr>
            <p:ph type="sldNum" sz="quarter" idx="5"/>
          </p:nvPr>
        </p:nvSpPr>
        <p:spPr/>
        <p:txBody>
          <a:bodyPr/>
          <a:lstStyle/>
          <a:p>
            <a:fld id="{08B20B35-BCFD-2D4F-B770-36572368DF8A}" type="slidenum">
              <a:rPr lang="fr-FR" smtClean="0"/>
              <a:t>24</a:t>
            </a:fld>
            <a:endParaRPr lang="fr-FR"/>
          </a:p>
        </p:txBody>
      </p:sp>
    </p:spTree>
    <p:extLst>
      <p:ext uri="{BB962C8B-B14F-4D97-AF65-F5344CB8AC3E}">
        <p14:creationId xmlns:p14="http://schemas.microsoft.com/office/powerpoint/2010/main" val="29317914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90752">
              <a:defRPr/>
            </a:pPr>
            <a:endParaRPr lang="fr-FR" sz="1300"/>
          </a:p>
        </p:txBody>
      </p:sp>
      <p:sp>
        <p:nvSpPr>
          <p:cNvPr id="4" name="Espace réservé du numéro de diapositive 3"/>
          <p:cNvSpPr>
            <a:spLocks noGrp="1"/>
          </p:cNvSpPr>
          <p:nvPr>
            <p:ph type="sldNum" sz="quarter" idx="5"/>
          </p:nvPr>
        </p:nvSpPr>
        <p:spPr/>
        <p:txBody>
          <a:bodyPr/>
          <a:lstStyle/>
          <a:p>
            <a:fld id="{08B20B35-BCFD-2D4F-B770-36572368DF8A}" type="slidenum">
              <a:rPr lang="fr-FR" smtClean="0"/>
              <a:t>25</a:t>
            </a:fld>
            <a:endParaRPr lang="fr-FR"/>
          </a:p>
        </p:txBody>
      </p:sp>
    </p:spTree>
    <p:extLst>
      <p:ext uri="{BB962C8B-B14F-4D97-AF65-F5344CB8AC3E}">
        <p14:creationId xmlns:p14="http://schemas.microsoft.com/office/powerpoint/2010/main" val="22459502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90752">
              <a:defRPr/>
            </a:pPr>
            <a:endParaRPr lang="fr-FR" sz="1300"/>
          </a:p>
        </p:txBody>
      </p:sp>
      <p:sp>
        <p:nvSpPr>
          <p:cNvPr id="4" name="Espace réservé du numéro de diapositive 3"/>
          <p:cNvSpPr>
            <a:spLocks noGrp="1"/>
          </p:cNvSpPr>
          <p:nvPr>
            <p:ph type="sldNum" sz="quarter" idx="5"/>
          </p:nvPr>
        </p:nvSpPr>
        <p:spPr/>
        <p:txBody>
          <a:bodyPr/>
          <a:lstStyle/>
          <a:p>
            <a:fld id="{08B20B35-BCFD-2D4F-B770-36572368DF8A}" type="slidenum">
              <a:rPr lang="fr-FR" smtClean="0"/>
              <a:t>26</a:t>
            </a:fld>
            <a:endParaRPr lang="fr-FR"/>
          </a:p>
        </p:txBody>
      </p:sp>
    </p:spTree>
    <p:extLst>
      <p:ext uri="{BB962C8B-B14F-4D97-AF65-F5344CB8AC3E}">
        <p14:creationId xmlns:p14="http://schemas.microsoft.com/office/powerpoint/2010/main" val="22403813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90752">
              <a:defRPr/>
            </a:pPr>
            <a:endParaRPr lang="fr-FR" sz="1300"/>
          </a:p>
        </p:txBody>
      </p:sp>
      <p:sp>
        <p:nvSpPr>
          <p:cNvPr id="4" name="Espace réservé du numéro de diapositive 3"/>
          <p:cNvSpPr>
            <a:spLocks noGrp="1"/>
          </p:cNvSpPr>
          <p:nvPr>
            <p:ph type="sldNum" sz="quarter" idx="5"/>
          </p:nvPr>
        </p:nvSpPr>
        <p:spPr/>
        <p:txBody>
          <a:bodyPr/>
          <a:lstStyle/>
          <a:p>
            <a:fld id="{08B20B35-BCFD-2D4F-B770-36572368DF8A}" type="slidenum">
              <a:rPr lang="fr-FR" smtClean="0"/>
              <a:t>27</a:t>
            </a:fld>
            <a:endParaRPr lang="fr-FR"/>
          </a:p>
        </p:txBody>
      </p:sp>
    </p:spTree>
    <p:extLst>
      <p:ext uri="{BB962C8B-B14F-4D97-AF65-F5344CB8AC3E}">
        <p14:creationId xmlns:p14="http://schemas.microsoft.com/office/powerpoint/2010/main" val="34744366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90752">
              <a:defRPr/>
            </a:pPr>
            <a:endParaRPr lang="fr-FR" sz="1300"/>
          </a:p>
        </p:txBody>
      </p:sp>
      <p:sp>
        <p:nvSpPr>
          <p:cNvPr id="4" name="Espace réservé du numéro de diapositive 3"/>
          <p:cNvSpPr>
            <a:spLocks noGrp="1"/>
          </p:cNvSpPr>
          <p:nvPr>
            <p:ph type="sldNum" sz="quarter" idx="5"/>
          </p:nvPr>
        </p:nvSpPr>
        <p:spPr/>
        <p:txBody>
          <a:bodyPr/>
          <a:lstStyle/>
          <a:p>
            <a:fld id="{08B20B35-BCFD-2D4F-B770-36572368DF8A}" type="slidenum">
              <a:rPr lang="fr-FR" smtClean="0"/>
              <a:t>28</a:t>
            </a:fld>
            <a:endParaRPr lang="fr-FR"/>
          </a:p>
        </p:txBody>
      </p:sp>
    </p:spTree>
    <p:extLst>
      <p:ext uri="{BB962C8B-B14F-4D97-AF65-F5344CB8AC3E}">
        <p14:creationId xmlns:p14="http://schemas.microsoft.com/office/powerpoint/2010/main" val="24561589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90752">
              <a:defRPr/>
            </a:pPr>
            <a:endParaRPr lang="fr-FR" sz="1300"/>
          </a:p>
        </p:txBody>
      </p:sp>
      <p:sp>
        <p:nvSpPr>
          <p:cNvPr id="4" name="Espace réservé du numéro de diapositive 3"/>
          <p:cNvSpPr>
            <a:spLocks noGrp="1"/>
          </p:cNvSpPr>
          <p:nvPr>
            <p:ph type="sldNum" sz="quarter" idx="5"/>
          </p:nvPr>
        </p:nvSpPr>
        <p:spPr/>
        <p:txBody>
          <a:bodyPr/>
          <a:lstStyle/>
          <a:p>
            <a:fld id="{08B20B35-BCFD-2D4F-B770-36572368DF8A}" type="slidenum">
              <a:rPr lang="fr-FR" smtClean="0"/>
              <a:t>29</a:t>
            </a:fld>
            <a:endParaRPr lang="fr-FR"/>
          </a:p>
        </p:txBody>
      </p:sp>
    </p:spTree>
    <p:extLst>
      <p:ext uri="{BB962C8B-B14F-4D97-AF65-F5344CB8AC3E}">
        <p14:creationId xmlns:p14="http://schemas.microsoft.com/office/powerpoint/2010/main" val="819435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8B20B35-BCFD-2D4F-B770-36572368DF8A}" type="slidenum">
              <a:rPr lang="fr-FR" smtClean="0"/>
              <a:t>3</a:t>
            </a:fld>
            <a:endParaRPr lang="fr-FR"/>
          </a:p>
        </p:txBody>
      </p:sp>
    </p:spTree>
    <p:extLst>
      <p:ext uri="{BB962C8B-B14F-4D97-AF65-F5344CB8AC3E}">
        <p14:creationId xmlns:p14="http://schemas.microsoft.com/office/powerpoint/2010/main" val="42798309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90752">
              <a:defRPr/>
            </a:pPr>
            <a:endParaRPr lang="fr-FR" sz="1300"/>
          </a:p>
        </p:txBody>
      </p:sp>
      <p:sp>
        <p:nvSpPr>
          <p:cNvPr id="4" name="Espace réservé du numéro de diapositive 3"/>
          <p:cNvSpPr>
            <a:spLocks noGrp="1"/>
          </p:cNvSpPr>
          <p:nvPr>
            <p:ph type="sldNum" sz="quarter" idx="5"/>
          </p:nvPr>
        </p:nvSpPr>
        <p:spPr/>
        <p:txBody>
          <a:bodyPr/>
          <a:lstStyle/>
          <a:p>
            <a:fld id="{08B20B35-BCFD-2D4F-B770-36572368DF8A}" type="slidenum">
              <a:rPr lang="fr-FR" smtClean="0"/>
              <a:t>30</a:t>
            </a:fld>
            <a:endParaRPr lang="fr-FR"/>
          </a:p>
        </p:txBody>
      </p:sp>
    </p:spTree>
    <p:extLst>
      <p:ext uri="{BB962C8B-B14F-4D97-AF65-F5344CB8AC3E}">
        <p14:creationId xmlns:p14="http://schemas.microsoft.com/office/powerpoint/2010/main" val="28756193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90752">
              <a:defRPr/>
            </a:pPr>
            <a:endParaRPr lang="fr-FR" sz="1300"/>
          </a:p>
        </p:txBody>
      </p:sp>
      <p:sp>
        <p:nvSpPr>
          <p:cNvPr id="4" name="Espace réservé du numéro de diapositive 3"/>
          <p:cNvSpPr>
            <a:spLocks noGrp="1"/>
          </p:cNvSpPr>
          <p:nvPr>
            <p:ph type="sldNum" sz="quarter" idx="5"/>
          </p:nvPr>
        </p:nvSpPr>
        <p:spPr/>
        <p:txBody>
          <a:bodyPr/>
          <a:lstStyle/>
          <a:p>
            <a:fld id="{08B20B35-BCFD-2D4F-B770-36572368DF8A}" type="slidenum">
              <a:rPr lang="fr-FR" smtClean="0"/>
              <a:t>31</a:t>
            </a:fld>
            <a:endParaRPr lang="fr-FR"/>
          </a:p>
        </p:txBody>
      </p:sp>
    </p:spTree>
    <p:extLst>
      <p:ext uri="{BB962C8B-B14F-4D97-AF65-F5344CB8AC3E}">
        <p14:creationId xmlns:p14="http://schemas.microsoft.com/office/powerpoint/2010/main" val="381910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90752">
              <a:defRPr/>
            </a:pPr>
            <a:endParaRPr lang="fr-FR" sz="1300"/>
          </a:p>
        </p:txBody>
      </p:sp>
      <p:sp>
        <p:nvSpPr>
          <p:cNvPr id="4" name="Espace réservé du numéro de diapositive 3"/>
          <p:cNvSpPr>
            <a:spLocks noGrp="1"/>
          </p:cNvSpPr>
          <p:nvPr>
            <p:ph type="sldNum" sz="quarter" idx="5"/>
          </p:nvPr>
        </p:nvSpPr>
        <p:spPr/>
        <p:txBody>
          <a:bodyPr/>
          <a:lstStyle/>
          <a:p>
            <a:fld id="{08B20B35-BCFD-2D4F-B770-36572368DF8A}" type="slidenum">
              <a:rPr lang="fr-FR" smtClean="0"/>
              <a:t>4</a:t>
            </a:fld>
            <a:endParaRPr lang="fr-FR"/>
          </a:p>
        </p:txBody>
      </p:sp>
    </p:spTree>
    <p:extLst>
      <p:ext uri="{BB962C8B-B14F-4D97-AF65-F5344CB8AC3E}">
        <p14:creationId xmlns:p14="http://schemas.microsoft.com/office/powerpoint/2010/main" val="2048405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90752">
              <a:defRPr/>
            </a:pPr>
            <a:endParaRPr lang="fr-FR" sz="1300"/>
          </a:p>
        </p:txBody>
      </p:sp>
      <p:sp>
        <p:nvSpPr>
          <p:cNvPr id="4" name="Espace réservé du numéro de diapositive 3"/>
          <p:cNvSpPr>
            <a:spLocks noGrp="1"/>
          </p:cNvSpPr>
          <p:nvPr>
            <p:ph type="sldNum" sz="quarter" idx="5"/>
          </p:nvPr>
        </p:nvSpPr>
        <p:spPr/>
        <p:txBody>
          <a:bodyPr/>
          <a:lstStyle/>
          <a:p>
            <a:fld id="{08B20B35-BCFD-2D4F-B770-36572368DF8A}" type="slidenum">
              <a:rPr lang="fr-FR" smtClean="0"/>
              <a:t>5</a:t>
            </a:fld>
            <a:endParaRPr lang="fr-FR"/>
          </a:p>
        </p:txBody>
      </p:sp>
    </p:spTree>
    <p:extLst>
      <p:ext uri="{BB962C8B-B14F-4D97-AF65-F5344CB8AC3E}">
        <p14:creationId xmlns:p14="http://schemas.microsoft.com/office/powerpoint/2010/main" val="2452795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90752">
              <a:defRPr/>
            </a:pPr>
            <a:endParaRPr lang="fr-FR" sz="1300"/>
          </a:p>
        </p:txBody>
      </p:sp>
      <p:sp>
        <p:nvSpPr>
          <p:cNvPr id="4" name="Espace réservé du numéro de diapositive 3"/>
          <p:cNvSpPr>
            <a:spLocks noGrp="1"/>
          </p:cNvSpPr>
          <p:nvPr>
            <p:ph type="sldNum" sz="quarter" idx="5"/>
          </p:nvPr>
        </p:nvSpPr>
        <p:spPr/>
        <p:txBody>
          <a:bodyPr/>
          <a:lstStyle/>
          <a:p>
            <a:fld id="{08B20B35-BCFD-2D4F-B770-36572368DF8A}" type="slidenum">
              <a:rPr lang="fr-FR" smtClean="0"/>
              <a:t>6</a:t>
            </a:fld>
            <a:endParaRPr lang="fr-FR"/>
          </a:p>
        </p:txBody>
      </p:sp>
    </p:spTree>
    <p:extLst>
      <p:ext uri="{BB962C8B-B14F-4D97-AF65-F5344CB8AC3E}">
        <p14:creationId xmlns:p14="http://schemas.microsoft.com/office/powerpoint/2010/main" val="1549408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90752">
              <a:defRPr/>
            </a:pPr>
            <a:endParaRPr lang="fr-FR" sz="1300"/>
          </a:p>
        </p:txBody>
      </p:sp>
      <p:sp>
        <p:nvSpPr>
          <p:cNvPr id="4" name="Espace réservé du numéro de diapositive 3"/>
          <p:cNvSpPr>
            <a:spLocks noGrp="1"/>
          </p:cNvSpPr>
          <p:nvPr>
            <p:ph type="sldNum" sz="quarter" idx="5"/>
          </p:nvPr>
        </p:nvSpPr>
        <p:spPr/>
        <p:txBody>
          <a:bodyPr/>
          <a:lstStyle/>
          <a:p>
            <a:fld id="{08B20B35-BCFD-2D4F-B770-36572368DF8A}" type="slidenum">
              <a:rPr lang="fr-FR" smtClean="0"/>
              <a:t>7</a:t>
            </a:fld>
            <a:endParaRPr lang="fr-FR"/>
          </a:p>
        </p:txBody>
      </p:sp>
    </p:spTree>
    <p:extLst>
      <p:ext uri="{BB962C8B-B14F-4D97-AF65-F5344CB8AC3E}">
        <p14:creationId xmlns:p14="http://schemas.microsoft.com/office/powerpoint/2010/main" val="2769463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90752">
              <a:defRPr/>
            </a:pPr>
            <a:endParaRPr lang="fr-FR" sz="1300"/>
          </a:p>
        </p:txBody>
      </p:sp>
      <p:sp>
        <p:nvSpPr>
          <p:cNvPr id="4" name="Espace réservé du numéro de diapositive 3"/>
          <p:cNvSpPr>
            <a:spLocks noGrp="1"/>
          </p:cNvSpPr>
          <p:nvPr>
            <p:ph type="sldNum" sz="quarter" idx="5"/>
          </p:nvPr>
        </p:nvSpPr>
        <p:spPr/>
        <p:txBody>
          <a:bodyPr/>
          <a:lstStyle/>
          <a:p>
            <a:fld id="{08B20B35-BCFD-2D4F-B770-36572368DF8A}" type="slidenum">
              <a:rPr lang="fr-FR" smtClean="0"/>
              <a:t>8</a:t>
            </a:fld>
            <a:endParaRPr lang="fr-FR"/>
          </a:p>
        </p:txBody>
      </p:sp>
    </p:spTree>
    <p:extLst>
      <p:ext uri="{BB962C8B-B14F-4D97-AF65-F5344CB8AC3E}">
        <p14:creationId xmlns:p14="http://schemas.microsoft.com/office/powerpoint/2010/main" val="3168338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90752">
              <a:defRPr/>
            </a:pPr>
            <a:endParaRPr lang="fr-FR" sz="1300"/>
          </a:p>
        </p:txBody>
      </p:sp>
      <p:sp>
        <p:nvSpPr>
          <p:cNvPr id="4" name="Espace réservé du numéro de diapositive 3"/>
          <p:cNvSpPr>
            <a:spLocks noGrp="1"/>
          </p:cNvSpPr>
          <p:nvPr>
            <p:ph type="sldNum" sz="quarter" idx="5"/>
          </p:nvPr>
        </p:nvSpPr>
        <p:spPr/>
        <p:txBody>
          <a:bodyPr/>
          <a:lstStyle/>
          <a:p>
            <a:fld id="{08B20B35-BCFD-2D4F-B770-36572368DF8A}" type="slidenum">
              <a:rPr lang="fr-FR" smtClean="0"/>
              <a:t>9</a:t>
            </a:fld>
            <a:endParaRPr lang="fr-FR"/>
          </a:p>
        </p:txBody>
      </p:sp>
    </p:spTree>
    <p:extLst>
      <p:ext uri="{BB962C8B-B14F-4D97-AF65-F5344CB8AC3E}">
        <p14:creationId xmlns:p14="http://schemas.microsoft.com/office/powerpoint/2010/main" val="21007576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11F8C4-B257-174D-8BFC-05917F6AB70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32DABA7-DC69-3B4A-8A69-ED889E5C20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54705" y="6381750"/>
            <a:ext cx="898565" cy="277217"/>
          </a:xfrm>
          <a:prstGeom prst="rect">
            <a:avLst/>
          </a:prstGeom>
        </p:spPr>
      </p:pic>
      <p:pic>
        <p:nvPicPr>
          <p:cNvPr id="8" name="Imag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468" y="6267194"/>
            <a:ext cx="2066192" cy="477390"/>
          </a:xfrm>
          <a:prstGeom prst="rect">
            <a:avLst/>
          </a:prstGeom>
        </p:spPr>
      </p:pic>
      <p:pic>
        <p:nvPicPr>
          <p:cNvPr id="9" name="Imag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45307" y="6247016"/>
            <a:ext cx="1009398" cy="511311"/>
          </a:xfrm>
          <a:prstGeom prst="rect">
            <a:avLst/>
          </a:prstGeom>
        </p:spPr>
      </p:pic>
      <p:pic>
        <p:nvPicPr>
          <p:cNvPr id="5" name="Image 4" descr="Une image contenant graphique&#10;&#10;Description générée automatiquement">
            <a:extLst>
              <a:ext uri="{FF2B5EF4-FFF2-40B4-BE49-F238E27FC236}">
                <a16:creationId xmlns:a16="http://schemas.microsoft.com/office/drawing/2014/main" id="{ADEFF6CF-8B24-F516-B737-6EDB1302323D}"/>
              </a:ext>
            </a:extLst>
          </p:cNvPr>
          <p:cNvPicPr>
            <a:picLocks noChangeAspect="1"/>
          </p:cNvPicPr>
          <p:nvPr userDrawn="1"/>
        </p:nvPicPr>
        <p:blipFill>
          <a:blip r:embed="rId5"/>
          <a:stretch>
            <a:fillRect/>
          </a:stretch>
        </p:blipFill>
        <p:spPr>
          <a:xfrm>
            <a:off x="4211499" y="6270396"/>
            <a:ext cx="2686705" cy="499924"/>
          </a:xfrm>
          <a:prstGeom prst="rect">
            <a:avLst/>
          </a:prstGeom>
        </p:spPr>
      </p:pic>
    </p:spTree>
    <p:extLst>
      <p:ext uri="{BB962C8B-B14F-4D97-AF65-F5344CB8AC3E}">
        <p14:creationId xmlns:p14="http://schemas.microsoft.com/office/powerpoint/2010/main" val="2841321180"/>
      </p:ext>
    </p:extLst>
  </p:cSld>
  <p:clrMapOvr>
    <a:masterClrMapping/>
  </p:clrMapOvr>
  <p:extLst>
    <p:ext uri="{DCECCB84-F9BA-43D5-87BE-67443E8EF086}">
      <p15:sldGuideLst xmlns:p15="http://schemas.microsoft.com/office/powerpoint/2012/main">
        <p15:guide id="1" orient="horz" pos="402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A3659F-E9CA-A84C-BB74-B45B4CDBF1C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2401F79-06B8-8A4B-90B5-690A14AB621B}"/>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59548D60-74F4-574F-90DF-187525664E4B}"/>
              </a:ext>
            </a:extLst>
          </p:cNvPr>
          <p:cNvSpPr>
            <a:spLocks noGrp="1"/>
          </p:cNvSpPr>
          <p:nvPr>
            <p:ph type="dt" sz="half" idx="10"/>
          </p:nvPr>
        </p:nvSpPr>
        <p:spPr/>
        <p:txBody>
          <a:bodyPr/>
          <a:lstStyle/>
          <a:p>
            <a:fld id="{14719AEE-F167-4F41-B5DD-23837DD191A4}" type="datetime1">
              <a:rPr lang="fr-BE" smtClean="0"/>
              <a:t>4/04/23</a:t>
            </a:fld>
            <a:endParaRPr lang="fr-FR"/>
          </a:p>
        </p:txBody>
      </p:sp>
      <p:sp>
        <p:nvSpPr>
          <p:cNvPr id="5" name="Espace réservé du pied de page 4">
            <a:extLst>
              <a:ext uri="{FF2B5EF4-FFF2-40B4-BE49-F238E27FC236}">
                <a16:creationId xmlns:a16="http://schemas.microsoft.com/office/drawing/2014/main" id="{8518B9EC-C370-EE4C-BC6C-C8B2DA81019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5285148-12A9-B14C-AA96-2796989B8816}"/>
              </a:ext>
            </a:extLst>
          </p:cNvPr>
          <p:cNvSpPr>
            <a:spLocks noGrp="1"/>
          </p:cNvSpPr>
          <p:nvPr>
            <p:ph type="sldNum" sz="quarter" idx="12"/>
          </p:nvPr>
        </p:nvSpPr>
        <p:spPr/>
        <p:txBody>
          <a:bodyPr/>
          <a:lstStyle/>
          <a:p>
            <a:fld id="{5DF4C690-31FD-FA48-9DB0-BA3040C933A1}" type="slidenum">
              <a:rPr lang="fr-FR" smtClean="0"/>
              <a:t>‹N°›</a:t>
            </a:fld>
            <a:endParaRPr lang="fr-FR"/>
          </a:p>
        </p:txBody>
      </p:sp>
    </p:spTree>
    <p:extLst>
      <p:ext uri="{BB962C8B-B14F-4D97-AF65-F5344CB8AC3E}">
        <p14:creationId xmlns:p14="http://schemas.microsoft.com/office/powerpoint/2010/main" val="2384424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A586017-F5C3-A24E-967B-ADBA3AC1332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13E1174-C455-6C4A-8A31-6E1D84D28CF0}"/>
              </a:ext>
            </a:extLst>
          </p:cNvPr>
          <p:cNvSpPr>
            <a:spLocks noGrp="1"/>
          </p:cNvSpPr>
          <p:nvPr>
            <p:ph type="body" orient="vert" idx="1"/>
          </p:nvPr>
        </p:nvSpPr>
        <p:spPr>
          <a:xfrm>
            <a:off x="838200" y="365125"/>
            <a:ext cx="7734300"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862A475F-DAE2-CC41-9016-A757459594C6}"/>
              </a:ext>
            </a:extLst>
          </p:cNvPr>
          <p:cNvSpPr>
            <a:spLocks noGrp="1"/>
          </p:cNvSpPr>
          <p:nvPr>
            <p:ph type="dt" sz="half" idx="10"/>
          </p:nvPr>
        </p:nvSpPr>
        <p:spPr/>
        <p:txBody>
          <a:bodyPr/>
          <a:lstStyle/>
          <a:p>
            <a:fld id="{6024A283-6221-9148-B9E3-65D8F4471F55}" type="datetime1">
              <a:rPr lang="fr-BE" smtClean="0"/>
              <a:t>4/04/23</a:t>
            </a:fld>
            <a:endParaRPr lang="fr-FR"/>
          </a:p>
        </p:txBody>
      </p:sp>
      <p:sp>
        <p:nvSpPr>
          <p:cNvPr id="5" name="Espace réservé du pied de page 4">
            <a:extLst>
              <a:ext uri="{FF2B5EF4-FFF2-40B4-BE49-F238E27FC236}">
                <a16:creationId xmlns:a16="http://schemas.microsoft.com/office/drawing/2014/main" id="{361EABEB-38E7-DF40-AA6C-5E1B541818B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1942A94-56FF-A646-90AA-78D6791DF760}"/>
              </a:ext>
            </a:extLst>
          </p:cNvPr>
          <p:cNvSpPr>
            <a:spLocks noGrp="1"/>
          </p:cNvSpPr>
          <p:nvPr>
            <p:ph type="sldNum" sz="quarter" idx="12"/>
          </p:nvPr>
        </p:nvSpPr>
        <p:spPr/>
        <p:txBody>
          <a:bodyPr/>
          <a:lstStyle/>
          <a:p>
            <a:fld id="{5DF4C690-31FD-FA48-9DB0-BA3040C933A1}" type="slidenum">
              <a:rPr lang="fr-FR" smtClean="0"/>
              <a:t>‹N°›</a:t>
            </a:fld>
            <a:endParaRPr lang="fr-FR"/>
          </a:p>
        </p:txBody>
      </p:sp>
    </p:spTree>
    <p:extLst>
      <p:ext uri="{BB962C8B-B14F-4D97-AF65-F5344CB8AC3E}">
        <p14:creationId xmlns:p14="http://schemas.microsoft.com/office/powerpoint/2010/main" val="4111418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du texte 19"/>
          <p:cNvSpPr>
            <a:spLocks noGrp="1"/>
          </p:cNvSpPr>
          <p:nvPr>
            <p:ph type="body" sz="quarter" idx="11" hasCustomPrompt="1"/>
          </p:nvPr>
        </p:nvSpPr>
        <p:spPr>
          <a:xfrm>
            <a:off x="2285658" y="2878926"/>
            <a:ext cx="7332358" cy="1019324"/>
          </a:xfrm>
          <a:prstGeom prst="rect">
            <a:avLst/>
          </a:prstGeom>
        </p:spPr>
        <p:txBody>
          <a:bodyPr/>
          <a:lstStyle>
            <a:lvl1pPr marL="0" indent="0" algn="l">
              <a:buNone/>
              <a:tabLst>
                <a:tab pos="179388" algn="l"/>
              </a:tabLst>
              <a:defRPr sz="6600" b="1" baseline="0">
                <a:solidFill>
                  <a:schemeClr val="bg1"/>
                </a:solidFill>
                <a:latin typeface="Arial" panose="020B0604020202020204" pitchFamily="34" charset="0"/>
                <a:cs typeface="Arial" panose="020B0604020202020204" pitchFamily="34" charset="0"/>
              </a:defRPr>
            </a:lvl1pPr>
          </a:lstStyle>
          <a:p>
            <a:pPr lvl="0"/>
            <a:r>
              <a:rPr lang="fr-BE"/>
              <a:t>	Titre du chapitre</a:t>
            </a:r>
          </a:p>
        </p:txBody>
      </p:sp>
    </p:spTree>
    <p:extLst>
      <p:ext uri="{BB962C8B-B14F-4D97-AF65-F5344CB8AC3E}">
        <p14:creationId xmlns:p14="http://schemas.microsoft.com/office/powerpoint/2010/main" val="2107382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805E32-8400-2D45-B614-7B7AA223465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A404E00-E89C-474F-A509-67D28EF8EB7B}"/>
              </a:ext>
            </a:extLst>
          </p:cNvPr>
          <p:cNvSpPr>
            <a:spLocks noGrp="1"/>
          </p:cNvSpPr>
          <p:nvPr>
            <p:ph idx="1"/>
          </p:nvPr>
        </p:nvSpPr>
        <p:spPr/>
        <p:txBody>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6E272341-0AFC-714D-B563-E93F0D8EC8AB}"/>
              </a:ext>
            </a:extLst>
          </p:cNvPr>
          <p:cNvSpPr>
            <a:spLocks noGrp="1"/>
          </p:cNvSpPr>
          <p:nvPr>
            <p:ph type="dt" sz="half" idx="10"/>
          </p:nvPr>
        </p:nvSpPr>
        <p:spPr/>
        <p:txBody>
          <a:bodyPr/>
          <a:lstStyle/>
          <a:p>
            <a:fld id="{8D497F31-D5DD-CD4F-992C-A8106E5A5B8D}" type="datetime1">
              <a:rPr lang="fr-BE" smtClean="0"/>
              <a:t>4/04/23</a:t>
            </a:fld>
            <a:endParaRPr lang="fr-FR"/>
          </a:p>
        </p:txBody>
      </p:sp>
      <p:sp>
        <p:nvSpPr>
          <p:cNvPr id="5" name="Espace réservé du pied de page 4">
            <a:extLst>
              <a:ext uri="{FF2B5EF4-FFF2-40B4-BE49-F238E27FC236}">
                <a16:creationId xmlns:a16="http://schemas.microsoft.com/office/drawing/2014/main" id="{47F14379-B400-9E45-87A9-6B30015C268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098DA6E-1375-4A4A-927E-07272208BBEC}"/>
              </a:ext>
            </a:extLst>
          </p:cNvPr>
          <p:cNvSpPr>
            <a:spLocks noGrp="1"/>
          </p:cNvSpPr>
          <p:nvPr>
            <p:ph type="sldNum" sz="quarter" idx="12"/>
          </p:nvPr>
        </p:nvSpPr>
        <p:spPr/>
        <p:txBody>
          <a:bodyPr/>
          <a:lstStyle/>
          <a:p>
            <a:fld id="{5DF4C690-31FD-FA48-9DB0-BA3040C933A1}" type="slidenum">
              <a:rPr lang="fr-FR" smtClean="0"/>
              <a:t>‹N°›</a:t>
            </a:fld>
            <a:endParaRPr lang="fr-FR"/>
          </a:p>
        </p:txBody>
      </p:sp>
    </p:spTree>
    <p:extLst>
      <p:ext uri="{BB962C8B-B14F-4D97-AF65-F5344CB8AC3E}">
        <p14:creationId xmlns:p14="http://schemas.microsoft.com/office/powerpoint/2010/main" val="4082570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659482-58B4-1B48-A5A9-494F5F430E1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FA558B1-1405-024F-988D-B5C1CA385B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9F4D14C7-034C-B747-AD50-D933C2A5E875}"/>
              </a:ext>
            </a:extLst>
          </p:cNvPr>
          <p:cNvSpPr>
            <a:spLocks noGrp="1"/>
          </p:cNvSpPr>
          <p:nvPr>
            <p:ph type="dt" sz="half" idx="10"/>
          </p:nvPr>
        </p:nvSpPr>
        <p:spPr/>
        <p:txBody>
          <a:bodyPr/>
          <a:lstStyle/>
          <a:p>
            <a:fld id="{18F0E500-3BB1-DB42-B63E-41A3671AFB03}" type="datetime1">
              <a:rPr lang="fr-BE" smtClean="0"/>
              <a:t>4/04/23</a:t>
            </a:fld>
            <a:endParaRPr lang="fr-FR"/>
          </a:p>
        </p:txBody>
      </p:sp>
      <p:sp>
        <p:nvSpPr>
          <p:cNvPr id="5" name="Espace réservé du pied de page 4">
            <a:extLst>
              <a:ext uri="{FF2B5EF4-FFF2-40B4-BE49-F238E27FC236}">
                <a16:creationId xmlns:a16="http://schemas.microsoft.com/office/drawing/2014/main" id="{3640F2F2-8A34-534E-8C7D-AD2A9DD3099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51C708B-37C9-1440-BAD9-36FD9E9A867A}"/>
              </a:ext>
            </a:extLst>
          </p:cNvPr>
          <p:cNvSpPr>
            <a:spLocks noGrp="1"/>
          </p:cNvSpPr>
          <p:nvPr>
            <p:ph type="sldNum" sz="quarter" idx="12"/>
          </p:nvPr>
        </p:nvSpPr>
        <p:spPr/>
        <p:txBody>
          <a:bodyPr/>
          <a:lstStyle/>
          <a:p>
            <a:fld id="{5DF4C690-31FD-FA48-9DB0-BA3040C933A1}" type="slidenum">
              <a:rPr lang="fr-FR" smtClean="0"/>
              <a:t>‹N°›</a:t>
            </a:fld>
            <a:endParaRPr lang="fr-FR"/>
          </a:p>
        </p:txBody>
      </p:sp>
    </p:spTree>
    <p:extLst>
      <p:ext uri="{BB962C8B-B14F-4D97-AF65-F5344CB8AC3E}">
        <p14:creationId xmlns:p14="http://schemas.microsoft.com/office/powerpoint/2010/main" val="3563444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832C19-6A5B-324E-BD87-8A4E74A21AF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2BFEA95-D58D-3C4F-8914-24B046B974A2}"/>
              </a:ext>
            </a:extLst>
          </p:cNvPr>
          <p:cNvSpPr>
            <a:spLocks noGrp="1"/>
          </p:cNvSpPr>
          <p:nvPr>
            <p:ph sz="half" idx="1"/>
          </p:nvPr>
        </p:nvSpPr>
        <p:spPr>
          <a:xfrm>
            <a:off x="838200" y="1825625"/>
            <a:ext cx="5181600" cy="4351338"/>
          </a:xfr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E567144E-FE21-2241-80E5-6133FD100A38}"/>
              </a:ext>
            </a:extLst>
          </p:cNvPr>
          <p:cNvSpPr>
            <a:spLocks noGrp="1"/>
          </p:cNvSpPr>
          <p:nvPr>
            <p:ph sz="half" idx="2"/>
          </p:nvPr>
        </p:nvSpPr>
        <p:spPr>
          <a:xfrm>
            <a:off x="6172200" y="1825625"/>
            <a:ext cx="5181600" cy="4351338"/>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B9719102-6A09-FB46-A251-86B598A8CF68}"/>
              </a:ext>
            </a:extLst>
          </p:cNvPr>
          <p:cNvSpPr>
            <a:spLocks noGrp="1"/>
          </p:cNvSpPr>
          <p:nvPr>
            <p:ph type="dt" sz="half" idx="10"/>
          </p:nvPr>
        </p:nvSpPr>
        <p:spPr/>
        <p:txBody>
          <a:bodyPr/>
          <a:lstStyle/>
          <a:p>
            <a:fld id="{F5EABCFE-0B27-3D49-9C2F-33A24789D48D}" type="datetime1">
              <a:rPr lang="fr-BE" smtClean="0"/>
              <a:t>4/04/23</a:t>
            </a:fld>
            <a:endParaRPr lang="fr-FR"/>
          </a:p>
        </p:txBody>
      </p:sp>
      <p:sp>
        <p:nvSpPr>
          <p:cNvPr id="6" name="Espace réservé du pied de page 5">
            <a:extLst>
              <a:ext uri="{FF2B5EF4-FFF2-40B4-BE49-F238E27FC236}">
                <a16:creationId xmlns:a16="http://schemas.microsoft.com/office/drawing/2014/main" id="{B44FC4EF-08CC-6646-92A5-A860B566285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65541ED-D830-144E-B706-903BAEC59EBA}"/>
              </a:ext>
            </a:extLst>
          </p:cNvPr>
          <p:cNvSpPr>
            <a:spLocks noGrp="1"/>
          </p:cNvSpPr>
          <p:nvPr>
            <p:ph type="sldNum" sz="quarter" idx="12"/>
          </p:nvPr>
        </p:nvSpPr>
        <p:spPr/>
        <p:txBody>
          <a:bodyPr/>
          <a:lstStyle/>
          <a:p>
            <a:fld id="{5DF4C690-31FD-FA48-9DB0-BA3040C933A1}" type="slidenum">
              <a:rPr lang="fr-FR" smtClean="0"/>
              <a:t>‹N°›</a:t>
            </a:fld>
            <a:endParaRPr lang="fr-FR"/>
          </a:p>
        </p:txBody>
      </p:sp>
    </p:spTree>
    <p:extLst>
      <p:ext uri="{BB962C8B-B14F-4D97-AF65-F5344CB8AC3E}">
        <p14:creationId xmlns:p14="http://schemas.microsoft.com/office/powerpoint/2010/main" val="2283756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700DC0-912D-BE44-AF32-D9175699AC8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B7C60E1-D523-724D-AF56-2137DF4386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D896A130-1FC5-D74C-BA3E-4134BE9695CD}"/>
              </a:ext>
            </a:extLst>
          </p:cNvPr>
          <p:cNvSpPr>
            <a:spLocks noGrp="1"/>
          </p:cNvSpPr>
          <p:nvPr>
            <p:ph sz="half" idx="2"/>
          </p:nvPr>
        </p:nvSpPr>
        <p:spPr>
          <a:xfrm>
            <a:off x="839788" y="2505075"/>
            <a:ext cx="5157787"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ACDD5E7B-162A-3B45-BC72-09CDDFB872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06A2C7EB-30F9-A54B-A138-C599151B69C4}"/>
              </a:ext>
            </a:extLst>
          </p:cNvPr>
          <p:cNvSpPr>
            <a:spLocks noGrp="1"/>
          </p:cNvSpPr>
          <p:nvPr>
            <p:ph sz="quarter" idx="4"/>
          </p:nvPr>
        </p:nvSpPr>
        <p:spPr>
          <a:xfrm>
            <a:off x="6172200" y="2505075"/>
            <a:ext cx="51831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4BBCB31A-9854-644D-AC6A-437F854FFF04}"/>
              </a:ext>
            </a:extLst>
          </p:cNvPr>
          <p:cNvSpPr>
            <a:spLocks noGrp="1"/>
          </p:cNvSpPr>
          <p:nvPr>
            <p:ph type="dt" sz="half" idx="10"/>
          </p:nvPr>
        </p:nvSpPr>
        <p:spPr/>
        <p:txBody>
          <a:bodyPr/>
          <a:lstStyle/>
          <a:p>
            <a:fld id="{5E2593B2-FC19-0E40-8338-8CEC49F50E43}" type="datetime1">
              <a:rPr lang="fr-BE" smtClean="0"/>
              <a:t>4/04/23</a:t>
            </a:fld>
            <a:endParaRPr lang="fr-FR"/>
          </a:p>
        </p:txBody>
      </p:sp>
      <p:sp>
        <p:nvSpPr>
          <p:cNvPr id="8" name="Espace réservé du pied de page 7">
            <a:extLst>
              <a:ext uri="{FF2B5EF4-FFF2-40B4-BE49-F238E27FC236}">
                <a16:creationId xmlns:a16="http://schemas.microsoft.com/office/drawing/2014/main" id="{D3CACA20-D6BD-1447-82B5-9BBB0B2E90F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B922F35-62B2-E346-8694-BEBBCC165333}"/>
              </a:ext>
            </a:extLst>
          </p:cNvPr>
          <p:cNvSpPr>
            <a:spLocks noGrp="1"/>
          </p:cNvSpPr>
          <p:nvPr>
            <p:ph type="sldNum" sz="quarter" idx="12"/>
          </p:nvPr>
        </p:nvSpPr>
        <p:spPr/>
        <p:txBody>
          <a:bodyPr/>
          <a:lstStyle/>
          <a:p>
            <a:fld id="{5DF4C690-31FD-FA48-9DB0-BA3040C933A1}" type="slidenum">
              <a:rPr lang="fr-FR" smtClean="0"/>
              <a:t>‹N°›</a:t>
            </a:fld>
            <a:endParaRPr lang="fr-FR"/>
          </a:p>
        </p:txBody>
      </p:sp>
    </p:spTree>
    <p:extLst>
      <p:ext uri="{BB962C8B-B14F-4D97-AF65-F5344CB8AC3E}">
        <p14:creationId xmlns:p14="http://schemas.microsoft.com/office/powerpoint/2010/main" val="2041196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190B1F-C1DC-264F-982E-4CFCC609BBC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F00B491-E2FE-F34C-A232-265E144B3D12}"/>
              </a:ext>
            </a:extLst>
          </p:cNvPr>
          <p:cNvSpPr>
            <a:spLocks noGrp="1"/>
          </p:cNvSpPr>
          <p:nvPr>
            <p:ph type="dt" sz="half" idx="10"/>
          </p:nvPr>
        </p:nvSpPr>
        <p:spPr/>
        <p:txBody>
          <a:bodyPr/>
          <a:lstStyle/>
          <a:p>
            <a:fld id="{7F29D354-D59E-1D40-8E06-66BB2055F3B4}" type="datetime1">
              <a:rPr lang="fr-BE" smtClean="0"/>
              <a:t>4/04/23</a:t>
            </a:fld>
            <a:endParaRPr lang="fr-FR"/>
          </a:p>
        </p:txBody>
      </p:sp>
      <p:sp>
        <p:nvSpPr>
          <p:cNvPr id="4" name="Espace réservé du pied de page 3">
            <a:extLst>
              <a:ext uri="{FF2B5EF4-FFF2-40B4-BE49-F238E27FC236}">
                <a16:creationId xmlns:a16="http://schemas.microsoft.com/office/drawing/2014/main" id="{3AD4C8CB-9F6E-4A46-8B46-D047B8FCA61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49D811E-490A-E440-AC38-11D620989CB0}"/>
              </a:ext>
            </a:extLst>
          </p:cNvPr>
          <p:cNvSpPr>
            <a:spLocks noGrp="1"/>
          </p:cNvSpPr>
          <p:nvPr>
            <p:ph type="sldNum" sz="quarter" idx="12"/>
          </p:nvPr>
        </p:nvSpPr>
        <p:spPr/>
        <p:txBody>
          <a:bodyPr/>
          <a:lstStyle/>
          <a:p>
            <a:fld id="{5DF4C690-31FD-FA48-9DB0-BA3040C933A1}" type="slidenum">
              <a:rPr lang="fr-FR" smtClean="0"/>
              <a:t>‹N°›</a:t>
            </a:fld>
            <a:endParaRPr lang="fr-FR"/>
          </a:p>
        </p:txBody>
      </p:sp>
    </p:spTree>
    <p:extLst>
      <p:ext uri="{BB962C8B-B14F-4D97-AF65-F5344CB8AC3E}">
        <p14:creationId xmlns:p14="http://schemas.microsoft.com/office/powerpoint/2010/main" val="3728892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C06B719-2531-3044-B04D-037F7CBE7DF0}"/>
              </a:ext>
            </a:extLst>
          </p:cNvPr>
          <p:cNvSpPr>
            <a:spLocks noGrp="1"/>
          </p:cNvSpPr>
          <p:nvPr>
            <p:ph type="dt" sz="half" idx="10"/>
          </p:nvPr>
        </p:nvSpPr>
        <p:spPr/>
        <p:txBody>
          <a:bodyPr/>
          <a:lstStyle/>
          <a:p>
            <a:fld id="{916292EA-498C-3E49-A67F-9563C827B084}" type="datetime1">
              <a:rPr lang="fr-BE" smtClean="0"/>
              <a:t>4/04/23</a:t>
            </a:fld>
            <a:endParaRPr lang="fr-FR"/>
          </a:p>
        </p:txBody>
      </p:sp>
      <p:sp>
        <p:nvSpPr>
          <p:cNvPr id="3" name="Espace réservé du pied de page 2">
            <a:extLst>
              <a:ext uri="{FF2B5EF4-FFF2-40B4-BE49-F238E27FC236}">
                <a16:creationId xmlns:a16="http://schemas.microsoft.com/office/drawing/2014/main" id="{612D2E58-EEB9-D84C-A3AD-E20AEEB6BC2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0803EAE4-A144-CF42-A308-2EFF6BAF2F37}"/>
              </a:ext>
            </a:extLst>
          </p:cNvPr>
          <p:cNvSpPr>
            <a:spLocks noGrp="1"/>
          </p:cNvSpPr>
          <p:nvPr>
            <p:ph type="sldNum" sz="quarter" idx="12"/>
          </p:nvPr>
        </p:nvSpPr>
        <p:spPr/>
        <p:txBody>
          <a:bodyPr/>
          <a:lstStyle/>
          <a:p>
            <a:fld id="{5DF4C690-31FD-FA48-9DB0-BA3040C933A1}" type="slidenum">
              <a:rPr lang="fr-FR" smtClean="0"/>
              <a:t>‹N°›</a:t>
            </a:fld>
            <a:endParaRPr lang="fr-FR"/>
          </a:p>
        </p:txBody>
      </p:sp>
      <p:pic>
        <p:nvPicPr>
          <p:cNvPr id="6" name="Image 5" descr="Une image contenant texte, clipart&#10;&#10;Description générée automatiquement">
            <a:extLst>
              <a:ext uri="{FF2B5EF4-FFF2-40B4-BE49-F238E27FC236}">
                <a16:creationId xmlns:a16="http://schemas.microsoft.com/office/drawing/2014/main" id="{BEA75ED6-39A1-CCFE-1E8A-B9F2DCFB642C}"/>
              </a:ext>
            </a:extLst>
          </p:cNvPr>
          <p:cNvPicPr>
            <a:picLocks noChangeAspect="1"/>
          </p:cNvPicPr>
          <p:nvPr userDrawn="1"/>
        </p:nvPicPr>
        <p:blipFill>
          <a:blip r:embed="rId2"/>
          <a:stretch>
            <a:fillRect/>
          </a:stretch>
        </p:blipFill>
        <p:spPr>
          <a:xfrm>
            <a:off x="10744200" y="6302375"/>
            <a:ext cx="1219200" cy="419100"/>
          </a:xfrm>
          <a:prstGeom prst="rect">
            <a:avLst/>
          </a:prstGeom>
        </p:spPr>
      </p:pic>
    </p:spTree>
    <p:extLst>
      <p:ext uri="{BB962C8B-B14F-4D97-AF65-F5344CB8AC3E}">
        <p14:creationId xmlns:p14="http://schemas.microsoft.com/office/powerpoint/2010/main" val="1052648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C538D1-7349-8E4B-8CEC-7051D56E1BB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20B2C9F-C25E-2D44-88D8-723010435E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B3EACFAA-C03E-AA42-8B7C-407D346A8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3442F8EE-5EA6-624C-A985-CA0F92D959A9}"/>
              </a:ext>
            </a:extLst>
          </p:cNvPr>
          <p:cNvSpPr>
            <a:spLocks noGrp="1"/>
          </p:cNvSpPr>
          <p:nvPr>
            <p:ph type="dt" sz="half" idx="10"/>
          </p:nvPr>
        </p:nvSpPr>
        <p:spPr/>
        <p:txBody>
          <a:bodyPr/>
          <a:lstStyle/>
          <a:p>
            <a:fld id="{97EA12CE-CE97-9B45-8D07-E22142B2F7BA}" type="datetime1">
              <a:rPr lang="fr-BE" smtClean="0"/>
              <a:t>4/04/23</a:t>
            </a:fld>
            <a:endParaRPr lang="fr-FR"/>
          </a:p>
        </p:txBody>
      </p:sp>
      <p:sp>
        <p:nvSpPr>
          <p:cNvPr id="6" name="Espace réservé du pied de page 5">
            <a:extLst>
              <a:ext uri="{FF2B5EF4-FFF2-40B4-BE49-F238E27FC236}">
                <a16:creationId xmlns:a16="http://schemas.microsoft.com/office/drawing/2014/main" id="{E521C13A-A26E-4844-B744-0FDB8BF2C51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6A11A15-4C88-734D-A32F-4CF2926CD09D}"/>
              </a:ext>
            </a:extLst>
          </p:cNvPr>
          <p:cNvSpPr>
            <a:spLocks noGrp="1"/>
          </p:cNvSpPr>
          <p:nvPr>
            <p:ph type="sldNum" sz="quarter" idx="12"/>
          </p:nvPr>
        </p:nvSpPr>
        <p:spPr/>
        <p:txBody>
          <a:bodyPr/>
          <a:lstStyle/>
          <a:p>
            <a:fld id="{5DF4C690-31FD-FA48-9DB0-BA3040C933A1}" type="slidenum">
              <a:rPr lang="fr-FR" smtClean="0"/>
              <a:t>‹N°›</a:t>
            </a:fld>
            <a:endParaRPr lang="fr-FR"/>
          </a:p>
        </p:txBody>
      </p:sp>
    </p:spTree>
    <p:extLst>
      <p:ext uri="{BB962C8B-B14F-4D97-AF65-F5344CB8AC3E}">
        <p14:creationId xmlns:p14="http://schemas.microsoft.com/office/powerpoint/2010/main" val="1801262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F5C87F-7391-B340-8897-1ECDB7BD580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E5DB232-9B1A-544C-9670-3A8E98ABCF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C32C801-826A-9A4B-8C7A-0E25F47BD3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A020D932-18AA-0749-9210-86609B4E5E57}"/>
              </a:ext>
            </a:extLst>
          </p:cNvPr>
          <p:cNvSpPr>
            <a:spLocks noGrp="1"/>
          </p:cNvSpPr>
          <p:nvPr>
            <p:ph type="dt" sz="half" idx="10"/>
          </p:nvPr>
        </p:nvSpPr>
        <p:spPr/>
        <p:txBody>
          <a:bodyPr/>
          <a:lstStyle/>
          <a:p>
            <a:fld id="{08C5C21C-919C-7447-99D3-0CBA5E04BBE3}" type="datetime1">
              <a:rPr lang="fr-BE" smtClean="0"/>
              <a:t>4/04/23</a:t>
            </a:fld>
            <a:endParaRPr lang="fr-FR"/>
          </a:p>
        </p:txBody>
      </p:sp>
      <p:sp>
        <p:nvSpPr>
          <p:cNvPr id="6" name="Espace réservé du pied de page 5">
            <a:extLst>
              <a:ext uri="{FF2B5EF4-FFF2-40B4-BE49-F238E27FC236}">
                <a16:creationId xmlns:a16="http://schemas.microsoft.com/office/drawing/2014/main" id="{F4B0B105-C671-1641-958F-CBA8FA59465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CA58366-A4DF-DA43-A84D-1F7FFA51B68D}"/>
              </a:ext>
            </a:extLst>
          </p:cNvPr>
          <p:cNvSpPr>
            <a:spLocks noGrp="1"/>
          </p:cNvSpPr>
          <p:nvPr>
            <p:ph type="sldNum" sz="quarter" idx="12"/>
          </p:nvPr>
        </p:nvSpPr>
        <p:spPr/>
        <p:txBody>
          <a:bodyPr/>
          <a:lstStyle/>
          <a:p>
            <a:fld id="{5DF4C690-31FD-FA48-9DB0-BA3040C933A1}" type="slidenum">
              <a:rPr lang="fr-FR" smtClean="0"/>
              <a:t>‹N°›</a:t>
            </a:fld>
            <a:endParaRPr lang="fr-FR"/>
          </a:p>
        </p:txBody>
      </p:sp>
    </p:spTree>
    <p:extLst>
      <p:ext uri="{BB962C8B-B14F-4D97-AF65-F5344CB8AC3E}">
        <p14:creationId xmlns:p14="http://schemas.microsoft.com/office/powerpoint/2010/main" val="1836140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953F78B-4C1D-394A-9788-BDD826149A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32E32D3-0ED9-D04D-8F01-2EB8312B43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8891CAA4-257C-E042-A4A8-8FDF1F6594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0F8ADB-387B-7848-871F-7537EB9DB8AD}" type="datetime1">
              <a:rPr lang="fr-BE" smtClean="0"/>
              <a:t>4/04/23</a:t>
            </a:fld>
            <a:endParaRPr lang="fr-FR"/>
          </a:p>
        </p:txBody>
      </p:sp>
      <p:sp>
        <p:nvSpPr>
          <p:cNvPr id="5" name="Espace réservé du pied de page 4">
            <a:extLst>
              <a:ext uri="{FF2B5EF4-FFF2-40B4-BE49-F238E27FC236}">
                <a16:creationId xmlns:a16="http://schemas.microsoft.com/office/drawing/2014/main" id="{F1F40BDD-8D77-144E-A09C-8B3F5E595C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068F4FF-E9E6-C847-9A31-3ED2363C75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F4C690-31FD-FA48-9DB0-BA3040C933A1}" type="slidenum">
              <a:rPr lang="fr-FR" smtClean="0"/>
              <a:t>‹N°›</a:t>
            </a:fld>
            <a:endParaRPr lang="fr-FR"/>
          </a:p>
        </p:txBody>
      </p:sp>
    </p:spTree>
    <p:extLst>
      <p:ext uri="{BB962C8B-B14F-4D97-AF65-F5344CB8AC3E}">
        <p14:creationId xmlns:p14="http://schemas.microsoft.com/office/powerpoint/2010/main" val="4132346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0.xml"/><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1.xml"/><Relationship Id="rId7" Type="http://schemas.openxmlformats.org/officeDocument/2006/relationships/diagramColors" Target="../diagrams/colors2.xm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2.xml"/><Relationship Id="rId7" Type="http://schemas.openxmlformats.org/officeDocument/2006/relationships/diagramColors" Target="../diagrams/colors3.xml"/><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3.xml"/><Relationship Id="rId7" Type="http://schemas.openxmlformats.org/officeDocument/2006/relationships/diagramColors" Target="../diagrams/colors4.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14.xml"/><Relationship Id="rId7" Type="http://schemas.openxmlformats.org/officeDocument/2006/relationships/diagramColors" Target="../diagrams/colors5.xml"/><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15.xml"/><Relationship Id="rId7" Type="http://schemas.openxmlformats.org/officeDocument/2006/relationships/diagramColors" Target="../diagrams/colors6.xml"/><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6.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16.xml"/><Relationship Id="rId7" Type="http://schemas.openxmlformats.org/officeDocument/2006/relationships/diagramColors" Target="../diagrams/colors7.xml"/><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7.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17.xml"/><Relationship Id="rId7" Type="http://schemas.openxmlformats.org/officeDocument/2006/relationships/diagramColors" Target="../diagrams/colors8.xml"/><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8.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18.xml"/><Relationship Id="rId7" Type="http://schemas.openxmlformats.org/officeDocument/2006/relationships/diagramColors" Target="../diagrams/colors9.xml"/><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9.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notesSlide" Target="../notesSlides/notesSlide19.xml"/><Relationship Id="rId7" Type="http://schemas.openxmlformats.org/officeDocument/2006/relationships/diagramColors" Target="../diagrams/colors10.xml"/><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notesSlide" Target="../notesSlides/notesSlide20.xml"/><Relationship Id="rId7" Type="http://schemas.openxmlformats.org/officeDocument/2006/relationships/diagramColors" Target="../diagrams/colors11.xml"/><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1.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notesSlide" Target="../notesSlides/notesSlide21.xml"/><Relationship Id="rId7" Type="http://schemas.openxmlformats.org/officeDocument/2006/relationships/diagramColors" Target="../diagrams/colors12.xml"/><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2.xml.rels><?xml version="1.0" encoding="UTF-8" standalone="yes"?>
<Relationships xmlns="http://schemas.openxmlformats.org/package/2006/relationships"><Relationship Id="rId8" Type="http://schemas.microsoft.com/office/2007/relationships/diagramDrawing" Target="../diagrams/drawing13.xml"/><Relationship Id="rId13" Type="http://schemas.openxmlformats.org/officeDocument/2006/relationships/image" Target="../media/image110.png"/><Relationship Id="rId3" Type="http://schemas.openxmlformats.org/officeDocument/2006/relationships/notesSlide" Target="../notesSlides/notesSlide22.xml"/><Relationship Id="rId7" Type="http://schemas.openxmlformats.org/officeDocument/2006/relationships/diagramColors" Target="../diagrams/colors13.xml"/><Relationship Id="rId12" Type="http://schemas.openxmlformats.org/officeDocument/2006/relationships/customXml" Target="../ink/ink2.xml"/><Relationship Id="rId2" Type="http://schemas.openxmlformats.org/officeDocument/2006/relationships/slideLayout" Target="../slideLayouts/slideLayout7.xml"/><Relationship Id="rId1" Type="http://schemas.openxmlformats.org/officeDocument/2006/relationships/tags" Target="../tags/tag23.xml"/><Relationship Id="rId6" Type="http://schemas.openxmlformats.org/officeDocument/2006/relationships/diagramQuickStyle" Target="../diagrams/quickStyle13.xml"/><Relationship Id="rId11" Type="http://schemas.openxmlformats.org/officeDocument/2006/relationships/image" Target="../media/image100.png"/><Relationship Id="rId5" Type="http://schemas.openxmlformats.org/officeDocument/2006/relationships/diagramLayout" Target="../diagrams/layout13.xml"/><Relationship Id="rId10" Type="http://schemas.openxmlformats.org/officeDocument/2006/relationships/customXml" Target="../ink/ink1.xml"/><Relationship Id="rId4" Type="http://schemas.openxmlformats.org/officeDocument/2006/relationships/diagramData" Target="../diagrams/data13.xml"/><Relationship Id="rId9" Type="http://schemas.openxmlformats.org/officeDocument/2006/relationships/image" Target="../media/image13.png"/></Relationships>
</file>

<file path=ppt/slides/_rels/slide23.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notesSlide" Target="../notesSlides/notesSlide23.xml"/><Relationship Id="rId7" Type="http://schemas.openxmlformats.org/officeDocument/2006/relationships/diagramColors" Target="../diagrams/colors14.xml"/><Relationship Id="rId2" Type="http://schemas.openxmlformats.org/officeDocument/2006/relationships/slideLayout" Target="../slideLayouts/slideLayout7.xml"/><Relationship Id="rId1" Type="http://schemas.openxmlformats.org/officeDocument/2006/relationships/tags" Target="../tags/tag24.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4.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notesSlide" Target="../notesSlides/notesSlide24.xml"/><Relationship Id="rId7" Type="http://schemas.openxmlformats.org/officeDocument/2006/relationships/diagramColors" Target="../diagrams/colors15.xml"/><Relationship Id="rId2"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25.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notesSlide" Target="../notesSlides/notesSlide25.xml"/><Relationship Id="rId7" Type="http://schemas.openxmlformats.org/officeDocument/2006/relationships/diagramColors" Target="../diagrams/colors16.xml"/><Relationship Id="rId2" Type="http://schemas.openxmlformats.org/officeDocument/2006/relationships/slideLayout" Target="../slideLayouts/slideLayout7.xml"/><Relationship Id="rId1" Type="http://schemas.openxmlformats.org/officeDocument/2006/relationships/tags" Target="../tags/tag26.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26.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notesSlide" Target="../notesSlides/notesSlide26.xml"/><Relationship Id="rId7" Type="http://schemas.openxmlformats.org/officeDocument/2006/relationships/diagramColors" Target="../diagrams/colors17.xml"/><Relationship Id="rId12" Type="http://schemas.openxmlformats.org/officeDocument/2006/relationships/image" Target="../media/image17.svg"/><Relationship Id="rId2" Type="http://schemas.openxmlformats.org/officeDocument/2006/relationships/slideLayout" Target="../slideLayouts/slideLayout7.xml"/><Relationship Id="rId1" Type="http://schemas.openxmlformats.org/officeDocument/2006/relationships/tags" Target="../tags/tag27.xml"/><Relationship Id="rId6" Type="http://schemas.openxmlformats.org/officeDocument/2006/relationships/diagramQuickStyle" Target="../diagrams/quickStyle17.xml"/><Relationship Id="rId11" Type="http://schemas.openxmlformats.org/officeDocument/2006/relationships/image" Target="../media/image16.png"/><Relationship Id="rId5" Type="http://schemas.openxmlformats.org/officeDocument/2006/relationships/diagramLayout" Target="../diagrams/layout17.xml"/><Relationship Id="rId10" Type="http://schemas.openxmlformats.org/officeDocument/2006/relationships/image" Target="../media/image15.svg"/><Relationship Id="rId4" Type="http://schemas.openxmlformats.org/officeDocument/2006/relationships/diagramData" Target="../diagrams/data17.xml"/><Relationship Id="rId9"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29.xml"/><Relationship Id="rId5" Type="http://schemas.openxmlformats.org/officeDocument/2006/relationships/image" Target="../media/image19.jpg"/><Relationship Id="rId4" Type="http://schemas.openxmlformats.org/officeDocument/2006/relationships/image" Target="../media/image18.jp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30.xml"/><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ags" Target="../tags/tag32.xml"/><Relationship Id="rId6" Type="http://schemas.openxmlformats.org/officeDocument/2006/relationships/image" Target="../media/image23.png"/><Relationship Id="rId5" Type="http://schemas.openxmlformats.org/officeDocument/2006/relationships/hyperlink" Target="https://www.louvainlearninglab.blog/une-comprehension-critique-de-chatgpt/" TargetMode="Externa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2.png"/><Relationship Id="rId5" Type="http://schemas.openxmlformats.org/officeDocument/2006/relationships/hyperlink" Target="https://dial.uclouvain.be/memoire/ucl/object/thesis:28236"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708C12-E252-FD4E-BFA8-CE6838481951}"/>
              </a:ext>
            </a:extLst>
          </p:cNvPr>
          <p:cNvSpPr/>
          <p:nvPr/>
        </p:nvSpPr>
        <p:spPr>
          <a:xfrm>
            <a:off x="1678898" y="569626"/>
            <a:ext cx="9998440" cy="35826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2130110" y="3611980"/>
            <a:ext cx="184731" cy="646331"/>
          </a:xfrm>
          <a:prstGeom prst="rect">
            <a:avLst/>
          </a:prstGeom>
          <a:noFill/>
        </p:spPr>
        <p:txBody>
          <a:bodyPr wrap="none" lIns="91440" tIns="45720" rIns="91440" bIns="45720" rtlCol="0" anchor="t">
            <a:spAutoFit/>
          </a:bodyPr>
          <a:lstStyle/>
          <a:p>
            <a:endParaRPr lang="en-GB">
              <a:cs typeface="Calibri"/>
            </a:endParaRPr>
          </a:p>
          <a:p>
            <a:endParaRPr lang="en-GB"/>
          </a:p>
        </p:txBody>
      </p:sp>
      <p:sp>
        <p:nvSpPr>
          <p:cNvPr id="24" name="Rectangle 23"/>
          <p:cNvSpPr/>
          <p:nvPr/>
        </p:nvSpPr>
        <p:spPr>
          <a:xfrm>
            <a:off x="574766" y="564486"/>
            <a:ext cx="5381194" cy="2681534"/>
          </a:xfrm>
          <a:prstGeom prst="rect">
            <a:avLst/>
          </a:prstGeom>
          <a:solidFill>
            <a:srgbClr val="5DB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err="1"/>
              <a:t>ChatGPT</a:t>
            </a:r>
            <a:r>
              <a:rPr lang="fr-FR" sz="3600" b="1"/>
              <a:t> et les outils d’IA : quels enjeux sur les mémoires en 2023 ?</a:t>
            </a:r>
            <a:r>
              <a:rPr lang="fr-FR" sz="3200" b="1">
                <a:solidFill>
                  <a:schemeClr val="bg1"/>
                </a:solidFill>
                <a:latin typeface="Calibri" charset="0"/>
                <a:ea typeface="Calibri" charset="0"/>
                <a:cs typeface="Calibri" charset="0"/>
              </a:rPr>
              <a:t> </a:t>
            </a:r>
          </a:p>
        </p:txBody>
      </p:sp>
      <p:pic>
        <p:nvPicPr>
          <p:cNvPr id="4" name="Image 3">
            <a:extLst>
              <a:ext uri="{FF2B5EF4-FFF2-40B4-BE49-F238E27FC236}">
                <a16:creationId xmlns:a16="http://schemas.microsoft.com/office/drawing/2014/main" id="{ABB29411-BE25-48C0-A4FD-E8443E5D9A40}"/>
              </a:ext>
            </a:extLst>
          </p:cNvPr>
          <p:cNvPicPr>
            <a:picLocks noChangeAspect="1"/>
          </p:cNvPicPr>
          <p:nvPr/>
        </p:nvPicPr>
        <p:blipFill>
          <a:blip r:embed="rId4"/>
          <a:stretch>
            <a:fillRect/>
          </a:stretch>
        </p:blipFill>
        <p:spPr>
          <a:xfrm>
            <a:off x="6879772" y="570534"/>
            <a:ext cx="4397829" cy="4397829"/>
          </a:xfrm>
          <a:prstGeom prst="rect">
            <a:avLst/>
          </a:prstGeom>
        </p:spPr>
      </p:pic>
      <p:sp>
        <p:nvSpPr>
          <p:cNvPr id="7" name="Rectangle 6">
            <a:extLst>
              <a:ext uri="{FF2B5EF4-FFF2-40B4-BE49-F238E27FC236}">
                <a16:creationId xmlns:a16="http://schemas.microsoft.com/office/drawing/2014/main" id="{CE26CC19-B253-4AB3-8679-DAC25D63C9DB}"/>
              </a:ext>
            </a:extLst>
          </p:cNvPr>
          <p:cNvSpPr/>
          <p:nvPr/>
        </p:nvSpPr>
        <p:spPr>
          <a:xfrm>
            <a:off x="9174653" y="5089307"/>
            <a:ext cx="2102948" cy="307777"/>
          </a:xfrm>
          <a:prstGeom prst="rect">
            <a:avLst/>
          </a:prstGeom>
        </p:spPr>
        <p:txBody>
          <a:bodyPr wrap="none">
            <a:spAutoFit/>
          </a:bodyPr>
          <a:lstStyle/>
          <a:p>
            <a:r>
              <a:rPr lang="fr-BE" sz="1400" dirty="0">
                <a:solidFill>
                  <a:srgbClr val="000000"/>
                </a:solidFill>
                <a:latin typeface="Times New Roman" panose="02020603050405020304" pitchFamily="18" charset="0"/>
              </a:rPr>
              <a:t> </a:t>
            </a:r>
            <a:r>
              <a:rPr lang="fr-BE" sz="1400" dirty="0"/>
              <a:t> </a:t>
            </a:r>
            <a:r>
              <a:rPr lang="en-US" sz="1400" dirty="0"/>
              <a:t>Image </a:t>
            </a:r>
            <a:r>
              <a:rPr lang="en-US" sz="1400" dirty="0" err="1"/>
              <a:t>générée</a:t>
            </a:r>
            <a:r>
              <a:rPr lang="en-US" sz="1400" dirty="0"/>
              <a:t> par Dall-e​</a:t>
            </a:r>
            <a:endParaRPr lang="fr-BE" sz="1400" dirty="0"/>
          </a:p>
        </p:txBody>
      </p:sp>
      <p:sp>
        <p:nvSpPr>
          <p:cNvPr id="2" name="ZoneTexte 1">
            <a:extLst>
              <a:ext uri="{FF2B5EF4-FFF2-40B4-BE49-F238E27FC236}">
                <a16:creationId xmlns:a16="http://schemas.microsoft.com/office/drawing/2014/main" id="{2D1178BF-9BA8-E266-5EB5-0CDCE8A0B885}"/>
              </a:ext>
            </a:extLst>
          </p:cNvPr>
          <p:cNvSpPr txBox="1"/>
          <p:nvPr/>
        </p:nvSpPr>
        <p:spPr>
          <a:xfrm>
            <a:off x="3938821" y="3733924"/>
            <a:ext cx="2233047" cy="1569660"/>
          </a:xfrm>
          <a:prstGeom prst="rect">
            <a:avLst/>
          </a:prstGeom>
          <a:noFill/>
        </p:spPr>
        <p:txBody>
          <a:bodyPr wrap="none" rtlCol="0">
            <a:spAutoFit/>
          </a:bodyPr>
          <a:lstStyle/>
          <a:p>
            <a:r>
              <a:rPr lang="fr-FR" sz="2400" dirty="0"/>
              <a:t>Françoise Docq</a:t>
            </a:r>
          </a:p>
          <a:p>
            <a:r>
              <a:rPr lang="fr-FR" sz="2400" dirty="0"/>
              <a:t>Céline </a:t>
            </a:r>
            <a:r>
              <a:rPr lang="fr-FR" sz="2400" dirty="0" err="1"/>
              <a:t>Polain</a:t>
            </a:r>
            <a:endParaRPr lang="fr-FR" sz="2400" dirty="0"/>
          </a:p>
          <a:p>
            <a:r>
              <a:rPr lang="fr-FR" sz="2400" dirty="0" err="1"/>
              <a:t>Léticia</a:t>
            </a:r>
            <a:r>
              <a:rPr lang="fr-FR" sz="2400" dirty="0"/>
              <a:t> </a:t>
            </a:r>
            <a:r>
              <a:rPr lang="fr-FR" sz="2400" dirty="0" err="1"/>
              <a:t>Warnier</a:t>
            </a:r>
            <a:endParaRPr lang="fr-FR" sz="2400" dirty="0"/>
          </a:p>
          <a:p>
            <a:r>
              <a:rPr lang="fr-FR" sz="2400" dirty="0"/>
              <a:t>Pascale Wouters</a:t>
            </a:r>
          </a:p>
        </p:txBody>
      </p:sp>
      <p:pic>
        <p:nvPicPr>
          <p:cNvPr id="6" name="Image 5" descr="Une image contenant texte, clipart&#10;&#10;Description générée automatiquement">
            <a:extLst>
              <a:ext uri="{FF2B5EF4-FFF2-40B4-BE49-F238E27FC236}">
                <a16:creationId xmlns:a16="http://schemas.microsoft.com/office/drawing/2014/main" id="{162D15C0-9031-8614-3AA7-31A5CE0EB244}"/>
              </a:ext>
            </a:extLst>
          </p:cNvPr>
          <p:cNvPicPr>
            <a:picLocks noChangeAspect="1"/>
          </p:cNvPicPr>
          <p:nvPr/>
        </p:nvPicPr>
        <p:blipFill>
          <a:blip r:embed="rId5"/>
          <a:stretch>
            <a:fillRect/>
          </a:stretch>
        </p:blipFill>
        <p:spPr>
          <a:xfrm>
            <a:off x="10277475" y="6249988"/>
            <a:ext cx="1219200" cy="419100"/>
          </a:xfrm>
          <a:prstGeom prst="rect">
            <a:avLst/>
          </a:prstGeom>
        </p:spPr>
      </p:pic>
      <p:sp>
        <p:nvSpPr>
          <p:cNvPr id="8" name="ZoneTexte 7">
            <a:extLst>
              <a:ext uri="{FF2B5EF4-FFF2-40B4-BE49-F238E27FC236}">
                <a16:creationId xmlns:a16="http://schemas.microsoft.com/office/drawing/2014/main" id="{B52538F3-E81B-5C9F-0CA0-2589F3E64230}"/>
              </a:ext>
            </a:extLst>
          </p:cNvPr>
          <p:cNvSpPr txBox="1"/>
          <p:nvPr/>
        </p:nvSpPr>
        <p:spPr>
          <a:xfrm>
            <a:off x="514662" y="3775489"/>
            <a:ext cx="2891517" cy="923330"/>
          </a:xfrm>
          <a:prstGeom prst="rect">
            <a:avLst/>
          </a:prstGeom>
          <a:noFill/>
        </p:spPr>
        <p:txBody>
          <a:bodyPr wrap="square" rtlCol="0">
            <a:spAutoFit/>
          </a:bodyPr>
          <a:lstStyle/>
          <a:p>
            <a:r>
              <a:rPr lang="fr-FR" i="1" dirty="0"/>
              <a:t>Formation organisée pour les enseignant·es de l’UCLouvain le 17 mars 2023, par</a:t>
            </a:r>
          </a:p>
        </p:txBody>
      </p:sp>
    </p:spTree>
    <p:custDataLst>
      <p:tags r:id="rId1"/>
    </p:custDataLst>
    <p:extLst>
      <p:ext uri="{BB962C8B-B14F-4D97-AF65-F5344CB8AC3E}">
        <p14:creationId xmlns:p14="http://schemas.microsoft.com/office/powerpoint/2010/main" val="1766360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a:extLst>
              <a:ext uri="{FF2B5EF4-FFF2-40B4-BE49-F238E27FC236}">
                <a16:creationId xmlns:a16="http://schemas.microsoft.com/office/drawing/2014/main" id="{ABA16B3E-7512-6F75-BDE4-18ED848B0368}"/>
              </a:ext>
            </a:extLst>
          </p:cNvPr>
          <p:cNvSpPr txBox="1"/>
          <p:nvPr/>
        </p:nvSpPr>
        <p:spPr>
          <a:xfrm>
            <a:off x="586408" y="359961"/>
            <a:ext cx="1689653" cy="5991143"/>
          </a:xfrm>
          <a:prstGeom prst="rect">
            <a:avLst/>
          </a:prstGeom>
          <a:solidFill>
            <a:srgbClr val="5DB2E6"/>
          </a:solidFill>
        </p:spPr>
        <p:txBody>
          <a:bodyPr wrap="square" lIns="91440" tIns="45720" rIns="91440" bIns="45720" rtlCol="0" anchor="ctr" anchorCtr="0">
            <a:noAutofit/>
          </a:bodyPr>
          <a:lstStyle>
            <a:defPPr>
              <a:defRPr lang="fr-FR"/>
            </a:defPPr>
            <a:lvl1pPr>
              <a:defRPr sz="2400">
                <a:solidFill>
                  <a:srgbClr val="182545"/>
                </a:solidFill>
                <a:latin typeface="Montserrat" pitchFamily="2" charset="77"/>
              </a:defRPr>
            </a:lvl1pPr>
          </a:lstStyle>
          <a:p>
            <a:pPr algn="ctr"/>
            <a:endParaRPr lang="fr-FR">
              <a:solidFill>
                <a:schemeClr val="bg1"/>
              </a:solidFill>
              <a:latin typeface="Arial"/>
              <a:cs typeface="Arial"/>
            </a:endParaRPr>
          </a:p>
        </p:txBody>
      </p:sp>
      <p:graphicFrame>
        <p:nvGraphicFramePr>
          <p:cNvPr id="5" name="Diagramme 4">
            <a:extLst>
              <a:ext uri="{FF2B5EF4-FFF2-40B4-BE49-F238E27FC236}">
                <a16:creationId xmlns:a16="http://schemas.microsoft.com/office/drawing/2014/main" id="{0C7A7053-D693-69ED-DD3B-A5F017D0CB13}"/>
              </a:ext>
            </a:extLst>
          </p:cNvPr>
          <p:cNvGraphicFramePr/>
          <p:nvPr>
            <p:extLst>
              <p:ext uri="{D42A27DB-BD31-4B8C-83A1-F6EECF244321}">
                <p14:modId xmlns:p14="http://schemas.microsoft.com/office/powerpoint/2010/main" val="580135978"/>
              </p:ext>
            </p:extLst>
          </p:nvPr>
        </p:nvGraphicFramePr>
        <p:xfrm>
          <a:off x="201483" y="1182757"/>
          <a:ext cx="2034822" cy="49298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ZoneTexte 11">
            <a:extLst>
              <a:ext uri="{FF2B5EF4-FFF2-40B4-BE49-F238E27FC236}">
                <a16:creationId xmlns:a16="http://schemas.microsoft.com/office/drawing/2014/main" id="{67314C5F-7A0C-EF0D-E610-18B9D02097AD}"/>
              </a:ext>
            </a:extLst>
          </p:cNvPr>
          <p:cNvSpPr txBox="1"/>
          <p:nvPr/>
        </p:nvSpPr>
        <p:spPr>
          <a:xfrm>
            <a:off x="2378288" y="563794"/>
            <a:ext cx="4591878" cy="5355312"/>
          </a:xfrm>
          <a:prstGeom prst="rect">
            <a:avLst/>
          </a:prstGeom>
          <a:noFill/>
        </p:spPr>
        <p:txBody>
          <a:bodyPr wrap="square">
            <a:spAutoFit/>
          </a:bodyPr>
          <a:lstStyle/>
          <a:p>
            <a:r>
              <a:rPr lang="fr-FR" b="1"/>
              <a:t>I. Introduction</a:t>
            </a:r>
          </a:p>
          <a:p>
            <a:pPr>
              <a:buFont typeface="Arial" panose="020B0604020202020204" pitchFamily="34" charset="0"/>
              <a:buChar char="•"/>
            </a:pPr>
            <a:r>
              <a:rPr lang="fr-FR"/>
              <a:t>Contexte et enjeux de la thématique</a:t>
            </a:r>
          </a:p>
          <a:p>
            <a:pPr>
              <a:buFont typeface="Arial" panose="020B0604020202020204" pitchFamily="34" charset="0"/>
              <a:buChar char="•"/>
            </a:pPr>
            <a:r>
              <a:rPr lang="fr-FR"/>
              <a:t>Problématique de recherche</a:t>
            </a:r>
          </a:p>
          <a:p>
            <a:pPr>
              <a:buFont typeface="Arial" panose="020B0604020202020204" pitchFamily="34" charset="0"/>
              <a:buChar char="•"/>
            </a:pPr>
            <a:r>
              <a:rPr lang="fr-FR"/>
              <a:t>Objectifs et méthodologie</a:t>
            </a:r>
          </a:p>
          <a:p>
            <a:r>
              <a:rPr lang="fr-FR" b="1"/>
              <a:t>II. État de l'art</a:t>
            </a:r>
          </a:p>
          <a:p>
            <a:pPr>
              <a:buFont typeface="Arial" panose="020B0604020202020204" pitchFamily="34" charset="0"/>
              <a:buChar char="•"/>
            </a:pPr>
            <a:r>
              <a:rPr lang="fr-FR"/>
              <a:t>Présentation de la théorie du capital social de Bourdieu</a:t>
            </a:r>
          </a:p>
          <a:p>
            <a:pPr>
              <a:buFont typeface="Arial" panose="020B0604020202020204" pitchFamily="34" charset="0"/>
              <a:buChar char="•"/>
            </a:pPr>
            <a:r>
              <a:rPr lang="fr-FR"/>
              <a:t>Les différentes dimensions du capital social et leur importance dans l'orientation scolaire</a:t>
            </a:r>
          </a:p>
          <a:p>
            <a:pPr>
              <a:buFont typeface="Arial" panose="020B0604020202020204" pitchFamily="34" charset="0"/>
              <a:buChar char="•"/>
            </a:pPr>
            <a:r>
              <a:rPr lang="fr-FR"/>
              <a:t>Revue de la littérature sur les inégalités observables dans l'orientation scolaire aujourd'hui</a:t>
            </a:r>
          </a:p>
          <a:p>
            <a:pPr>
              <a:buFont typeface="Arial" panose="020B0604020202020204" pitchFamily="34" charset="0"/>
              <a:buChar char="•"/>
            </a:pPr>
            <a:r>
              <a:rPr lang="fr-FR"/>
              <a:t>Présentation de la notion de capital culturel réflexif</a:t>
            </a:r>
          </a:p>
          <a:p>
            <a:r>
              <a:rPr lang="fr-FR" b="1"/>
              <a:t>III. Méthodologie</a:t>
            </a:r>
          </a:p>
          <a:p>
            <a:pPr>
              <a:buFont typeface="Arial" panose="020B0604020202020204" pitchFamily="34" charset="0"/>
              <a:buChar char="•"/>
            </a:pPr>
            <a:r>
              <a:rPr lang="fr-FR"/>
              <a:t>Présentation de l'échantillon et des données collectées</a:t>
            </a:r>
          </a:p>
          <a:p>
            <a:pPr>
              <a:buFont typeface="Arial" panose="020B0604020202020204" pitchFamily="34" charset="0"/>
              <a:buChar char="•"/>
            </a:pPr>
            <a:r>
              <a:rPr lang="fr-FR"/>
              <a:t>Méthodes d'analyse des données</a:t>
            </a:r>
          </a:p>
          <a:p>
            <a:pPr>
              <a:buFont typeface="Arial" panose="020B0604020202020204" pitchFamily="34" charset="0"/>
              <a:buChar char="•"/>
            </a:pPr>
            <a:r>
              <a:rPr lang="fr-FR"/>
              <a:t>Limites de la méthodologie</a:t>
            </a:r>
          </a:p>
        </p:txBody>
      </p:sp>
      <p:sp>
        <p:nvSpPr>
          <p:cNvPr id="14" name="ZoneTexte 13">
            <a:extLst>
              <a:ext uri="{FF2B5EF4-FFF2-40B4-BE49-F238E27FC236}">
                <a16:creationId xmlns:a16="http://schemas.microsoft.com/office/drawing/2014/main" id="{395875C0-D344-8BE4-8260-0C81F7A5A79F}"/>
              </a:ext>
            </a:extLst>
          </p:cNvPr>
          <p:cNvSpPr txBox="1"/>
          <p:nvPr/>
        </p:nvSpPr>
        <p:spPr>
          <a:xfrm>
            <a:off x="6970166" y="712372"/>
            <a:ext cx="4884038" cy="4801314"/>
          </a:xfrm>
          <a:prstGeom prst="rect">
            <a:avLst/>
          </a:prstGeom>
          <a:noFill/>
        </p:spPr>
        <p:txBody>
          <a:bodyPr wrap="square">
            <a:spAutoFit/>
          </a:bodyPr>
          <a:lstStyle/>
          <a:p>
            <a:r>
              <a:rPr lang="fr-FR" b="1"/>
              <a:t>IV. Résultats</a:t>
            </a:r>
          </a:p>
          <a:p>
            <a:pPr>
              <a:buFont typeface="Arial" panose="020B0604020202020204" pitchFamily="34" charset="0"/>
              <a:buChar char="•"/>
            </a:pPr>
            <a:r>
              <a:rPr lang="fr-FR"/>
              <a:t>Présentation des résultats de l'analyse des données</a:t>
            </a:r>
          </a:p>
          <a:p>
            <a:pPr>
              <a:buFont typeface="Arial" panose="020B0604020202020204" pitchFamily="34" charset="0"/>
              <a:buChar char="•"/>
            </a:pPr>
            <a:r>
              <a:rPr lang="fr-FR"/>
              <a:t>Analyse des différents types de capital social et culturel réflexif et leur impact sur l'orientation scolaire</a:t>
            </a:r>
          </a:p>
          <a:p>
            <a:pPr>
              <a:buFont typeface="Arial" panose="020B0604020202020204" pitchFamily="34" charset="0"/>
              <a:buChar char="•"/>
            </a:pPr>
            <a:r>
              <a:rPr lang="fr-FR"/>
              <a:t>Discussion des résultats et mise en perspective par rapport à l'état de l'art</a:t>
            </a:r>
          </a:p>
          <a:p>
            <a:r>
              <a:rPr lang="fr-FR" b="1"/>
              <a:t>V. Conclusion</a:t>
            </a:r>
          </a:p>
          <a:p>
            <a:pPr>
              <a:buFont typeface="Arial" panose="020B0604020202020204" pitchFamily="34" charset="0"/>
              <a:buChar char="•"/>
            </a:pPr>
            <a:r>
              <a:rPr lang="fr-FR"/>
              <a:t>Synthèse des résultats et réponse à la problématique de recherche</a:t>
            </a:r>
          </a:p>
          <a:p>
            <a:pPr>
              <a:buFont typeface="Arial" panose="020B0604020202020204" pitchFamily="34" charset="0"/>
              <a:buChar char="•"/>
            </a:pPr>
            <a:r>
              <a:rPr lang="fr-FR"/>
              <a:t>Implications pour la pratique et les politiques publiques</a:t>
            </a:r>
          </a:p>
          <a:p>
            <a:pPr>
              <a:buFont typeface="Arial" panose="020B0604020202020204" pitchFamily="34" charset="0"/>
              <a:buChar char="•"/>
            </a:pPr>
            <a:r>
              <a:rPr lang="fr-FR"/>
              <a:t>Limites de l'étude et perspectives pour des recherches futures</a:t>
            </a:r>
          </a:p>
          <a:p>
            <a:r>
              <a:rPr lang="fr-FR" b="1"/>
              <a:t>VI. Bibliographie</a:t>
            </a:r>
          </a:p>
          <a:p>
            <a:pPr>
              <a:buFont typeface="Arial" panose="020B0604020202020204" pitchFamily="34" charset="0"/>
              <a:buChar char="•"/>
            </a:pPr>
            <a:r>
              <a:rPr lang="fr-FR"/>
              <a:t>Liste des sources utilisées pour le mémoire</a:t>
            </a:r>
          </a:p>
        </p:txBody>
      </p:sp>
      <p:sp>
        <p:nvSpPr>
          <p:cNvPr id="17" name="ZoneTexte 16">
            <a:extLst>
              <a:ext uri="{FF2B5EF4-FFF2-40B4-BE49-F238E27FC236}">
                <a16:creationId xmlns:a16="http://schemas.microsoft.com/office/drawing/2014/main" id="{03E1AA6C-BAEE-724E-BA50-6C4E145A0AE2}"/>
              </a:ext>
            </a:extLst>
          </p:cNvPr>
          <p:cNvSpPr txBox="1"/>
          <p:nvPr/>
        </p:nvSpPr>
        <p:spPr>
          <a:xfrm>
            <a:off x="6922605" y="5929045"/>
            <a:ext cx="4884038" cy="369332"/>
          </a:xfrm>
          <a:prstGeom prst="rect">
            <a:avLst/>
          </a:prstGeom>
          <a:noFill/>
        </p:spPr>
        <p:txBody>
          <a:bodyPr wrap="square">
            <a:spAutoFit/>
          </a:bodyPr>
          <a:lstStyle/>
          <a:p>
            <a:r>
              <a:rPr lang="fr-FR" b="1">
                <a:solidFill>
                  <a:srgbClr val="2A99DE"/>
                </a:solidFill>
              </a:rPr>
              <a:t>Source : </a:t>
            </a:r>
            <a:r>
              <a:rPr lang="fr-FR" b="1" err="1">
                <a:solidFill>
                  <a:srgbClr val="2A99DE"/>
                </a:solidFill>
              </a:rPr>
              <a:t>ChatGPT</a:t>
            </a:r>
            <a:endParaRPr lang="fr-FR">
              <a:solidFill>
                <a:srgbClr val="2A99DE"/>
              </a:solidFill>
            </a:endParaRPr>
          </a:p>
        </p:txBody>
      </p:sp>
      <p:sp>
        <p:nvSpPr>
          <p:cNvPr id="2" name="Rectangle 1">
            <a:extLst>
              <a:ext uri="{FF2B5EF4-FFF2-40B4-BE49-F238E27FC236}">
                <a16:creationId xmlns:a16="http://schemas.microsoft.com/office/drawing/2014/main" id="{6592D11A-596D-A62C-5145-9B706BF39C34}"/>
              </a:ext>
            </a:extLst>
          </p:cNvPr>
          <p:cNvSpPr/>
          <p:nvPr/>
        </p:nvSpPr>
        <p:spPr>
          <a:xfrm>
            <a:off x="2276061" y="381552"/>
            <a:ext cx="9680370" cy="5965200"/>
          </a:xfrm>
          <a:prstGeom prst="rect">
            <a:avLst/>
          </a:prstGeom>
          <a:noFill/>
          <a:ln w="28575">
            <a:solidFill>
              <a:srgbClr val="5DB2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custDataLst>
      <p:tags r:id="rId1"/>
    </p:custDataLst>
    <p:extLst>
      <p:ext uri="{BB962C8B-B14F-4D97-AF65-F5344CB8AC3E}">
        <p14:creationId xmlns:p14="http://schemas.microsoft.com/office/powerpoint/2010/main" val="12124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a:extLst>
              <a:ext uri="{FF2B5EF4-FFF2-40B4-BE49-F238E27FC236}">
                <a16:creationId xmlns:a16="http://schemas.microsoft.com/office/drawing/2014/main" id="{ABA16B3E-7512-6F75-BDE4-18ED848B0368}"/>
              </a:ext>
            </a:extLst>
          </p:cNvPr>
          <p:cNvSpPr txBox="1"/>
          <p:nvPr/>
        </p:nvSpPr>
        <p:spPr>
          <a:xfrm>
            <a:off x="586408" y="359961"/>
            <a:ext cx="1689653" cy="5991143"/>
          </a:xfrm>
          <a:prstGeom prst="rect">
            <a:avLst/>
          </a:prstGeom>
          <a:solidFill>
            <a:srgbClr val="5DB2E6"/>
          </a:solidFill>
        </p:spPr>
        <p:txBody>
          <a:bodyPr wrap="square" lIns="91440" tIns="45720" rIns="91440" bIns="45720" rtlCol="0" anchor="ctr" anchorCtr="0">
            <a:noAutofit/>
          </a:bodyPr>
          <a:lstStyle>
            <a:defPPr>
              <a:defRPr lang="fr-FR"/>
            </a:defPPr>
            <a:lvl1pPr>
              <a:defRPr sz="2400">
                <a:solidFill>
                  <a:srgbClr val="182545"/>
                </a:solidFill>
                <a:latin typeface="Montserrat" pitchFamily="2" charset="77"/>
              </a:defRPr>
            </a:lvl1pPr>
          </a:lstStyle>
          <a:p>
            <a:pPr algn="ctr"/>
            <a:endParaRPr lang="fr-FR">
              <a:solidFill>
                <a:schemeClr val="bg1"/>
              </a:solidFill>
              <a:latin typeface="Arial"/>
              <a:cs typeface="Arial"/>
            </a:endParaRPr>
          </a:p>
        </p:txBody>
      </p:sp>
      <p:graphicFrame>
        <p:nvGraphicFramePr>
          <p:cNvPr id="5" name="Diagramme 4">
            <a:extLst>
              <a:ext uri="{FF2B5EF4-FFF2-40B4-BE49-F238E27FC236}">
                <a16:creationId xmlns:a16="http://schemas.microsoft.com/office/drawing/2014/main" id="{0C7A7053-D693-69ED-DD3B-A5F017D0CB13}"/>
              </a:ext>
            </a:extLst>
          </p:cNvPr>
          <p:cNvGraphicFramePr/>
          <p:nvPr>
            <p:extLst>
              <p:ext uri="{D42A27DB-BD31-4B8C-83A1-F6EECF244321}">
                <p14:modId xmlns:p14="http://schemas.microsoft.com/office/powerpoint/2010/main" val="2547684540"/>
              </p:ext>
            </p:extLst>
          </p:nvPr>
        </p:nvGraphicFramePr>
        <p:xfrm>
          <a:off x="201483" y="1182757"/>
          <a:ext cx="2034822" cy="49298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ZoneTexte 11">
            <a:extLst>
              <a:ext uri="{FF2B5EF4-FFF2-40B4-BE49-F238E27FC236}">
                <a16:creationId xmlns:a16="http://schemas.microsoft.com/office/drawing/2014/main" id="{67314C5F-7A0C-EF0D-E610-18B9D02097AD}"/>
              </a:ext>
            </a:extLst>
          </p:cNvPr>
          <p:cNvSpPr txBox="1"/>
          <p:nvPr/>
        </p:nvSpPr>
        <p:spPr>
          <a:xfrm>
            <a:off x="2378288" y="637470"/>
            <a:ext cx="4591878" cy="5355312"/>
          </a:xfrm>
          <a:prstGeom prst="rect">
            <a:avLst/>
          </a:prstGeom>
          <a:noFill/>
        </p:spPr>
        <p:txBody>
          <a:bodyPr wrap="square">
            <a:spAutoFit/>
          </a:bodyPr>
          <a:lstStyle/>
          <a:p>
            <a:r>
              <a:rPr lang="fr-BE" sz="1800" b="1">
                <a:effectLst/>
                <a:ea typeface="Times New Roman" panose="02020603050405020304" pitchFamily="18" charset="0"/>
              </a:rPr>
              <a:t>1. Les inégalités scolaires</a:t>
            </a:r>
            <a:endParaRPr lang="fr-BE" sz="1800" b="1">
              <a:effectLst/>
              <a:ea typeface="Calibri" panose="020F0502020204030204" pitchFamily="34" charset="0"/>
            </a:endParaRPr>
          </a:p>
          <a:p>
            <a:r>
              <a:rPr lang="fr-BE" sz="1800">
                <a:effectLst/>
                <a:ea typeface="Times New Roman" panose="02020603050405020304" pitchFamily="18" charset="0"/>
              </a:rPr>
              <a:t>1.1 Le concept de capital culturel</a:t>
            </a:r>
            <a:endParaRPr lang="fr-BE" sz="1800">
              <a:effectLst/>
              <a:ea typeface="Calibri" panose="020F0502020204030204" pitchFamily="34" charset="0"/>
            </a:endParaRPr>
          </a:p>
          <a:p>
            <a:r>
              <a:rPr lang="fr-BE" sz="1800">
                <a:effectLst/>
                <a:ea typeface="Times New Roman" panose="02020603050405020304" pitchFamily="18" charset="0"/>
              </a:rPr>
              <a:t>1.2 Milieu d’origine et inégalité scolaire</a:t>
            </a:r>
            <a:br>
              <a:rPr lang="fr-BE" sz="1800">
                <a:effectLst/>
                <a:ea typeface="Times New Roman" panose="02020603050405020304" pitchFamily="18" charset="0"/>
              </a:rPr>
            </a:br>
            <a:r>
              <a:rPr lang="fr-BE" sz="1800" b="1">
                <a:effectLst/>
                <a:ea typeface="Times New Roman" panose="02020603050405020304" pitchFamily="18" charset="0"/>
              </a:rPr>
              <a:t>2. Les inégalités d’orientation</a:t>
            </a:r>
            <a:endParaRPr lang="fr-BE" sz="1800" b="1">
              <a:effectLst/>
              <a:ea typeface="Calibri" panose="020F0502020204030204" pitchFamily="34" charset="0"/>
            </a:endParaRPr>
          </a:p>
          <a:p>
            <a:r>
              <a:rPr lang="fr-BE" sz="1800">
                <a:effectLst/>
                <a:ea typeface="Times New Roman" panose="02020603050405020304" pitchFamily="18" charset="0"/>
              </a:rPr>
              <a:t>2.1 L’orientation scolaire</a:t>
            </a:r>
            <a:br>
              <a:rPr lang="fr-BE" sz="1800">
                <a:effectLst/>
                <a:ea typeface="Times New Roman" panose="02020603050405020304" pitchFamily="18" charset="0"/>
              </a:rPr>
            </a:br>
            <a:r>
              <a:rPr lang="fr-BE" sz="1800">
                <a:effectLst/>
                <a:ea typeface="Times New Roman" panose="02020603050405020304" pitchFamily="18" charset="0"/>
              </a:rPr>
              <a:t>2.2 Société contemporaine et orientation scolaire : les nouvelles attentes</a:t>
            </a:r>
            <a:br>
              <a:rPr lang="fr-BE" sz="1800">
                <a:effectLst/>
                <a:ea typeface="Times New Roman" panose="02020603050405020304" pitchFamily="18" charset="0"/>
              </a:rPr>
            </a:br>
            <a:r>
              <a:rPr lang="fr-BE" sz="1800">
                <a:effectLst/>
                <a:ea typeface="Times New Roman" panose="02020603050405020304" pitchFamily="18" charset="0"/>
              </a:rPr>
              <a:t>2.3 L’orientation scolaire et professionnelle à l’épreuve de sa classe sociale</a:t>
            </a:r>
            <a:endParaRPr lang="fr-BE" sz="1800">
              <a:effectLst/>
              <a:ea typeface="Calibri" panose="020F0502020204030204" pitchFamily="34" charset="0"/>
            </a:endParaRPr>
          </a:p>
          <a:p>
            <a:r>
              <a:rPr lang="fr-BE" sz="1800">
                <a:effectLst/>
                <a:ea typeface="Times New Roman" panose="02020603050405020304" pitchFamily="18" charset="0"/>
              </a:rPr>
              <a:t>2.4 Entre orientation scolaire et personnalité</a:t>
            </a:r>
            <a:br>
              <a:rPr lang="fr-BE" sz="1800">
                <a:effectLst/>
                <a:ea typeface="Times New Roman" panose="02020603050405020304" pitchFamily="18" charset="0"/>
              </a:rPr>
            </a:br>
            <a:r>
              <a:rPr lang="fr-BE" sz="1800">
                <a:effectLst/>
                <a:ea typeface="Times New Roman" panose="02020603050405020304" pitchFamily="18" charset="0"/>
              </a:rPr>
              <a:t>Conclusion partie 1</a:t>
            </a:r>
          </a:p>
          <a:p>
            <a:r>
              <a:rPr lang="fr-BE" sz="1800" b="1">
                <a:effectLst/>
                <a:ea typeface="Times New Roman" panose="02020603050405020304" pitchFamily="18" charset="0"/>
              </a:rPr>
              <a:t>3. Problématique</a:t>
            </a:r>
          </a:p>
          <a:p>
            <a:r>
              <a:rPr lang="fr-BE" sz="1800" b="1">
                <a:effectLst/>
                <a:ea typeface="Times New Roman" panose="02020603050405020304" pitchFamily="18" charset="0"/>
              </a:rPr>
              <a:t>4. Méthode de recherche</a:t>
            </a:r>
            <a:br>
              <a:rPr lang="fr-BE" sz="1800">
                <a:effectLst/>
                <a:ea typeface="Times New Roman" panose="02020603050405020304" pitchFamily="18" charset="0"/>
              </a:rPr>
            </a:br>
            <a:r>
              <a:rPr lang="fr-BE" sz="1800">
                <a:effectLst/>
                <a:ea typeface="Times New Roman" panose="02020603050405020304" pitchFamily="18" charset="0"/>
              </a:rPr>
              <a:t>4.1 Typologie de Van </a:t>
            </a:r>
            <a:r>
              <a:rPr lang="fr-BE" sz="1800" err="1">
                <a:effectLst/>
                <a:ea typeface="Times New Roman" panose="02020603050405020304" pitchFamily="18" charset="0"/>
              </a:rPr>
              <a:t>Zanten</a:t>
            </a:r>
            <a:br>
              <a:rPr lang="fr-BE" sz="1800">
                <a:effectLst/>
                <a:ea typeface="Times New Roman" panose="02020603050405020304" pitchFamily="18" charset="0"/>
              </a:rPr>
            </a:br>
            <a:r>
              <a:rPr lang="fr-BE" sz="1800">
                <a:effectLst/>
                <a:ea typeface="Times New Roman" panose="02020603050405020304" pitchFamily="18" charset="0"/>
              </a:rPr>
              <a:t>4.2 Description de l’échantillon</a:t>
            </a:r>
            <a:br>
              <a:rPr lang="fr-BE" sz="1800">
                <a:effectLst/>
                <a:ea typeface="Times New Roman" panose="02020603050405020304" pitchFamily="18" charset="0"/>
              </a:rPr>
            </a:br>
            <a:r>
              <a:rPr lang="fr-BE" sz="1800">
                <a:effectLst/>
                <a:ea typeface="Times New Roman" panose="02020603050405020304" pitchFamily="18" charset="0"/>
              </a:rPr>
              <a:t>4.3 Les entretiens semi-directifs</a:t>
            </a:r>
            <a:endParaRPr lang="fr-BE" sz="1800">
              <a:effectLst/>
              <a:ea typeface="Calibri" panose="020F0502020204030204" pitchFamily="34" charset="0"/>
            </a:endParaRPr>
          </a:p>
          <a:p>
            <a:r>
              <a:rPr lang="fr-BE" sz="1800">
                <a:effectLst/>
                <a:ea typeface="Times New Roman" panose="02020603050405020304" pitchFamily="18" charset="0"/>
              </a:rPr>
              <a:t>4.4 La réalisation du guide d’entretien</a:t>
            </a:r>
            <a:endParaRPr lang="fr-BE" sz="1800">
              <a:effectLst/>
              <a:ea typeface="Calibri" panose="020F0502020204030204" pitchFamily="34" charset="0"/>
            </a:endParaRPr>
          </a:p>
          <a:p>
            <a:r>
              <a:rPr lang="fr-BE" sz="1800">
                <a:effectLst/>
                <a:ea typeface="Times New Roman" panose="02020603050405020304" pitchFamily="18" charset="0"/>
              </a:rPr>
              <a:t>4.5 Déroulement méthodologique</a:t>
            </a:r>
            <a:endParaRPr lang="fr-BE" sz="1800" b="1">
              <a:effectLst/>
              <a:ea typeface="Calibri" panose="020F0502020204030204" pitchFamily="34" charset="0"/>
            </a:endParaRPr>
          </a:p>
          <a:p>
            <a:endParaRPr lang="fr-FR"/>
          </a:p>
        </p:txBody>
      </p:sp>
      <p:sp>
        <p:nvSpPr>
          <p:cNvPr id="14" name="ZoneTexte 13">
            <a:extLst>
              <a:ext uri="{FF2B5EF4-FFF2-40B4-BE49-F238E27FC236}">
                <a16:creationId xmlns:a16="http://schemas.microsoft.com/office/drawing/2014/main" id="{395875C0-D344-8BE4-8260-0C81F7A5A79F}"/>
              </a:ext>
            </a:extLst>
          </p:cNvPr>
          <p:cNvSpPr txBox="1"/>
          <p:nvPr/>
        </p:nvSpPr>
        <p:spPr>
          <a:xfrm>
            <a:off x="6970165" y="563217"/>
            <a:ext cx="4884038" cy="3693319"/>
          </a:xfrm>
          <a:prstGeom prst="rect">
            <a:avLst/>
          </a:prstGeom>
          <a:noFill/>
        </p:spPr>
        <p:txBody>
          <a:bodyPr wrap="square">
            <a:spAutoFit/>
          </a:bodyPr>
          <a:lstStyle/>
          <a:p>
            <a:br>
              <a:rPr lang="fr-BE" sz="1800">
                <a:effectLst/>
                <a:ea typeface="Times New Roman" panose="02020603050405020304" pitchFamily="18" charset="0"/>
              </a:rPr>
            </a:br>
            <a:r>
              <a:rPr lang="fr-BE" sz="1800" b="1">
                <a:effectLst/>
                <a:ea typeface="Times New Roman" panose="02020603050405020304" pitchFamily="18" charset="0"/>
              </a:rPr>
              <a:t>5. Analyse des données de terrain</a:t>
            </a:r>
            <a:endParaRPr lang="fr-BE" sz="1800" b="1">
              <a:effectLst/>
              <a:ea typeface="Calibri" panose="020F0502020204030204" pitchFamily="34" charset="0"/>
            </a:endParaRPr>
          </a:p>
          <a:p>
            <a:r>
              <a:rPr lang="fr-BE" sz="1800">
                <a:effectLst/>
                <a:ea typeface="Times New Roman" panose="02020603050405020304" pitchFamily="18" charset="0"/>
              </a:rPr>
              <a:t>5.1 Présentation des différents profils des jeunes interviewés</a:t>
            </a:r>
            <a:endParaRPr lang="fr-BE" sz="1800">
              <a:effectLst/>
              <a:ea typeface="Calibri" panose="020F0502020204030204" pitchFamily="34" charset="0"/>
            </a:endParaRPr>
          </a:p>
          <a:p>
            <a:r>
              <a:rPr lang="fr-BE" sz="1800">
                <a:effectLst/>
                <a:ea typeface="Times New Roman" panose="02020603050405020304" pitchFamily="18" charset="0"/>
              </a:rPr>
              <a:t>5.2 Les familles de nos interviewés</a:t>
            </a:r>
            <a:br>
              <a:rPr lang="fr-BE" sz="1800">
                <a:effectLst/>
                <a:ea typeface="Times New Roman" panose="02020603050405020304" pitchFamily="18" charset="0"/>
              </a:rPr>
            </a:br>
            <a:r>
              <a:rPr lang="fr-BE" sz="1800">
                <a:effectLst/>
                <a:ea typeface="Times New Roman" panose="02020603050405020304" pitchFamily="18" charset="0"/>
              </a:rPr>
              <a:t>5.3 Analyse thématique</a:t>
            </a:r>
            <a:br>
              <a:rPr lang="fr-BE" sz="1800">
                <a:effectLst/>
                <a:ea typeface="Times New Roman" panose="02020603050405020304" pitchFamily="18" charset="0"/>
              </a:rPr>
            </a:br>
            <a:r>
              <a:rPr lang="fr-BE" sz="1800">
                <a:effectLst/>
                <a:ea typeface="Times New Roman" panose="02020603050405020304" pitchFamily="18" charset="0"/>
              </a:rPr>
              <a:t>5.4 Distinction entre les interviewés</a:t>
            </a:r>
            <a:br>
              <a:rPr lang="fr-BE" sz="1800">
                <a:effectLst/>
                <a:ea typeface="Times New Roman" panose="02020603050405020304" pitchFamily="18" charset="0"/>
              </a:rPr>
            </a:br>
            <a:r>
              <a:rPr lang="fr-BE" sz="1800" b="1">
                <a:effectLst/>
                <a:ea typeface="Times New Roman" panose="02020603050405020304" pitchFamily="18" charset="0"/>
              </a:rPr>
              <a:t>6. Discussion</a:t>
            </a:r>
            <a:endParaRPr lang="fr-BE" sz="1800" b="1">
              <a:effectLst/>
              <a:ea typeface="Calibri" panose="020F0502020204030204" pitchFamily="34" charset="0"/>
            </a:endParaRPr>
          </a:p>
          <a:p>
            <a:r>
              <a:rPr lang="fr-BE" sz="1800">
                <a:effectLst/>
                <a:ea typeface="Times New Roman" panose="02020603050405020304" pitchFamily="18" charset="0"/>
              </a:rPr>
              <a:t>6.1 Rappel de l’objectif du mémoire</a:t>
            </a:r>
            <a:endParaRPr lang="fr-BE" sz="1800">
              <a:effectLst/>
              <a:ea typeface="Calibri" panose="020F0502020204030204" pitchFamily="34" charset="0"/>
            </a:endParaRPr>
          </a:p>
          <a:p>
            <a:r>
              <a:rPr lang="fr-BE" sz="1800">
                <a:effectLst/>
                <a:ea typeface="Times New Roman" panose="02020603050405020304" pitchFamily="18" charset="0"/>
              </a:rPr>
              <a:t>6.2 Interprétation des résultats</a:t>
            </a:r>
            <a:endParaRPr lang="fr-BE" sz="1800">
              <a:effectLst/>
              <a:ea typeface="Calibri" panose="020F0502020204030204" pitchFamily="34" charset="0"/>
            </a:endParaRPr>
          </a:p>
          <a:p>
            <a:r>
              <a:rPr lang="fr-BE" sz="1800">
                <a:effectLst/>
                <a:ea typeface="Times New Roman" panose="02020603050405020304" pitchFamily="18" charset="0"/>
              </a:rPr>
              <a:t>6.3 Limites et perspectives de cette recherche</a:t>
            </a:r>
            <a:endParaRPr lang="fr-BE" sz="1800">
              <a:effectLst/>
              <a:ea typeface="Calibri" panose="020F0502020204030204" pitchFamily="34" charset="0"/>
            </a:endParaRPr>
          </a:p>
          <a:p>
            <a:r>
              <a:rPr lang="fr-BE" sz="1800">
                <a:effectLst/>
                <a:ea typeface="Times New Roman" panose="02020603050405020304" pitchFamily="18" charset="0"/>
              </a:rPr>
              <a:t>Conclusion</a:t>
            </a:r>
            <a:endParaRPr lang="fr-BE" sz="1800">
              <a:effectLst/>
              <a:ea typeface="Calibri" panose="020F0502020204030204" pitchFamily="34" charset="0"/>
            </a:endParaRPr>
          </a:p>
          <a:p>
            <a:r>
              <a:rPr lang="fr-BE" sz="1800">
                <a:effectLst/>
                <a:ea typeface="Times New Roman" panose="02020603050405020304" pitchFamily="18" charset="0"/>
              </a:rPr>
              <a:t>Bibliographie</a:t>
            </a:r>
            <a:endParaRPr lang="fr-BE" sz="1800">
              <a:effectLst/>
              <a:ea typeface="Calibri" panose="020F0502020204030204" pitchFamily="34" charset="0"/>
            </a:endParaRPr>
          </a:p>
        </p:txBody>
      </p:sp>
      <p:sp>
        <p:nvSpPr>
          <p:cNvPr id="2" name="ZoneTexte 1">
            <a:extLst>
              <a:ext uri="{FF2B5EF4-FFF2-40B4-BE49-F238E27FC236}">
                <a16:creationId xmlns:a16="http://schemas.microsoft.com/office/drawing/2014/main" id="{A7098F31-B02B-8303-79FE-6871B71FF70C}"/>
              </a:ext>
            </a:extLst>
          </p:cNvPr>
          <p:cNvSpPr txBox="1"/>
          <p:nvPr/>
        </p:nvSpPr>
        <p:spPr>
          <a:xfrm>
            <a:off x="6922605" y="5743233"/>
            <a:ext cx="4884038" cy="369332"/>
          </a:xfrm>
          <a:prstGeom prst="rect">
            <a:avLst/>
          </a:prstGeom>
          <a:noFill/>
        </p:spPr>
        <p:txBody>
          <a:bodyPr wrap="square">
            <a:spAutoFit/>
          </a:bodyPr>
          <a:lstStyle/>
          <a:p>
            <a:r>
              <a:rPr lang="fr-FR" b="1">
                <a:solidFill>
                  <a:srgbClr val="2A99DE"/>
                </a:solidFill>
              </a:rPr>
              <a:t>Source : </a:t>
            </a:r>
            <a:r>
              <a:rPr lang="fr-FR">
                <a:solidFill>
                  <a:srgbClr val="2A99DE"/>
                </a:solidFill>
              </a:rPr>
              <a:t>Jansen, L (2021), </a:t>
            </a:r>
            <a:r>
              <a:rPr lang="fr-FR" i="1">
                <a:solidFill>
                  <a:srgbClr val="2A99DE"/>
                </a:solidFill>
              </a:rPr>
              <a:t>op </a:t>
            </a:r>
            <a:r>
              <a:rPr lang="fr-FR" i="1" err="1">
                <a:solidFill>
                  <a:srgbClr val="2A99DE"/>
                </a:solidFill>
              </a:rPr>
              <a:t>cit</a:t>
            </a:r>
            <a:r>
              <a:rPr lang="fr-FR">
                <a:solidFill>
                  <a:srgbClr val="2A99DE"/>
                </a:solidFill>
              </a:rPr>
              <a:t>., pp. 5-6</a:t>
            </a:r>
            <a:r>
              <a:rPr lang="fr-FR" i="1">
                <a:solidFill>
                  <a:srgbClr val="2A99DE"/>
                </a:solidFill>
              </a:rPr>
              <a:t>.</a:t>
            </a:r>
          </a:p>
        </p:txBody>
      </p:sp>
      <p:sp>
        <p:nvSpPr>
          <p:cNvPr id="3" name="Rectangle 2">
            <a:extLst>
              <a:ext uri="{FF2B5EF4-FFF2-40B4-BE49-F238E27FC236}">
                <a16:creationId xmlns:a16="http://schemas.microsoft.com/office/drawing/2014/main" id="{944376D9-BEBB-6512-D089-0C2B1FF07EEE}"/>
              </a:ext>
            </a:extLst>
          </p:cNvPr>
          <p:cNvSpPr/>
          <p:nvPr/>
        </p:nvSpPr>
        <p:spPr>
          <a:xfrm>
            <a:off x="2276061" y="381552"/>
            <a:ext cx="9680370" cy="5965200"/>
          </a:xfrm>
          <a:prstGeom prst="rect">
            <a:avLst/>
          </a:prstGeom>
          <a:noFill/>
          <a:ln w="28575">
            <a:solidFill>
              <a:srgbClr val="5DB2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custDataLst>
      <p:tags r:id="rId1"/>
    </p:custDataLst>
    <p:extLst>
      <p:ext uri="{BB962C8B-B14F-4D97-AF65-F5344CB8AC3E}">
        <p14:creationId xmlns:p14="http://schemas.microsoft.com/office/powerpoint/2010/main" val="2300337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a:extLst>
              <a:ext uri="{FF2B5EF4-FFF2-40B4-BE49-F238E27FC236}">
                <a16:creationId xmlns:a16="http://schemas.microsoft.com/office/drawing/2014/main" id="{ABA16B3E-7512-6F75-BDE4-18ED848B0368}"/>
              </a:ext>
            </a:extLst>
          </p:cNvPr>
          <p:cNvSpPr txBox="1"/>
          <p:nvPr/>
        </p:nvSpPr>
        <p:spPr>
          <a:xfrm>
            <a:off x="586408" y="368396"/>
            <a:ext cx="1689653" cy="5990203"/>
          </a:xfrm>
          <a:prstGeom prst="rect">
            <a:avLst/>
          </a:prstGeom>
          <a:solidFill>
            <a:srgbClr val="5DB2E6"/>
          </a:solidFill>
        </p:spPr>
        <p:txBody>
          <a:bodyPr wrap="square" lIns="91440" tIns="45720" rIns="91440" bIns="45720" rtlCol="0" anchor="ctr" anchorCtr="0">
            <a:noAutofit/>
          </a:bodyPr>
          <a:lstStyle>
            <a:defPPr>
              <a:defRPr lang="fr-FR"/>
            </a:defPPr>
            <a:lvl1pPr>
              <a:defRPr sz="2400">
                <a:solidFill>
                  <a:srgbClr val="182545"/>
                </a:solidFill>
                <a:latin typeface="Montserrat" pitchFamily="2" charset="77"/>
              </a:defRPr>
            </a:lvl1pPr>
          </a:lstStyle>
          <a:p>
            <a:pPr algn="ctr"/>
            <a:endParaRPr lang="fr-FR">
              <a:solidFill>
                <a:schemeClr val="bg1"/>
              </a:solidFill>
              <a:latin typeface="Arial"/>
              <a:cs typeface="Arial"/>
            </a:endParaRPr>
          </a:p>
        </p:txBody>
      </p:sp>
      <p:graphicFrame>
        <p:nvGraphicFramePr>
          <p:cNvPr id="5" name="Diagramme 4">
            <a:extLst>
              <a:ext uri="{FF2B5EF4-FFF2-40B4-BE49-F238E27FC236}">
                <a16:creationId xmlns:a16="http://schemas.microsoft.com/office/drawing/2014/main" id="{0C7A7053-D693-69ED-DD3B-A5F017D0CB13}"/>
              </a:ext>
            </a:extLst>
          </p:cNvPr>
          <p:cNvGraphicFramePr/>
          <p:nvPr>
            <p:extLst>
              <p:ext uri="{D42A27DB-BD31-4B8C-83A1-F6EECF244321}">
                <p14:modId xmlns:p14="http://schemas.microsoft.com/office/powerpoint/2010/main" val="4066182494"/>
              </p:ext>
            </p:extLst>
          </p:nvPr>
        </p:nvGraphicFramePr>
        <p:xfrm>
          <a:off x="201483" y="1182757"/>
          <a:ext cx="2034822" cy="49298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ZoneTexte 11">
            <a:extLst>
              <a:ext uri="{FF2B5EF4-FFF2-40B4-BE49-F238E27FC236}">
                <a16:creationId xmlns:a16="http://schemas.microsoft.com/office/drawing/2014/main" id="{67314C5F-7A0C-EF0D-E610-18B9D02097AD}"/>
              </a:ext>
            </a:extLst>
          </p:cNvPr>
          <p:cNvSpPr txBox="1"/>
          <p:nvPr/>
        </p:nvSpPr>
        <p:spPr>
          <a:xfrm>
            <a:off x="2236305" y="726193"/>
            <a:ext cx="9680370" cy="5632311"/>
          </a:xfrm>
          <a:prstGeom prst="rect">
            <a:avLst/>
          </a:prstGeom>
          <a:noFill/>
        </p:spPr>
        <p:txBody>
          <a:bodyPr wrap="square">
            <a:spAutoFit/>
          </a:bodyPr>
          <a:lstStyle/>
          <a:p>
            <a:r>
              <a:rPr lang="fr-FR" b="1" i="1"/>
              <a:t>Que peux-tu me dire à propos du capital culturel réflexif ?</a:t>
            </a:r>
          </a:p>
          <a:p>
            <a:endParaRPr lang="fr-FR"/>
          </a:p>
          <a:p>
            <a:r>
              <a:rPr lang="fr-FR"/>
              <a:t>Le capital culturel réflexif est un concept clé de la théorie du capital culturel de Pierre Bourdieu. Contrairement au capital culturel incorporé, qui représente les connaissances et compétences acquises de manière passive par l'éducation familiale et scolaire, le capital culturel réflexif est acquis de manière plus active, par la pratique de la réflexivité sur les pratiques culturelles.</a:t>
            </a:r>
          </a:p>
          <a:p>
            <a:r>
              <a:rPr lang="fr-FR"/>
              <a:t>Plus précisément, le capital culturel réflexif se réfère aux </a:t>
            </a:r>
            <a:r>
              <a:rPr lang="fr-FR" b="1"/>
              <a:t>compétences acquises par la réflexion sur ses propres pratiques culturelles</a:t>
            </a:r>
            <a:r>
              <a:rPr lang="fr-FR"/>
              <a:t>, en les mettant en perspective avec celles des autres groupes sociaux, ainsi qu'en ayant une certaine distance critique par rapport à ces pratiques. Il s'agit donc de la capacité à </a:t>
            </a:r>
            <a:r>
              <a:rPr lang="fr-FR" b="1"/>
              <a:t>comprendre les codes et les normes culturelles de différentes communautés, à les comparer et à les utiliser de manière stratégique</a:t>
            </a:r>
            <a:r>
              <a:rPr lang="fr-FR"/>
              <a:t> pour naviguer dans différents contextes sociaux.</a:t>
            </a:r>
          </a:p>
          <a:p>
            <a:r>
              <a:rPr lang="fr-FR"/>
              <a:t>Bourdieu souligne que le capital culturel réflexif est particulièrement important pour les individus qui aspirent à des positions de pouvoir ou de prestige dans la société, car il leur permet de comprendre et de naviguer dans les codes culturels des différentes sphères sociales. Par conséquent, le capital culturel réflexif peut avoir un impact important sur l'orientation scolaire et professionnelle, ainsi que sur la reproduction des inégalités sociales.</a:t>
            </a:r>
          </a:p>
          <a:p>
            <a:r>
              <a:rPr lang="fr-FR"/>
              <a:t>En résumé, le capital culturel réflexif est une dimension importante du capital culturel qui reflète la capacité à réfléchir sur ses propres pratiques culturelles et à les utiliser de manière stratégique dans différents contextes sociaux.</a:t>
            </a:r>
          </a:p>
          <a:p>
            <a:pPr>
              <a:buFont typeface="Arial" panose="020B0604020202020204" pitchFamily="34" charset="0"/>
              <a:buChar char="•"/>
            </a:pPr>
            <a:endParaRPr lang="fr-FR"/>
          </a:p>
        </p:txBody>
      </p:sp>
      <p:sp>
        <p:nvSpPr>
          <p:cNvPr id="17" name="ZoneTexte 16">
            <a:extLst>
              <a:ext uri="{FF2B5EF4-FFF2-40B4-BE49-F238E27FC236}">
                <a16:creationId xmlns:a16="http://schemas.microsoft.com/office/drawing/2014/main" id="{03E1AA6C-BAEE-724E-BA50-6C4E145A0AE2}"/>
              </a:ext>
            </a:extLst>
          </p:cNvPr>
          <p:cNvSpPr txBox="1"/>
          <p:nvPr/>
        </p:nvSpPr>
        <p:spPr>
          <a:xfrm>
            <a:off x="10003736" y="5989173"/>
            <a:ext cx="1813891" cy="369332"/>
          </a:xfrm>
          <a:prstGeom prst="rect">
            <a:avLst/>
          </a:prstGeom>
          <a:noFill/>
        </p:spPr>
        <p:txBody>
          <a:bodyPr wrap="square">
            <a:spAutoFit/>
          </a:bodyPr>
          <a:lstStyle/>
          <a:p>
            <a:r>
              <a:rPr lang="fr-FR" b="1">
                <a:solidFill>
                  <a:srgbClr val="2A99DE"/>
                </a:solidFill>
              </a:rPr>
              <a:t>Source : </a:t>
            </a:r>
            <a:r>
              <a:rPr lang="fr-FR" b="1" err="1">
                <a:solidFill>
                  <a:srgbClr val="2A99DE"/>
                </a:solidFill>
              </a:rPr>
              <a:t>ChatGPT</a:t>
            </a:r>
            <a:endParaRPr lang="fr-FR">
              <a:solidFill>
                <a:srgbClr val="2A99DE"/>
              </a:solidFill>
            </a:endParaRPr>
          </a:p>
        </p:txBody>
      </p:sp>
      <p:sp>
        <p:nvSpPr>
          <p:cNvPr id="2" name="Rectangle 1">
            <a:extLst>
              <a:ext uri="{FF2B5EF4-FFF2-40B4-BE49-F238E27FC236}">
                <a16:creationId xmlns:a16="http://schemas.microsoft.com/office/drawing/2014/main" id="{C3E4CC1B-0695-7A2A-1FAD-EA61579F2BF6}"/>
              </a:ext>
            </a:extLst>
          </p:cNvPr>
          <p:cNvSpPr/>
          <p:nvPr/>
        </p:nvSpPr>
        <p:spPr>
          <a:xfrm>
            <a:off x="2276061" y="381552"/>
            <a:ext cx="9680370" cy="5965200"/>
          </a:xfrm>
          <a:prstGeom prst="rect">
            <a:avLst/>
          </a:prstGeom>
          <a:noFill/>
          <a:ln w="28575">
            <a:solidFill>
              <a:srgbClr val="5DB2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custDataLst>
      <p:tags r:id="rId1"/>
    </p:custDataLst>
    <p:extLst>
      <p:ext uri="{BB962C8B-B14F-4D97-AF65-F5344CB8AC3E}">
        <p14:creationId xmlns:p14="http://schemas.microsoft.com/office/powerpoint/2010/main" val="347033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a:extLst>
              <a:ext uri="{FF2B5EF4-FFF2-40B4-BE49-F238E27FC236}">
                <a16:creationId xmlns:a16="http://schemas.microsoft.com/office/drawing/2014/main" id="{ABA16B3E-7512-6F75-BDE4-18ED848B0368}"/>
              </a:ext>
            </a:extLst>
          </p:cNvPr>
          <p:cNvSpPr txBox="1"/>
          <p:nvPr/>
        </p:nvSpPr>
        <p:spPr>
          <a:xfrm>
            <a:off x="586408" y="368300"/>
            <a:ext cx="1689653" cy="5982804"/>
          </a:xfrm>
          <a:prstGeom prst="rect">
            <a:avLst/>
          </a:prstGeom>
          <a:solidFill>
            <a:srgbClr val="5DB2E6"/>
          </a:solidFill>
        </p:spPr>
        <p:txBody>
          <a:bodyPr wrap="square" lIns="91440" tIns="45720" rIns="91440" bIns="45720" rtlCol="0" anchor="ctr" anchorCtr="0">
            <a:noAutofit/>
          </a:bodyPr>
          <a:lstStyle>
            <a:defPPr>
              <a:defRPr lang="fr-FR"/>
            </a:defPPr>
            <a:lvl1pPr>
              <a:defRPr sz="2400">
                <a:solidFill>
                  <a:srgbClr val="182545"/>
                </a:solidFill>
                <a:latin typeface="Montserrat" pitchFamily="2" charset="77"/>
              </a:defRPr>
            </a:lvl1pPr>
          </a:lstStyle>
          <a:p>
            <a:pPr algn="ctr"/>
            <a:endParaRPr lang="fr-FR">
              <a:solidFill>
                <a:schemeClr val="bg1"/>
              </a:solidFill>
              <a:latin typeface="Arial"/>
              <a:cs typeface="Arial"/>
            </a:endParaRPr>
          </a:p>
        </p:txBody>
      </p:sp>
      <p:graphicFrame>
        <p:nvGraphicFramePr>
          <p:cNvPr id="5" name="Diagramme 4">
            <a:extLst>
              <a:ext uri="{FF2B5EF4-FFF2-40B4-BE49-F238E27FC236}">
                <a16:creationId xmlns:a16="http://schemas.microsoft.com/office/drawing/2014/main" id="{0C7A7053-D693-69ED-DD3B-A5F017D0CB13}"/>
              </a:ext>
            </a:extLst>
          </p:cNvPr>
          <p:cNvGraphicFramePr/>
          <p:nvPr>
            <p:extLst>
              <p:ext uri="{D42A27DB-BD31-4B8C-83A1-F6EECF244321}">
                <p14:modId xmlns:p14="http://schemas.microsoft.com/office/powerpoint/2010/main" val="3351125712"/>
              </p:ext>
            </p:extLst>
          </p:nvPr>
        </p:nvGraphicFramePr>
        <p:xfrm>
          <a:off x="201483" y="1182757"/>
          <a:ext cx="2034822" cy="49298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ZoneTexte 11">
            <a:extLst>
              <a:ext uri="{FF2B5EF4-FFF2-40B4-BE49-F238E27FC236}">
                <a16:creationId xmlns:a16="http://schemas.microsoft.com/office/drawing/2014/main" id="{67314C5F-7A0C-EF0D-E610-18B9D02097AD}"/>
              </a:ext>
            </a:extLst>
          </p:cNvPr>
          <p:cNvSpPr txBox="1"/>
          <p:nvPr/>
        </p:nvSpPr>
        <p:spPr>
          <a:xfrm>
            <a:off x="2310147" y="818527"/>
            <a:ext cx="9680370" cy="5355312"/>
          </a:xfrm>
          <a:prstGeom prst="rect">
            <a:avLst/>
          </a:prstGeom>
          <a:noFill/>
        </p:spPr>
        <p:txBody>
          <a:bodyPr wrap="square">
            <a:spAutoFit/>
          </a:bodyPr>
          <a:lstStyle/>
          <a:p>
            <a:r>
              <a:rPr lang="fr-FR" b="1" i="1"/>
              <a:t>En quoi cette théorie est-elle pertinente pour analyser l'orientation scolaire dans le contexte d'une société plus individualiste ?</a:t>
            </a:r>
          </a:p>
          <a:p>
            <a:endParaRPr lang="fr-FR"/>
          </a:p>
          <a:p>
            <a:r>
              <a:rPr lang="fr-FR"/>
              <a:t>La théorie du capital social et culturel de Bourdieu est pertinente pour analyser l'orientation scolaire dans le contexte d'une société plus individualiste car elle met en évidence le </a:t>
            </a:r>
            <a:r>
              <a:rPr lang="fr-FR" b="1"/>
              <a:t>rôle des facteurs sociaux et culturels dans la formation des inégalités scolaires</a:t>
            </a:r>
            <a:r>
              <a:rPr lang="fr-FR"/>
              <a:t>.</a:t>
            </a:r>
          </a:p>
          <a:p>
            <a:r>
              <a:rPr lang="fr-FR"/>
              <a:t>Dans une société plus individualiste, les individus sont souvent incités à se concentrer sur leurs propres objectifs personnels plutôt que sur les liens et les ressources sociales. Cela peut conduire à une réduction de l'importance du capital social, qui est basé sur les relations et les réseaux sociaux. Toutefois, la théorie de Bourdieu souligne que le </a:t>
            </a:r>
            <a:r>
              <a:rPr lang="fr-FR" b="1"/>
              <a:t>capital social et le capital culturel ont une influence importante sur la réussite scolaire et professionnelle</a:t>
            </a:r>
            <a:r>
              <a:rPr lang="fr-FR"/>
              <a:t>, même dans une société plus individualiste.</a:t>
            </a:r>
          </a:p>
          <a:p>
            <a:r>
              <a:rPr lang="fr-FR"/>
              <a:t>En ce qui concerne l'orientation scolaire, la théorie du capital culturel réflexif peut être particulièrement pertinente. Dans une société individualiste, les individus doivent souvent naviguer de manière autonome dans des contextes sociaux et culturels variés. La possession de capital culturel réflexif peut donc </a:t>
            </a:r>
            <a:r>
              <a:rPr lang="fr-FR" b="1"/>
              <a:t>aider les individus à comprendre et à naviguer dans les normes et les codes culturels des différentes sphères sociales</a:t>
            </a:r>
            <a:r>
              <a:rPr lang="fr-FR"/>
              <a:t>, ce qui peut influencer leur choix d'orientation scolaire et leur réussite professionnelle.</a:t>
            </a:r>
          </a:p>
          <a:p>
            <a:r>
              <a:rPr lang="fr-FR"/>
              <a:t>[…]</a:t>
            </a:r>
          </a:p>
          <a:p>
            <a:pPr>
              <a:buFont typeface="Arial" panose="020B0604020202020204" pitchFamily="34" charset="0"/>
              <a:buChar char="•"/>
            </a:pPr>
            <a:endParaRPr lang="fr-FR"/>
          </a:p>
        </p:txBody>
      </p:sp>
      <p:sp>
        <p:nvSpPr>
          <p:cNvPr id="17" name="ZoneTexte 16">
            <a:extLst>
              <a:ext uri="{FF2B5EF4-FFF2-40B4-BE49-F238E27FC236}">
                <a16:creationId xmlns:a16="http://schemas.microsoft.com/office/drawing/2014/main" id="{03E1AA6C-BAEE-724E-BA50-6C4E145A0AE2}"/>
              </a:ext>
            </a:extLst>
          </p:cNvPr>
          <p:cNvSpPr txBox="1"/>
          <p:nvPr/>
        </p:nvSpPr>
        <p:spPr>
          <a:xfrm>
            <a:off x="10003736" y="5989173"/>
            <a:ext cx="1813891" cy="369332"/>
          </a:xfrm>
          <a:prstGeom prst="rect">
            <a:avLst/>
          </a:prstGeom>
          <a:noFill/>
        </p:spPr>
        <p:txBody>
          <a:bodyPr wrap="square">
            <a:spAutoFit/>
          </a:bodyPr>
          <a:lstStyle/>
          <a:p>
            <a:r>
              <a:rPr lang="fr-FR" b="1">
                <a:solidFill>
                  <a:srgbClr val="2A99DE"/>
                </a:solidFill>
              </a:rPr>
              <a:t>Source : </a:t>
            </a:r>
            <a:r>
              <a:rPr lang="fr-FR" b="1" err="1">
                <a:solidFill>
                  <a:srgbClr val="2A99DE"/>
                </a:solidFill>
              </a:rPr>
              <a:t>ChatGPT</a:t>
            </a:r>
            <a:endParaRPr lang="fr-FR">
              <a:solidFill>
                <a:srgbClr val="2A99DE"/>
              </a:solidFill>
            </a:endParaRPr>
          </a:p>
        </p:txBody>
      </p:sp>
      <p:sp>
        <p:nvSpPr>
          <p:cNvPr id="2" name="Rectangle 1">
            <a:extLst>
              <a:ext uri="{FF2B5EF4-FFF2-40B4-BE49-F238E27FC236}">
                <a16:creationId xmlns:a16="http://schemas.microsoft.com/office/drawing/2014/main" id="{A4FCB752-344F-F705-334A-E0EDD618F4BC}"/>
              </a:ext>
            </a:extLst>
          </p:cNvPr>
          <p:cNvSpPr/>
          <p:nvPr/>
        </p:nvSpPr>
        <p:spPr>
          <a:xfrm>
            <a:off x="2276061" y="381552"/>
            <a:ext cx="9680370" cy="5965200"/>
          </a:xfrm>
          <a:prstGeom prst="rect">
            <a:avLst/>
          </a:prstGeom>
          <a:noFill/>
          <a:ln w="28575">
            <a:solidFill>
              <a:srgbClr val="5DB2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custDataLst>
      <p:tags r:id="rId1"/>
    </p:custDataLst>
    <p:extLst>
      <p:ext uri="{BB962C8B-B14F-4D97-AF65-F5344CB8AC3E}">
        <p14:creationId xmlns:p14="http://schemas.microsoft.com/office/powerpoint/2010/main" val="396718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a:extLst>
              <a:ext uri="{FF2B5EF4-FFF2-40B4-BE49-F238E27FC236}">
                <a16:creationId xmlns:a16="http://schemas.microsoft.com/office/drawing/2014/main" id="{ABA16B3E-7512-6F75-BDE4-18ED848B0368}"/>
              </a:ext>
            </a:extLst>
          </p:cNvPr>
          <p:cNvSpPr txBox="1"/>
          <p:nvPr/>
        </p:nvSpPr>
        <p:spPr>
          <a:xfrm>
            <a:off x="586408" y="368300"/>
            <a:ext cx="1689653" cy="5982804"/>
          </a:xfrm>
          <a:prstGeom prst="rect">
            <a:avLst/>
          </a:prstGeom>
          <a:solidFill>
            <a:srgbClr val="5DB2E6"/>
          </a:solidFill>
        </p:spPr>
        <p:txBody>
          <a:bodyPr wrap="square" lIns="91440" tIns="45720" rIns="91440" bIns="45720" rtlCol="0" anchor="ctr" anchorCtr="0">
            <a:noAutofit/>
          </a:bodyPr>
          <a:lstStyle>
            <a:defPPr>
              <a:defRPr lang="fr-FR"/>
            </a:defPPr>
            <a:lvl1pPr>
              <a:defRPr sz="2400">
                <a:solidFill>
                  <a:srgbClr val="182545"/>
                </a:solidFill>
                <a:latin typeface="Montserrat" pitchFamily="2" charset="77"/>
              </a:defRPr>
            </a:lvl1pPr>
          </a:lstStyle>
          <a:p>
            <a:pPr algn="ctr"/>
            <a:endParaRPr lang="fr-FR">
              <a:solidFill>
                <a:schemeClr val="bg1"/>
              </a:solidFill>
              <a:latin typeface="Arial"/>
              <a:cs typeface="Arial"/>
            </a:endParaRPr>
          </a:p>
        </p:txBody>
      </p:sp>
      <p:graphicFrame>
        <p:nvGraphicFramePr>
          <p:cNvPr id="5" name="Diagramme 4">
            <a:extLst>
              <a:ext uri="{FF2B5EF4-FFF2-40B4-BE49-F238E27FC236}">
                <a16:creationId xmlns:a16="http://schemas.microsoft.com/office/drawing/2014/main" id="{0C7A7053-D693-69ED-DD3B-A5F017D0CB13}"/>
              </a:ext>
            </a:extLst>
          </p:cNvPr>
          <p:cNvGraphicFramePr/>
          <p:nvPr>
            <p:extLst>
              <p:ext uri="{D42A27DB-BD31-4B8C-83A1-F6EECF244321}">
                <p14:modId xmlns:p14="http://schemas.microsoft.com/office/powerpoint/2010/main" val="3425913618"/>
              </p:ext>
            </p:extLst>
          </p:nvPr>
        </p:nvGraphicFramePr>
        <p:xfrm>
          <a:off x="201483" y="1182757"/>
          <a:ext cx="2034822" cy="49298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ZoneTexte 11">
            <a:extLst>
              <a:ext uri="{FF2B5EF4-FFF2-40B4-BE49-F238E27FC236}">
                <a16:creationId xmlns:a16="http://schemas.microsoft.com/office/drawing/2014/main" id="{67314C5F-7A0C-EF0D-E610-18B9D02097AD}"/>
              </a:ext>
            </a:extLst>
          </p:cNvPr>
          <p:cNvSpPr txBox="1"/>
          <p:nvPr/>
        </p:nvSpPr>
        <p:spPr>
          <a:xfrm>
            <a:off x="2276061" y="818527"/>
            <a:ext cx="9680370" cy="5355312"/>
          </a:xfrm>
          <a:prstGeom prst="rect">
            <a:avLst/>
          </a:prstGeom>
          <a:noFill/>
        </p:spPr>
        <p:txBody>
          <a:bodyPr wrap="square">
            <a:spAutoFit/>
          </a:bodyPr>
          <a:lstStyle/>
          <a:p>
            <a:r>
              <a:rPr lang="fr-FR" b="1" i="1"/>
              <a:t>Peux-tu approfondir "les inégalités dans l'orientation scolaire sont fréquentes et persistent, malgré les politiques éducatives visant à les réduire. Dans ce contexte, la théorie du capital social et culturel de Bourdieu peut offrir des outils d'analyse précieux pour comprendre les mécanismes sociaux qui sous-tendent les inégalités scolaires." ?</a:t>
            </a:r>
          </a:p>
          <a:p>
            <a:r>
              <a:rPr lang="fr-FR"/>
              <a:t>[…]</a:t>
            </a:r>
          </a:p>
          <a:p>
            <a:r>
              <a:rPr lang="fr-FR"/>
              <a:t>Pour comprendre les mécanismes sociaux qui sous-tendent les inégalités scolaires, la théorie du capital social et culturel de Bourdieu peut offrir des outils d'analyse précieux. Selon cette théorie, les individus sont dotés de différents types de capital qui influencent leur parcours scolaire et professionnel. Le </a:t>
            </a:r>
            <a:r>
              <a:rPr lang="fr-FR" b="1"/>
              <a:t>capital social</a:t>
            </a:r>
            <a:r>
              <a:rPr lang="fr-FR"/>
              <a:t>, par exemple, représente les relations sociales et les réseaux auxquels les individus ont accès. Le </a:t>
            </a:r>
            <a:r>
              <a:rPr lang="fr-FR" b="1"/>
              <a:t>capital culturel</a:t>
            </a:r>
            <a:r>
              <a:rPr lang="fr-FR"/>
              <a:t>, quant à lui, désigne les ressources culturelles que possèdent les individus, telles que la connaissance des codes culturels et la maîtrise de la langue.</a:t>
            </a:r>
          </a:p>
          <a:p>
            <a:r>
              <a:rPr lang="fr-FR"/>
              <a:t>En utilisant ces concepts, la théorie de Bourdieu permet d'analyser comment ces différents types de capital sont </a:t>
            </a:r>
            <a:r>
              <a:rPr lang="fr-FR" b="1"/>
              <a:t>distribués de manière inégale </a:t>
            </a:r>
            <a:r>
              <a:rPr lang="fr-FR"/>
              <a:t>dans la société, ce qui peut influencer les choix d'orientation scolaire et la réussite professionnelle des individus. […]</a:t>
            </a:r>
          </a:p>
          <a:p>
            <a:r>
              <a:rPr lang="fr-FR"/>
              <a:t>En somme, la théorie du capital social et culturel de Bourdieu peut nous aider à </a:t>
            </a:r>
            <a:r>
              <a:rPr lang="fr-FR" b="1"/>
              <a:t>comprendre les mécanismes sociaux qui sous-tendent les inégalités dans l'orientation scolaire</a:t>
            </a:r>
            <a:r>
              <a:rPr lang="fr-FR"/>
              <a:t>, en nous permettant d'analyser les différentes ressources dont disposent les individus et leur impact sur les choix d'orientation et la réussite professionnelle.</a:t>
            </a:r>
          </a:p>
          <a:p>
            <a:endParaRPr lang="fr-FR"/>
          </a:p>
        </p:txBody>
      </p:sp>
      <p:sp>
        <p:nvSpPr>
          <p:cNvPr id="17" name="ZoneTexte 16">
            <a:extLst>
              <a:ext uri="{FF2B5EF4-FFF2-40B4-BE49-F238E27FC236}">
                <a16:creationId xmlns:a16="http://schemas.microsoft.com/office/drawing/2014/main" id="{03E1AA6C-BAEE-724E-BA50-6C4E145A0AE2}"/>
              </a:ext>
            </a:extLst>
          </p:cNvPr>
          <p:cNvSpPr txBox="1"/>
          <p:nvPr/>
        </p:nvSpPr>
        <p:spPr>
          <a:xfrm>
            <a:off x="10003736" y="5989173"/>
            <a:ext cx="1813891" cy="369332"/>
          </a:xfrm>
          <a:prstGeom prst="rect">
            <a:avLst/>
          </a:prstGeom>
          <a:noFill/>
        </p:spPr>
        <p:txBody>
          <a:bodyPr wrap="square">
            <a:spAutoFit/>
          </a:bodyPr>
          <a:lstStyle/>
          <a:p>
            <a:r>
              <a:rPr lang="fr-FR" b="1">
                <a:solidFill>
                  <a:srgbClr val="2A99DE"/>
                </a:solidFill>
              </a:rPr>
              <a:t>Source : </a:t>
            </a:r>
            <a:r>
              <a:rPr lang="fr-FR" b="1" err="1">
                <a:solidFill>
                  <a:srgbClr val="2A99DE"/>
                </a:solidFill>
              </a:rPr>
              <a:t>ChatGPT</a:t>
            </a:r>
            <a:endParaRPr lang="fr-FR">
              <a:solidFill>
                <a:srgbClr val="2A99DE"/>
              </a:solidFill>
            </a:endParaRPr>
          </a:p>
        </p:txBody>
      </p:sp>
      <p:sp>
        <p:nvSpPr>
          <p:cNvPr id="2" name="Rectangle 1">
            <a:extLst>
              <a:ext uri="{FF2B5EF4-FFF2-40B4-BE49-F238E27FC236}">
                <a16:creationId xmlns:a16="http://schemas.microsoft.com/office/drawing/2014/main" id="{5B780F58-180A-7BC4-776D-5FD0EBCF2816}"/>
              </a:ext>
            </a:extLst>
          </p:cNvPr>
          <p:cNvSpPr/>
          <p:nvPr/>
        </p:nvSpPr>
        <p:spPr>
          <a:xfrm>
            <a:off x="2276061" y="381552"/>
            <a:ext cx="9680370" cy="5965200"/>
          </a:xfrm>
          <a:prstGeom prst="rect">
            <a:avLst/>
          </a:prstGeom>
          <a:noFill/>
          <a:ln w="28575">
            <a:solidFill>
              <a:srgbClr val="5DB2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custDataLst>
      <p:tags r:id="rId1"/>
    </p:custDataLst>
    <p:extLst>
      <p:ext uri="{BB962C8B-B14F-4D97-AF65-F5344CB8AC3E}">
        <p14:creationId xmlns:p14="http://schemas.microsoft.com/office/powerpoint/2010/main" val="332063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a:extLst>
              <a:ext uri="{FF2B5EF4-FFF2-40B4-BE49-F238E27FC236}">
                <a16:creationId xmlns:a16="http://schemas.microsoft.com/office/drawing/2014/main" id="{ABA16B3E-7512-6F75-BDE4-18ED848B0368}"/>
              </a:ext>
            </a:extLst>
          </p:cNvPr>
          <p:cNvSpPr txBox="1"/>
          <p:nvPr/>
        </p:nvSpPr>
        <p:spPr>
          <a:xfrm>
            <a:off x="586408" y="368300"/>
            <a:ext cx="1689653" cy="5982804"/>
          </a:xfrm>
          <a:prstGeom prst="rect">
            <a:avLst/>
          </a:prstGeom>
          <a:solidFill>
            <a:srgbClr val="5DB2E6"/>
          </a:solidFill>
        </p:spPr>
        <p:txBody>
          <a:bodyPr wrap="square" lIns="91440" tIns="45720" rIns="91440" bIns="45720" rtlCol="0" anchor="ctr" anchorCtr="0">
            <a:noAutofit/>
          </a:bodyPr>
          <a:lstStyle>
            <a:defPPr>
              <a:defRPr lang="fr-FR"/>
            </a:defPPr>
            <a:lvl1pPr>
              <a:defRPr sz="2400">
                <a:solidFill>
                  <a:srgbClr val="182545"/>
                </a:solidFill>
                <a:latin typeface="Montserrat" pitchFamily="2" charset="77"/>
              </a:defRPr>
            </a:lvl1pPr>
          </a:lstStyle>
          <a:p>
            <a:pPr algn="ctr"/>
            <a:endParaRPr lang="fr-FR">
              <a:solidFill>
                <a:schemeClr val="bg1"/>
              </a:solidFill>
              <a:latin typeface="Arial"/>
              <a:cs typeface="Arial"/>
            </a:endParaRPr>
          </a:p>
        </p:txBody>
      </p:sp>
      <p:graphicFrame>
        <p:nvGraphicFramePr>
          <p:cNvPr id="5" name="Diagramme 4">
            <a:extLst>
              <a:ext uri="{FF2B5EF4-FFF2-40B4-BE49-F238E27FC236}">
                <a16:creationId xmlns:a16="http://schemas.microsoft.com/office/drawing/2014/main" id="{0C7A7053-D693-69ED-DD3B-A5F017D0CB13}"/>
              </a:ext>
            </a:extLst>
          </p:cNvPr>
          <p:cNvGraphicFramePr/>
          <p:nvPr>
            <p:extLst>
              <p:ext uri="{D42A27DB-BD31-4B8C-83A1-F6EECF244321}">
                <p14:modId xmlns:p14="http://schemas.microsoft.com/office/powerpoint/2010/main" val="2470369798"/>
              </p:ext>
            </p:extLst>
          </p:nvPr>
        </p:nvGraphicFramePr>
        <p:xfrm>
          <a:off x="201483" y="1182757"/>
          <a:ext cx="2034822" cy="49298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ZoneTexte 11">
            <a:extLst>
              <a:ext uri="{FF2B5EF4-FFF2-40B4-BE49-F238E27FC236}">
                <a16:creationId xmlns:a16="http://schemas.microsoft.com/office/drawing/2014/main" id="{67314C5F-7A0C-EF0D-E610-18B9D02097AD}"/>
              </a:ext>
            </a:extLst>
          </p:cNvPr>
          <p:cNvSpPr txBox="1"/>
          <p:nvPr/>
        </p:nvSpPr>
        <p:spPr>
          <a:xfrm>
            <a:off x="2315817" y="666076"/>
            <a:ext cx="9680370" cy="5355312"/>
          </a:xfrm>
          <a:prstGeom prst="rect">
            <a:avLst/>
          </a:prstGeom>
          <a:noFill/>
        </p:spPr>
        <p:txBody>
          <a:bodyPr wrap="square">
            <a:spAutoFit/>
          </a:bodyPr>
          <a:lstStyle/>
          <a:p>
            <a:r>
              <a:rPr lang="fr-BE" sz="1800" b="1" i="1">
                <a:effectLst/>
                <a:ea typeface="Times New Roman" panose="02020603050405020304" pitchFamily="18" charset="0"/>
              </a:rPr>
              <a:t>Peux-tu développer cette idée en 5 pages ?</a:t>
            </a:r>
            <a:endParaRPr lang="fr-BE" sz="1800">
              <a:effectLst/>
              <a:ea typeface="Calibri" panose="020F0502020204030204" pitchFamily="34" charset="0"/>
            </a:endParaRPr>
          </a:p>
          <a:p>
            <a:r>
              <a:rPr lang="fr-BE" sz="1800">
                <a:effectLst/>
                <a:ea typeface="Times New Roman" panose="02020603050405020304" pitchFamily="18" charset="0"/>
              </a:rPr>
              <a:t>Bien sûr, voici un développement possible pour cette idée :</a:t>
            </a:r>
            <a:endParaRPr lang="fr-BE" sz="1800">
              <a:effectLst/>
              <a:ea typeface="Calibri" panose="020F0502020204030204" pitchFamily="34" charset="0"/>
            </a:endParaRPr>
          </a:p>
          <a:p>
            <a:r>
              <a:rPr lang="fr-BE" sz="1800">
                <a:effectLst/>
                <a:ea typeface="Times New Roman" panose="02020603050405020304" pitchFamily="18" charset="0"/>
              </a:rPr>
              <a:t>Les inégalités dans l'orientation scolaire sont fréquentes et persistent, malgré les politiques éducatives visant à les réduire. Les facteurs qui influencent les choix d'orientation des élèves sont nombreux et complexes, mais la théorie du capital social et culturel de Bourdieu peut offrir des outils d'analyse précieux pour comprendre les mécanismes sociaux qui sous-tendent ces inégalités.</a:t>
            </a:r>
            <a:endParaRPr lang="fr-BE" sz="1800">
              <a:effectLst/>
              <a:ea typeface="Calibri" panose="020F0502020204030204" pitchFamily="34" charset="0"/>
            </a:endParaRPr>
          </a:p>
          <a:p>
            <a:r>
              <a:rPr lang="fr-BE" sz="1800">
                <a:effectLst/>
                <a:ea typeface="Times New Roman" panose="02020603050405020304" pitchFamily="18" charset="0"/>
              </a:rPr>
              <a:t>Tout d'abord, </a:t>
            </a:r>
            <a:r>
              <a:rPr lang="fr-BE" sz="1800" b="1">
                <a:effectLst/>
                <a:ea typeface="Times New Roman" panose="02020603050405020304" pitchFamily="18" charset="0"/>
              </a:rPr>
              <a:t>il convient de définir les concepts de capital social et culturel</a:t>
            </a:r>
            <a:r>
              <a:rPr lang="fr-BE" sz="1800">
                <a:effectLst/>
                <a:ea typeface="Times New Roman" panose="02020603050405020304" pitchFamily="18" charset="0"/>
              </a:rPr>
              <a:t>. […]</a:t>
            </a:r>
            <a:endParaRPr lang="fr-BE" sz="1800">
              <a:effectLst/>
              <a:ea typeface="Calibri" panose="020F0502020204030204" pitchFamily="34" charset="0"/>
            </a:endParaRPr>
          </a:p>
          <a:p>
            <a:r>
              <a:rPr lang="fr-BE" sz="1800">
                <a:effectLst/>
                <a:ea typeface="Times New Roman" panose="02020603050405020304" pitchFamily="18" charset="0"/>
              </a:rPr>
              <a:t>Pour illustrer cette idée, on peut prendre </a:t>
            </a:r>
            <a:r>
              <a:rPr lang="fr-BE" sz="1800" b="1">
                <a:effectLst/>
                <a:ea typeface="Times New Roman" panose="02020603050405020304" pitchFamily="18" charset="0"/>
              </a:rPr>
              <a:t>l'exemple</a:t>
            </a:r>
            <a:r>
              <a:rPr lang="fr-BE" sz="1800">
                <a:effectLst/>
                <a:ea typeface="Times New Roman" panose="02020603050405020304" pitchFamily="18" charset="0"/>
              </a:rPr>
              <a:t> de la préparation aux examens d'admission aux grandes écoles. Les enfants de milieux socialement favorisés ont souvent accès à des préparations privées coûteuses, qui leur permettent de développer leur capital culturel en apprenant les codes et les techniques de l'examen, </a:t>
            </a:r>
            <a:r>
              <a:rPr lang="fr-BE" sz="1800" b="1">
                <a:effectLst/>
                <a:ea typeface="Times New Roman" panose="02020603050405020304" pitchFamily="18" charset="0"/>
              </a:rPr>
              <a:t>mais aussi leur capital social en établissant des contacts avec d'autres élèves et des professeurs bien connectés. </a:t>
            </a:r>
            <a:r>
              <a:rPr lang="fr-BE" sz="1800">
                <a:effectLst/>
                <a:ea typeface="Times New Roman" panose="02020603050405020304" pitchFamily="18" charset="0"/>
              </a:rPr>
              <a:t>Les enfants de milieux socialement défavorisés, en revanche, ont souvent moins de moyens pour se préparer à ces examens, ce qui peut les pénaliser dans leur admission dans les grandes écoles.</a:t>
            </a:r>
            <a:endParaRPr lang="fr-BE" sz="1800">
              <a:effectLst/>
              <a:ea typeface="Calibri" panose="020F0502020204030204" pitchFamily="34" charset="0"/>
            </a:endParaRPr>
          </a:p>
          <a:p>
            <a:r>
              <a:rPr lang="fr-BE" sz="1800">
                <a:effectLst/>
                <a:ea typeface="Times New Roman" panose="02020603050405020304" pitchFamily="18" charset="0"/>
              </a:rPr>
              <a:t>[…]</a:t>
            </a:r>
            <a:endParaRPr lang="fr-BE" sz="1800">
              <a:effectLst/>
              <a:ea typeface="Calibri" panose="020F0502020204030204" pitchFamily="34" charset="0"/>
            </a:endParaRPr>
          </a:p>
          <a:p>
            <a:r>
              <a:rPr lang="fr-BE" sz="1800">
                <a:effectLst/>
                <a:ea typeface="Times New Roman" panose="02020603050405020304" pitchFamily="18" charset="0"/>
              </a:rPr>
              <a:t>Pour approfondir cette idée, on peut également s'intéresser à la notion de capital culturel réflexif. Cette notion désigne la capacité des individus à réfléchir sur leur propre capital culturel et à le transformer en capital culturel légitime, c'est-à-dire en connaissances et compétences valorisées dans le système éducatif et professionnel. </a:t>
            </a:r>
            <a:r>
              <a:rPr lang="fr-BE" sz="1800" b="1">
                <a:effectLst/>
                <a:ea typeface="Times New Roman" panose="02020603050405020304" pitchFamily="18" charset="0"/>
              </a:rPr>
              <a:t>Les individus qui possèdent cette capacité ont tendance [arrêt]</a:t>
            </a:r>
            <a:endParaRPr lang="fr-BE" sz="1800" b="1">
              <a:effectLst/>
              <a:ea typeface="Calibri" panose="020F0502020204030204" pitchFamily="34" charset="0"/>
            </a:endParaRPr>
          </a:p>
        </p:txBody>
      </p:sp>
      <p:sp>
        <p:nvSpPr>
          <p:cNvPr id="17" name="ZoneTexte 16">
            <a:extLst>
              <a:ext uri="{FF2B5EF4-FFF2-40B4-BE49-F238E27FC236}">
                <a16:creationId xmlns:a16="http://schemas.microsoft.com/office/drawing/2014/main" id="{03E1AA6C-BAEE-724E-BA50-6C4E145A0AE2}"/>
              </a:ext>
            </a:extLst>
          </p:cNvPr>
          <p:cNvSpPr txBox="1"/>
          <p:nvPr/>
        </p:nvSpPr>
        <p:spPr>
          <a:xfrm>
            <a:off x="9915939" y="5927899"/>
            <a:ext cx="1813891" cy="369332"/>
          </a:xfrm>
          <a:prstGeom prst="rect">
            <a:avLst/>
          </a:prstGeom>
          <a:noFill/>
        </p:spPr>
        <p:txBody>
          <a:bodyPr wrap="square">
            <a:spAutoFit/>
          </a:bodyPr>
          <a:lstStyle/>
          <a:p>
            <a:r>
              <a:rPr lang="fr-FR" b="1">
                <a:solidFill>
                  <a:srgbClr val="2A99DE"/>
                </a:solidFill>
              </a:rPr>
              <a:t>Source : </a:t>
            </a:r>
            <a:r>
              <a:rPr lang="fr-FR" b="1" err="1">
                <a:solidFill>
                  <a:srgbClr val="2A99DE"/>
                </a:solidFill>
              </a:rPr>
              <a:t>ChatGPT</a:t>
            </a:r>
            <a:endParaRPr lang="fr-FR">
              <a:solidFill>
                <a:srgbClr val="2A99DE"/>
              </a:solidFill>
            </a:endParaRPr>
          </a:p>
        </p:txBody>
      </p:sp>
      <p:sp>
        <p:nvSpPr>
          <p:cNvPr id="2" name="Rectangle 1">
            <a:extLst>
              <a:ext uri="{FF2B5EF4-FFF2-40B4-BE49-F238E27FC236}">
                <a16:creationId xmlns:a16="http://schemas.microsoft.com/office/drawing/2014/main" id="{196399E6-9A79-D909-772E-DBFD80A91975}"/>
              </a:ext>
            </a:extLst>
          </p:cNvPr>
          <p:cNvSpPr/>
          <p:nvPr/>
        </p:nvSpPr>
        <p:spPr>
          <a:xfrm>
            <a:off x="2276061" y="381552"/>
            <a:ext cx="9680370" cy="5965200"/>
          </a:xfrm>
          <a:prstGeom prst="rect">
            <a:avLst/>
          </a:prstGeom>
          <a:noFill/>
          <a:ln w="28575">
            <a:solidFill>
              <a:srgbClr val="5DB2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custDataLst>
      <p:tags r:id="rId1"/>
    </p:custDataLst>
    <p:extLst>
      <p:ext uri="{BB962C8B-B14F-4D97-AF65-F5344CB8AC3E}">
        <p14:creationId xmlns:p14="http://schemas.microsoft.com/office/powerpoint/2010/main" val="1170615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a:extLst>
              <a:ext uri="{FF2B5EF4-FFF2-40B4-BE49-F238E27FC236}">
                <a16:creationId xmlns:a16="http://schemas.microsoft.com/office/drawing/2014/main" id="{ABA16B3E-7512-6F75-BDE4-18ED848B0368}"/>
              </a:ext>
            </a:extLst>
          </p:cNvPr>
          <p:cNvSpPr txBox="1"/>
          <p:nvPr/>
        </p:nvSpPr>
        <p:spPr>
          <a:xfrm>
            <a:off x="586408" y="368300"/>
            <a:ext cx="1689653" cy="5982804"/>
          </a:xfrm>
          <a:prstGeom prst="rect">
            <a:avLst/>
          </a:prstGeom>
          <a:solidFill>
            <a:srgbClr val="5DB2E6"/>
          </a:solidFill>
        </p:spPr>
        <p:txBody>
          <a:bodyPr wrap="square" lIns="91440" tIns="45720" rIns="91440" bIns="45720" rtlCol="0" anchor="ctr" anchorCtr="0">
            <a:noAutofit/>
          </a:bodyPr>
          <a:lstStyle>
            <a:defPPr>
              <a:defRPr lang="fr-FR"/>
            </a:defPPr>
            <a:lvl1pPr>
              <a:defRPr sz="2400">
                <a:solidFill>
                  <a:srgbClr val="182545"/>
                </a:solidFill>
                <a:latin typeface="Montserrat" pitchFamily="2" charset="77"/>
              </a:defRPr>
            </a:lvl1pPr>
          </a:lstStyle>
          <a:p>
            <a:pPr algn="ctr"/>
            <a:endParaRPr lang="fr-FR">
              <a:solidFill>
                <a:schemeClr val="bg1"/>
              </a:solidFill>
              <a:latin typeface="Arial"/>
              <a:cs typeface="Arial"/>
            </a:endParaRPr>
          </a:p>
        </p:txBody>
      </p:sp>
      <p:graphicFrame>
        <p:nvGraphicFramePr>
          <p:cNvPr id="5" name="Diagramme 4">
            <a:extLst>
              <a:ext uri="{FF2B5EF4-FFF2-40B4-BE49-F238E27FC236}">
                <a16:creationId xmlns:a16="http://schemas.microsoft.com/office/drawing/2014/main" id="{0C7A7053-D693-69ED-DD3B-A5F017D0CB13}"/>
              </a:ext>
            </a:extLst>
          </p:cNvPr>
          <p:cNvGraphicFramePr/>
          <p:nvPr>
            <p:extLst>
              <p:ext uri="{D42A27DB-BD31-4B8C-83A1-F6EECF244321}">
                <p14:modId xmlns:p14="http://schemas.microsoft.com/office/powerpoint/2010/main" val="3004570511"/>
              </p:ext>
            </p:extLst>
          </p:nvPr>
        </p:nvGraphicFramePr>
        <p:xfrm>
          <a:off x="201483" y="1182757"/>
          <a:ext cx="2034822" cy="49298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ZoneTexte 11">
            <a:extLst>
              <a:ext uri="{FF2B5EF4-FFF2-40B4-BE49-F238E27FC236}">
                <a16:creationId xmlns:a16="http://schemas.microsoft.com/office/drawing/2014/main" id="{67314C5F-7A0C-EF0D-E610-18B9D02097AD}"/>
              </a:ext>
            </a:extLst>
          </p:cNvPr>
          <p:cNvSpPr txBox="1"/>
          <p:nvPr/>
        </p:nvSpPr>
        <p:spPr>
          <a:xfrm>
            <a:off x="2324100" y="692426"/>
            <a:ext cx="9680370" cy="5078313"/>
          </a:xfrm>
          <a:prstGeom prst="rect">
            <a:avLst/>
          </a:prstGeom>
          <a:noFill/>
        </p:spPr>
        <p:txBody>
          <a:bodyPr wrap="square">
            <a:spAutoFit/>
          </a:bodyPr>
          <a:lstStyle/>
          <a:p>
            <a:r>
              <a:rPr lang="fr-BE" sz="1800" b="1" i="1">
                <a:effectLst/>
                <a:ea typeface="Times New Roman" panose="02020603050405020304" pitchFamily="18" charset="0"/>
              </a:rPr>
              <a:t>Peux-tu poursuivre le texte ?</a:t>
            </a:r>
          </a:p>
          <a:p>
            <a:endParaRPr lang="fr-BE" sz="1800" b="1" i="1">
              <a:effectLst/>
              <a:ea typeface="Calibri" panose="020F0502020204030204" pitchFamily="34" charset="0"/>
            </a:endParaRPr>
          </a:p>
          <a:p>
            <a:r>
              <a:rPr lang="fr-BE" sz="1800" b="1">
                <a:effectLst/>
                <a:ea typeface="Times New Roman" panose="02020603050405020304" pitchFamily="18" charset="0"/>
              </a:rPr>
              <a:t>[cohérent] </a:t>
            </a:r>
            <a:r>
              <a:rPr lang="fr-BE" sz="1800">
                <a:effectLst/>
                <a:ea typeface="Times New Roman" panose="02020603050405020304" pitchFamily="18" charset="0"/>
              </a:rPr>
              <a:t>à être plus à l'aise dans les contextes scolaires et professionnels, car ils ont appris à comprendre et à utiliser les codes culturels et les normes implicites qui y prévalent.</a:t>
            </a:r>
            <a:endParaRPr lang="fr-BE" sz="1800">
              <a:effectLst/>
              <a:ea typeface="Calibri" panose="020F0502020204030204" pitchFamily="34" charset="0"/>
            </a:endParaRPr>
          </a:p>
          <a:p>
            <a:r>
              <a:rPr lang="fr-BE" sz="1800">
                <a:effectLst/>
                <a:ea typeface="Times New Roman" panose="02020603050405020304" pitchFamily="18" charset="0"/>
              </a:rPr>
              <a:t>[…]</a:t>
            </a:r>
            <a:endParaRPr lang="fr-BE" sz="1800">
              <a:effectLst/>
              <a:ea typeface="Calibri" panose="020F0502020204030204" pitchFamily="34" charset="0"/>
            </a:endParaRPr>
          </a:p>
          <a:p>
            <a:r>
              <a:rPr lang="fr-BE" sz="1800">
                <a:effectLst/>
                <a:ea typeface="Times New Roman" panose="02020603050405020304" pitchFamily="18" charset="0"/>
              </a:rPr>
              <a:t>Enfin, il est important de souligner que la théorie du capital social et culturel de Bourdieu </a:t>
            </a:r>
            <a:r>
              <a:rPr lang="fr-BE" sz="1800" b="1">
                <a:effectLst/>
                <a:ea typeface="Times New Roman" panose="02020603050405020304" pitchFamily="18" charset="0"/>
              </a:rPr>
              <a:t>ne doit pas être utilisée de manière déterministe ou réductrice</a:t>
            </a:r>
            <a:r>
              <a:rPr lang="fr-BE" sz="1800">
                <a:effectLst/>
                <a:ea typeface="Times New Roman" panose="02020603050405020304" pitchFamily="18" charset="0"/>
              </a:rPr>
              <a:t>. Il est possible de mobiliser cette théorie de manière critique, en prenant en compte les limites et les ambiguïtés de cette approche. Par exemple, il est important de reconnaître que les individus ne sont pas passifs face aux inégalités sociales, mais qu'ils peuvent aussi développer des stratégies et des formes de résistance pour contester et dépasser les contraintes liées à leur capital social et culturel.</a:t>
            </a:r>
            <a:endParaRPr lang="fr-BE" sz="1800">
              <a:effectLst/>
              <a:ea typeface="Calibri" panose="020F0502020204030204" pitchFamily="34" charset="0"/>
            </a:endParaRPr>
          </a:p>
          <a:p>
            <a:r>
              <a:rPr lang="fr-BE" sz="1800">
                <a:effectLst/>
                <a:ea typeface="Times New Roman" panose="02020603050405020304" pitchFamily="18" charset="0"/>
              </a:rPr>
              <a:t>En conclusion, la théorie du capital social et culturel de Bourdieu peut offrir des outils d'analyse précieux pour comprendre les mécanismes sociaux qui sous-tendent les inégalités observables dans l'orientation scolaire. En prenant en compte la notion de capital culturel réflexif, il est possible d'analyser plus finement les interactions entre les différents types de capital et leur influence sur les choix d'orientation des élèves. Cependant, il est important de mobiliser cette théorie </a:t>
            </a:r>
            <a:r>
              <a:rPr lang="fr-BE" sz="1800" b="1">
                <a:effectLst/>
                <a:ea typeface="Times New Roman" panose="02020603050405020304" pitchFamily="18" charset="0"/>
              </a:rPr>
              <a:t>de manière critique</a:t>
            </a:r>
            <a:r>
              <a:rPr lang="fr-BE" sz="1800">
                <a:effectLst/>
                <a:ea typeface="Times New Roman" panose="02020603050405020304" pitchFamily="18" charset="0"/>
              </a:rPr>
              <a:t>, en prenant en compte les contextes et les acteurs spécifiques de chaque situation. </a:t>
            </a:r>
            <a:r>
              <a:rPr lang="fr-BE" sz="1800" b="1">
                <a:effectLst/>
                <a:ea typeface="Times New Roman" panose="02020603050405020304" pitchFamily="18" charset="0"/>
              </a:rPr>
              <a:t>[longueur toujours non respectée]</a:t>
            </a:r>
            <a:endParaRPr lang="fr-BE" sz="1800" b="1">
              <a:effectLst/>
              <a:ea typeface="Calibri" panose="020F0502020204030204" pitchFamily="34" charset="0"/>
            </a:endParaRPr>
          </a:p>
        </p:txBody>
      </p:sp>
      <p:sp>
        <p:nvSpPr>
          <p:cNvPr id="17" name="ZoneTexte 16">
            <a:extLst>
              <a:ext uri="{FF2B5EF4-FFF2-40B4-BE49-F238E27FC236}">
                <a16:creationId xmlns:a16="http://schemas.microsoft.com/office/drawing/2014/main" id="{03E1AA6C-BAEE-724E-BA50-6C4E145A0AE2}"/>
              </a:ext>
            </a:extLst>
          </p:cNvPr>
          <p:cNvSpPr txBox="1"/>
          <p:nvPr/>
        </p:nvSpPr>
        <p:spPr>
          <a:xfrm>
            <a:off x="9791701" y="5794930"/>
            <a:ext cx="1813891" cy="369332"/>
          </a:xfrm>
          <a:prstGeom prst="rect">
            <a:avLst/>
          </a:prstGeom>
          <a:noFill/>
        </p:spPr>
        <p:txBody>
          <a:bodyPr wrap="square">
            <a:spAutoFit/>
          </a:bodyPr>
          <a:lstStyle/>
          <a:p>
            <a:r>
              <a:rPr lang="fr-FR" b="1">
                <a:solidFill>
                  <a:srgbClr val="2A99DE"/>
                </a:solidFill>
              </a:rPr>
              <a:t>Source : </a:t>
            </a:r>
            <a:r>
              <a:rPr lang="fr-FR" b="1" err="1">
                <a:solidFill>
                  <a:srgbClr val="2A99DE"/>
                </a:solidFill>
              </a:rPr>
              <a:t>ChatGPT</a:t>
            </a:r>
            <a:endParaRPr lang="fr-FR">
              <a:solidFill>
                <a:srgbClr val="2A99DE"/>
              </a:solidFill>
            </a:endParaRPr>
          </a:p>
        </p:txBody>
      </p:sp>
      <p:sp>
        <p:nvSpPr>
          <p:cNvPr id="2" name="Rectangle 1">
            <a:extLst>
              <a:ext uri="{FF2B5EF4-FFF2-40B4-BE49-F238E27FC236}">
                <a16:creationId xmlns:a16="http://schemas.microsoft.com/office/drawing/2014/main" id="{7B429663-2A09-F0B4-E661-6792B39AFB40}"/>
              </a:ext>
            </a:extLst>
          </p:cNvPr>
          <p:cNvSpPr/>
          <p:nvPr/>
        </p:nvSpPr>
        <p:spPr>
          <a:xfrm>
            <a:off x="2276061" y="381552"/>
            <a:ext cx="9680370" cy="5965200"/>
          </a:xfrm>
          <a:prstGeom prst="rect">
            <a:avLst/>
          </a:prstGeom>
          <a:noFill/>
          <a:ln w="28575">
            <a:solidFill>
              <a:srgbClr val="5DB2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custDataLst>
      <p:tags r:id="rId1"/>
    </p:custDataLst>
    <p:extLst>
      <p:ext uri="{BB962C8B-B14F-4D97-AF65-F5344CB8AC3E}">
        <p14:creationId xmlns:p14="http://schemas.microsoft.com/office/powerpoint/2010/main" val="3799743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a:extLst>
              <a:ext uri="{FF2B5EF4-FFF2-40B4-BE49-F238E27FC236}">
                <a16:creationId xmlns:a16="http://schemas.microsoft.com/office/drawing/2014/main" id="{ABA16B3E-7512-6F75-BDE4-18ED848B0368}"/>
              </a:ext>
            </a:extLst>
          </p:cNvPr>
          <p:cNvSpPr txBox="1"/>
          <p:nvPr/>
        </p:nvSpPr>
        <p:spPr>
          <a:xfrm>
            <a:off x="586408" y="368300"/>
            <a:ext cx="1689653" cy="5982804"/>
          </a:xfrm>
          <a:prstGeom prst="rect">
            <a:avLst/>
          </a:prstGeom>
          <a:solidFill>
            <a:srgbClr val="5DB2E6"/>
          </a:solidFill>
        </p:spPr>
        <p:txBody>
          <a:bodyPr wrap="square" lIns="91440" tIns="45720" rIns="91440" bIns="45720" rtlCol="0" anchor="ctr" anchorCtr="0">
            <a:noAutofit/>
          </a:bodyPr>
          <a:lstStyle>
            <a:defPPr>
              <a:defRPr lang="fr-FR"/>
            </a:defPPr>
            <a:lvl1pPr>
              <a:defRPr sz="2400">
                <a:solidFill>
                  <a:srgbClr val="182545"/>
                </a:solidFill>
                <a:latin typeface="Montserrat" pitchFamily="2" charset="77"/>
              </a:defRPr>
            </a:lvl1pPr>
          </a:lstStyle>
          <a:p>
            <a:pPr algn="ctr"/>
            <a:endParaRPr lang="fr-FR">
              <a:solidFill>
                <a:schemeClr val="bg1"/>
              </a:solidFill>
              <a:latin typeface="Arial"/>
              <a:cs typeface="Arial"/>
            </a:endParaRPr>
          </a:p>
        </p:txBody>
      </p:sp>
      <p:graphicFrame>
        <p:nvGraphicFramePr>
          <p:cNvPr id="5" name="Diagramme 4">
            <a:extLst>
              <a:ext uri="{FF2B5EF4-FFF2-40B4-BE49-F238E27FC236}">
                <a16:creationId xmlns:a16="http://schemas.microsoft.com/office/drawing/2014/main" id="{0C7A7053-D693-69ED-DD3B-A5F017D0CB13}"/>
              </a:ext>
            </a:extLst>
          </p:cNvPr>
          <p:cNvGraphicFramePr/>
          <p:nvPr>
            <p:extLst>
              <p:ext uri="{D42A27DB-BD31-4B8C-83A1-F6EECF244321}">
                <p14:modId xmlns:p14="http://schemas.microsoft.com/office/powerpoint/2010/main" val="595787867"/>
              </p:ext>
            </p:extLst>
          </p:nvPr>
        </p:nvGraphicFramePr>
        <p:xfrm>
          <a:off x="201483" y="1182757"/>
          <a:ext cx="2034822" cy="49298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ZoneTexte 11">
            <a:extLst>
              <a:ext uri="{FF2B5EF4-FFF2-40B4-BE49-F238E27FC236}">
                <a16:creationId xmlns:a16="http://schemas.microsoft.com/office/drawing/2014/main" id="{67314C5F-7A0C-EF0D-E610-18B9D02097AD}"/>
              </a:ext>
            </a:extLst>
          </p:cNvPr>
          <p:cNvSpPr txBox="1"/>
          <p:nvPr/>
        </p:nvSpPr>
        <p:spPr>
          <a:xfrm>
            <a:off x="2315817" y="1564266"/>
            <a:ext cx="9680370" cy="2585323"/>
          </a:xfrm>
          <a:prstGeom prst="rect">
            <a:avLst/>
          </a:prstGeom>
          <a:noFill/>
        </p:spPr>
        <p:txBody>
          <a:bodyPr wrap="square">
            <a:spAutoFit/>
          </a:bodyPr>
          <a:lstStyle/>
          <a:p>
            <a:r>
              <a:rPr lang="fr-BE" sz="1800">
                <a:effectLst/>
                <a:ea typeface="Times New Roman" panose="02020603050405020304" pitchFamily="18" charset="0"/>
              </a:rPr>
              <a:t>D. Éthique de la recherche</a:t>
            </a:r>
            <a:endParaRPr lang="fr-BE" sz="1800">
              <a:effectLst/>
              <a:ea typeface="Calibri" panose="020F0502020204030204" pitchFamily="34" charset="0"/>
            </a:endParaRPr>
          </a:p>
          <a:p>
            <a:r>
              <a:rPr lang="fr-BE" sz="1800">
                <a:effectLst/>
                <a:ea typeface="Times New Roman" panose="02020603050405020304" pitchFamily="18" charset="0"/>
              </a:rPr>
              <a:t>Cette recherche respectera les normes éthiques en matière de </a:t>
            </a:r>
            <a:r>
              <a:rPr lang="fr-BE" sz="1800" b="1">
                <a:effectLst/>
                <a:ea typeface="Times New Roman" panose="02020603050405020304" pitchFamily="18" charset="0"/>
              </a:rPr>
              <a:t>[arrêt]</a:t>
            </a:r>
          </a:p>
          <a:p>
            <a:endParaRPr lang="fr-BE" sz="1800" b="1">
              <a:effectLst/>
              <a:ea typeface="Times New Roman" panose="02020603050405020304" pitchFamily="18" charset="0"/>
            </a:endParaRPr>
          </a:p>
          <a:p>
            <a:r>
              <a:rPr lang="fr-BE" sz="1800" b="1" i="1">
                <a:effectLst/>
                <a:ea typeface="Times New Roman" panose="02020603050405020304" pitchFamily="18" charset="0"/>
              </a:rPr>
              <a:t>Peux-tu poursuivre le texte ?</a:t>
            </a:r>
          </a:p>
          <a:p>
            <a:endParaRPr lang="fr-BE" sz="1800" b="1" i="1">
              <a:effectLst/>
              <a:ea typeface="Calibri" panose="020F0502020204030204" pitchFamily="34" charset="0"/>
            </a:endParaRPr>
          </a:p>
          <a:p>
            <a:r>
              <a:rPr lang="fr-BE" sz="1800" b="1">
                <a:effectLst/>
                <a:ea typeface="Times New Roman" panose="02020603050405020304" pitchFamily="18" charset="0"/>
              </a:rPr>
              <a:t>[incohérent] </a:t>
            </a:r>
            <a:r>
              <a:rPr lang="fr-BE" sz="1800">
                <a:effectLst/>
                <a:ea typeface="Times New Roman" panose="02020603050405020304" pitchFamily="18" charset="0"/>
              </a:rPr>
              <a:t>Ensuite, nous avons procédé à une analyse de contenu des entretiens, qui a consisté en une classification des réponses en différentes catégories en fonction des thèmes abordés. Nous avons également utilisé une méthode d'analyse comparative pour identifier les similitudes et les différences entre les groupes sociaux étudiés.</a:t>
            </a:r>
            <a:endParaRPr lang="fr-BE" sz="1800">
              <a:effectLst/>
              <a:ea typeface="Calibri" panose="020F0502020204030204" pitchFamily="34" charset="0"/>
            </a:endParaRPr>
          </a:p>
        </p:txBody>
      </p:sp>
      <p:sp>
        <p:nvSpPr>
          <p:cNvPr id="17" name="ZoneTexte 16">
            <a:extLst>
              <a:ext uri="{FF2B5EF4-FFF2-40B4-BE49-F238E27FC236}">
                <a16:creationId xmlns:a16="http://schemas.microsoft.com/office/drawing/2014/main" id="{03E1AA6C-BAEE-724E-BA50-6C4E145A0AE2}"/>
              </a:ext>
            </a:extLst>
          </p:cNvPr>
          <p:cNvSpPr txBox="1"/>
          <p:nvPr/>
        </p:nvSpPr>
        <p:spPr>
          <a:xfrm>
            <a:off x="9915939" y="5794930"/>
            <a:ext cx="1813891" cy="369332"/>
          </a:xfrm>
          <a:prstGeom prst="rect">
            <a:avLst/>
          </a:prstGeom>
          <a:noFill/>
        </p:spPr>
        <p:txBody>
          <a:bodyPr wrap="square">
            <a:spAutoFit/>
          </a:bodyPr>
          <a:lstStyle/>
          <a:p>
            <a:r>
              <a:rPr lang="fr-FR" b="1">
                <a:solidFill>
                  <a:srgbClr val="2A99DE"/>
                </a:solidFill>
              </a:rPr>
              <a:t>Source : </a:t>
            </a:r>
            <a:r>
              <a:rPr lang="fr-FR" b="1" err="1">
                <a:solidFill>
                  <a:srgbClr val="2A99DE"/>
                </a:solidFill>
              </a:rPr>
              <a:t>ChatGPT</a:t>
            </a:r>
            <a:endParaRPr lang="fr-FR">
              <a:solidFill>
                <a:srgbClr val="2A99DE"/>
              </a:solidFill>
            </a:endParaRPr>
          </a:p>
        </p:txBody>
      </p:sp>
      <p:sp>
        <p:nvSpPr>
          <p:cNvPr id="2" name="Rectangle 1">
            <a:extLst>
              <a:ext uri="{FF2B5EF4-FFF2-40B4-BE49-F238E27FC236}">
                <a16:creationId xmlns:a16="http://schemas.microsoft.com/office/drawing/2014/main" id="{066DD02A-EB3F-D9F8-A436-E18B18938B24}"/>
              </a:ext>
            </a:extLst>
          </p:cNvPr>
          <p:cNvSpPr/>
          <p:nvPr/>
        </p:nvSpPr>
        <p:spPr>
          <a:xfrm>
            <a:off x="2276061" y="381552"/>
            <a:ext cx="9680370" cy="5965200"/>
          </a:xfrm>
          <a:prstGeom prst="rect">
            <a:avLst/>
          </a:prstGeom>
          <a:noFill/>
          <a:ln w="28575">
            <a:solidFill>
              <a:srgbClr val="5DB2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custDataLst>
      <p:tags r:id="rId1"/>
    </p:custDataLst>
    <p:extLst>
      <p:ext uri="{BB962C8B-B14F-4D97-AF65-F5344CB8AC3E}">
        <p14:creationId xmlns:p14="http://schemas.microsoft.com/office/powerpoint/2010/main" val="205797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a:extLst>
              <a:ext uri="{FF2B5EF4-FFF2-40B4-BE49-F238E27FC236}">
                <a16:creationId xmlns:a16="http://schemas.microsoft.com/office/drawing/2014/main" id="{ABA16B3E-7512-6F75-BDE4-18ED848B0368}"/>
              </a:ext>
            </a:extLst>
          </p:cNvPr>
          <p:cNvSpPr txBox="1"/>
          <p:nvPr/>
        </p:nvSpPr>
        <p:spPr>
          <a:xfrm>
            <a:off x="586408" y="368300"/>
            <a:ext cx="1689653" cy="5982804"/>
          </a:xfrm>
          <a:prstGeom prst="rect">
            <a:avLst/>
          </a:prstGeom>
          <a:solidFill>
            <a:srgbClr val="5DB2E6"/>
          </a:solidFill>
        </p:spPr>
        <p:txBody>
          <a:bodyPr wrap="square" lIns="91440" tIns="45720" rIns="91440" bIns="45720" rtlCol="0" anchor="ctr" anchorCtr="0">
            <a:noAutofit/>
          </a:bodyPr>
          <a:lstStyle>
            <a:defPPr>
              <a:defRPr lang="fr-FR"/>
            </a:defPPr>
            <a:lvl1pPr>
              <a:defRPr sz="2400">
                <a:solidFill>
                  <a:srgbClr val="182545"/>
                </a:solidFill>
                <a:latin typeface="Montserrat" pitchFamily="2" charset="77"/>
              </a:defRPr>
            </a:lvl1pPr>
          </a:lstStyle>
          <a:p>
            <a:pPr algn="ctr"/>
            <a:endParaRPr lang="fr-FR">
              <a:solidFill>
                <a:schemeClr val="bg1"/>
              </a:solidFill>
              <a:latin typeface="Arial"/>
              <a:cs typeface="Arial"/>
            </a:endParaRPr>
          </a:p>
        </p:txBody>
      </p:sp>
      <p:graphicFrame>
        <p:nvGraphicFramePr>
          <p:cNvPr id="5" name="Diagramme 4">
            <a:extLst>
              <a:ext uri="{FF2B5EF4-FFF2-40B4-BE49-F238E27FC236}">
                <a16:creationId xmlns:a16="http://schemas.microsoft.com/office/drawing/2014/main" id="{0C7A7053-D693-69ED-DD3B-A5F017D0CB13}"/>
              </a:ext>
            </a:extLst>
          </p:cNvPr>
          <p:cNvGraphicFramePr/>
          <p:nvPr>
            <p:extLst>
              <p:ext uri="{D42A27DB-BD31-4B8C-83A1-F6EECF244321}">
                <p14:modId xmlns:p14="http://schemas.microsoft.com/office/powerpoint/2010/main" val="3167289396"/>
              </p:ext>
            </p:extLst>
          </p:nvPr>
        </p:nvGraphicFramePr>
        <p:xfrm>
          <a:off x="201483" y="1182757"/>
          <a:ext cx="2034822" cy="49298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ZoneTexte 11">
            <a:extLst>
              <a:ext uri="{FF2B5EF4-FFF2-40B4-BE49-F238E27FC236}">
                <a16:creationId xmlns:a16="http://schemas.microsoft.com/office/drawing/2014/main" id="{67314C5F-7A0C-EF0D-E610-18B9D02097AD}"/>
              </a:ext>
            </a:extLst>
          </p:cNvPr>
          <p:cNvSpPr txBox="1"/>
          <p:nvPr/>
        </p:nvSpPr>
        <p:spPr>
          <a:xfrm>
            <a:off x="2408582" y="666076"/>
            <a:ext cx="9680370" cy="5355312"/>
          </a:xfrm>
          <a:prstGeom prst="rect">
            <a:avLst/>
          </a:prstGeom>
          <a:noFill/>
        </p:spPr>
        <p:txBody>
          <a:bodyPr wrap="square">
            <a:spAutoFit/>
          </a:bodyPr>
          <a:lstStyle/>
          <a:p>
            <a:r>
              <a:rPr lang="fr-FR" b="1" i="1"/>
              <a:t>Peux-tu me donner des codes pour l'analyse thématique des entretiens ?</a:t>
            </a:r>
          </a:p>
          <a:p>
            <a:r>
              <a:rPr lang="fr-FR"/>
              <a:t>Bien sûr, voici quelques codes possibles pour l'analyse thématique des entretiens :</a:t>
            </a:r>
          </a:p>
          <a:p>
            <a:pPr>
              <a:buFont typeface="+mj-lt"/>
              <a:buAutoNum type="arabicPeriod"/>
            </a:pPr>
            <a:r>
              <a:rPr lang="fr-FR" b="1"/>
              <a:t>Capital social et relations sociales </a:t>
            </a:r>
            <a:r>
              <a:rPr lang="fr-FR"/>
              <a:t>: codes liés à la nature et à la qualité des relations sociales des participants, leur fréquence et leur intensité, ainsi que la manière dont ces relations peuvent influencer leur orientation scolaire.</a:t>
            </a:r>
          </a:p>
          <a:p>
            <a:pPr>
              <a:buFont typeface="+mj-lt"/>
              <a:buAutoNum type="arabicPeriod"/>
            </a:pPr>
            <a:r>
              <a:rPr lang="fr-FR" b="1"/>
              <a:t>Capital culturel et compétences </a:t>
            </a:r>
            <a:r>
              <a:rPr lang="fr-FR"/>
              <a:t>: codes liés aux connaissances, compétences et pratiques culturelles des participants, telles que leur maîtrise de la langue, leur connaissance de la culture générale, leur pratique d'activités culturelles et artistiques, etc.</a:t>
            </a:r>
          </a:p>
          <a:p>
            <a:pPr>
              <a:buFont typeface="+mj-lt"/>
              <a:buAutoNum type="arabicPeriod"/>
            </a:pPr>
            <a:r>
              <a:rPr lang="fr-FR" b="1"/>
              <a:t>Expériences d'orientation </a:t>
            </a:r>
            <a:r>
              <a:rPr lang="fr-FR"/>
              <a:t>: codes liés aux expériences passées et actuelles des participants en matière d'orientation scolaire, telles que leur choix de filière ou de spécialisation, les obstacles rencontrés, les succès et les échecs.</a:t>
            </a:r>
          </a:p>
          <a:p>
            <a:pPr>
              <a:buFont typeface="+mj-lt"/>
              <a:buAutoNum type="arabicPeriod"/>
            </a:pPr>
            <a:r>
              <a:rPr lang="fr-FR" b="1"/>
              <a:t>Attentes et projets d'avenir </a:t>
            </a:r>
            <a:r>
              <a:rPr lang="fr-FR"/>
              <a:t>: codes liés aux attentes, projets et aspirations des participants en matière d'éducation et de carrière, ainsi que leur perception des opportunités et des obstacles à leur réalisation.</a:t>
            </a:r>
          </a:p>
          <a:p>
            <a:pPr>
              <a:buFont typeface="+mj-lt"/>
              <a:buAutoNum type="arabicPeriod"/>
            </a:pPr>
            <a:r>
              <a:rPr lang="fr-FR" b="1"/>
              <a:t>Environnement familial et socio-économique </a:t>
            </a:r>
            <a:r>
              <a:rPr lang="fr-FR"/>
              <a:t>: codes liés à l'environnement familial et socio-économique des participants, tel que le niveau d'éducation de leurs parents, leur situation économique, leur situation familiale, etc.</a:t>
            </a:r>
          </a:p>
          <a:p>
            <a:pPr>
              <a:buFont typeface="+mj-lt"/>
              <a:buAutoNum type="arabicPeriod"/>
            </a:pPr>
            <a:r>
              <a:rPr lang="fr-FR" b="1"/>
              <a:t>Ressources et support </a:t>
            </a:r>
            <a:r>
              <a:rPr lang="fr-FR"/>
              <a:t>: codes liés aux ressources et au support disponibles pour les participants, tels que les conseils et l'aide apportés par les parents, les enseignants, les conseillers d'orientation […]</a:t>
            </a:r>
          </a:p>
        </p:txBody>
      </p:sp>
      <p:sp>
        <p:nvSpPr>
          <p:cNvPr id="17" name="ZoneTexte 16">
            <a:extLst>
              <a:ext uri="{FF2B5EF4-FFF2-40B4-BE49-F238E27FC236}">
                <a16:creationId xmlns:a16="http://schemas.microsoft.com/office/drawing/2014/main" id="{03E1AA6C-BAEE-724E-BA50-6C4E145A0AE2}"/>
              </a:ext>
            </a:extLst>
          </p:cNvPr>
          <p:cNvSpPr txBox="1"/>
          <p:nvPr/>
        </p:nvSpPr>
        <p:spPr>
          <a:xfrm>
            <a:off x="9783418" y="5955436"/>
            <a:ext cx="1813891" cy="369332"/>
          </a:xfrm>
          <a:prstGeom prst="rect">
            <a:avLst/>
          </a:prstGeom>
          <a:noFill/>
        </p:spPr>
        <p:txBody>
          <a:bodyPr wrap="square">
            <a:spAutoFit/>
          </a:bodyPr>
          <a:lstStyle/>
          <a:p>
            <a:r>
              <a:rPr lang="fr-FR" b="1">
                <a:solidFill>
                  <a:srgbClr val="2A99DE"/>
                </a:solidFill>
              </a:rPr>
              <a:t>Source : </a:t>
            </a:r>
            <a:r>
              <a:rPr lang="fr-FR" b="1" err="1">
                <a:solidFill>
                  <a:srgbClr val="2A99DE"/>
                </a:solidFill>
              </a:rPr>
              <a:t>ChatGPT</a:t>
            </a:r>
            <a:endParaRPr lang="fr-FR">
              <a:solidFill>
                <a:srgbClr val="2A99DE"/>
              </a:solidFill>
            </a:endParaRPr>
          </a:p>
        </p:txBody>
      </p:sp>
      <p:sp>
        <p:nvSpPr>
          <p:cNvPr id="2" name="Rectangle 1">
            <a:extLst>
              <a:ext uri="{FF2B5EF4-FFF2-40B4-BE49-F238E27FC236}">
                <a16:creationId xmlns:a16="http://schemas.microsoft.com/office/drawing/2014/main" id="{8B08BC89-86EB-4F2F-F2DD-34108C9673A8}"/>
              </a:ext>
            </a:extLst>
          </p:cNvPr>
          <p:cNvSpPr/>
          <p:nvPr/>
        </p:nvSpPr>
        <p:spPr>
          <a:xfrm>
            <a:off x="2276061" y="381552"/>
            <a:ext cx="9680370" cy="5965200"/>
          </a:xfrm>
          <a:prstGeom prst="rect">
            <a:avLst/>
          </a:prstGeom>
          <a:noFill/>
          <a:ln w="28575">
            <a:solidFill>
              <a:srgbClr val="5DB2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custDataLst>
      <p:tags r:id="rId1"/>
    </p:custDataLst>
    <p:extLst>
      <p:ext uri="{BB962C8B-B14F-4D97-AF65-F5344CB8AC3E}">
        <p14:creationId xmlns:p14="http://schemas.microsoft.com/office/powerpoint/2010/main" val="36552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a:extLst>
              <a:ext uri="{FF2B5EF4-FFF2-40B4-BE49-F238E27FC236}">
                <a16:creationId xmlns:a16="http://schemas.microsoft.com/office/drawing/2014/main" id="{ABA16B3E-7512-6F75-BDE4-18ED848B0368}"/>
              </a:ext>
            </a:extLst>
          </p:cNvPr>
          <p:cNvSpPr txBox="1"/>
          <p:nvPr/>
        </p:nvSpPr>
        <p:spPr>
          <a:xfrm>
            <a:off x="586408" y="368300"/>
            <a:ext cx="1689653" cy="5982804"/>
          </a:xfrm>
          <a:prstGeom prst="rect">
            <a:avLst/>
          </a:prstGeom>
          <a:solidFill>
            <a:srgbClr val="5DB2E6"/>
          </a:solidFill>
        </p:spPr>
        <p:txBody>
          <a:bodyPr wrap="square" lIns="91440" tIns="45720" rIns="91440" bIns="45720" rtlCol="0" anchor="ctr" anchorCtr="0">
            <a:noAutofit/>
          </a:bodyPr>
          <a:lstStyle>
            <a:defPPr>
              <a:defRPr lang="fr-FR"/>
            </a:defPPr>
            <a:lvl1pPr>
              <a:defRPr sz="2400">
                <a:solidFill>
                  <a:srgbClr val="182545"/>
                </a:solidFill>
                <a:latin typeface="Montserrat" pitchFamily="2" charset="77"/>
              </a:defRPr>
            </a:lvl1pPr>
          </a:lstStyle>
          <a:p>
            <a:pPr algn="ctr"/>
            <a:endParaRPr lang="fr-FR">
              <a:solidFill>
                <a:schemeClr val="bg1"/>
              </a:solidFill>
              <a:latin typeface="Arial"/>
              <a:cs typeface="Arial"/>
            </a:endParaRPr>
          </a:p>
        </p:txBody>
      </p:sp>
      <p:graphicFrame>
        <p:nvGraphicFramePr>
          <p:cNvPr id="5" name="Diagramme 4">
            <a:extLst>
              <a:ext uri="{FF2B5EF4-FFF2-40B4-BE49-F238E27FC236}">
                <a16:creationId xmlns:a16="http://schemas.microsoft.com/office/drawing/2014/main" id="{0C7A7053-D693-69ED-DD3B-A5F017D0CB13}"/>
              </a:ext>
            </a:extLst>
          </p:cNvPr>
          <p:cNvGraphicFramePr/>
          <p:nvPr>
            <p:extLst>
              <p:ext uri="{D42A27DB-BD31-4B8C-83A1-F6EECF244321}">
                <p14:modId xmlns:p14="http://schemas.microsoft.com/office/powerpoint/2010/main" val="35640092"/>
              </p:ext>
            </p:extLst>
          </p:nvPr>
        </p:nvGraphicFramePr>
        <p:xfrm>
          <a:off x="201483" y="1182757"/>
          <a:ext cx="2034822" cy="49298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ZoneTexte 11">
            <a:extLst>
              <a:ext uri="{FF2B5EF4-FFF2-40B4-BE49-F238E27FC236}">
                <a16:creationId xmlns:a16="http://schemas.microsoft.com/office/drawing/2014/main" id="{67314C5F-7A0C-EF0D-E610-18B9D02097AD}"/>
              </a:ext>
            </a:extLst>
          </p:cNvPr>
          <p:cNvSpPr txBox="1"/>
          <p:nvPr/>
        </p:nvSpPr>
        <p:spPr>
          <a:xfrm>
            <a:off x="2315817" y="1076739"/>
            <a:ext cx="9680370" cy="3693319"/>
          </a:xfrm>
          <a:prstGeom prst="rect">
            <a:avLst/>
          </a:prstGeom>
          <a:noFill/>
        </p:spPr>
        <p:txBody>
          <a:bodyPr wrap="square">
            <a:spAutoFit/>
          </a:bodyPr>
          <a:lstStyle/>
          <a:p>
            <a:r>
              <a:rPr lang="fr-FR" b="1" i="1"/>
              <a:t>Peux-tu créer des extraits d'entretien en rapport avec le code 7 de la recherche ?</a:t>
            </a:r>
          </a:p>
          <a:p>
            <a:endParaRPr lang="fr-FR" b="1" i="1"/>
          </a:p>
          <a:p>
            <a:r>
              <a:rPr lang="fr-FR"/>
              <a:t>Bien sûr, voici deux extraits d'entretien en lien avec le code 7, qui concerne les perceptions des participants sur l'importance de l'orientation scolaire :</a:t>
            </a:r>
          </a:p>
          <a:p>
            <a:endParaRPr lang="fr-FR"/>
          </a:p>
          <a:p>
            <a:r>
              <a:rPr lang="fr-FR"/>
              <a:t>Extrait 1 : Participant 1 : "L'orientation scolaire, c'est </a:t>
            </a:r>
            <a:r>
              <a:rPr lang="fr-FR" b="1"/>
              <a:t>super important</a:t>
            </a:r>
            <a:r>
              <a:rPr lang="fr-FR"/>
              <a:t>. C'est ça qui va déterminer ton avenir, ta carrière, ta vie quoi. Si t'as pas la bonne orientation, t'es foutu. Et malheureusement, tout le monde n'a pas les mêmes chances d'avoir accès aux bonnes informations et aux bonnes filières."</a:t>
            </a:r>
          </a:p>
          <a:p>
            <a:endParaRPr lang="fr-FR"/>
          </a:p>
          <a:p>
            <a:r>
              <a:rPr lang="fr-FR"/>
              <a:t>Extrait 2 : Participant 2 : "Je trouve que l'orientation scolaire, c'est un peu un </a:t>
            </a:r>
            <a:r>
              <a:rPr lang="fr-FR" b="1"/>
              <a:t>parcours du combattant</a:t>
            </a:r>
            <a:r>
              <a:rPr lang="fr-FR"/>
              <a:t>. J'ai l'impression qu'on te demande de choisir ce que tu vas faire pour le reste de ta vie quand t'as même pas 18 ans. C'est beaucoup de pression. Mais bon, c'est vrai que c'est important aussi. Faut bien réfléchir à ce qu'on veut faire."</a:t>
            </a:r>
          </a:p>
        </p:txBody>
      </p:sp>
      <p:sp>
        <p:nvSpPr>
          <p:cNvPr id="17" name="ZoneTexte 16">
            <a:extLst>
              <a:ext uri="{FF2B5EF4-FFF2-40B4-BE49-F238E27FC236}">
                <a16:creationId xmlns:a16="http://schemas.microsoft.com/office/drawing/2014/main" id="{03E1AA6C-BAEE-724E-BA50-6C4E145A0AE2}"/>
              </a:ext>
            </a:extLst>
          </p:cNvPr>
          <p:cNvSpPr txBox="1"/>
          <p:nvPr/>
        </p:nvSpPr>
        <p:spPr>
          <a:xfrm>
            <a:off x="9915939" y="5743233"/>
            <a:ext cx="1813891" cy="369332"/>
          </a:xfrm>
          <a:prstGeom prst="rect">
            <a:avLst/>
          </a:prstGeom>
          <a:noFill/>
        </p:spPr>
        <p:txBody>
          <a:bodyPr wrap="square">
            <a:spAutoFit/>
          </a:bodyPr>
          <a:lstStyle/>
          <a:p>
            <a:r>
              <a:rPr lang="fr-FR" b="1">
                <a:solidFill>
                  <a:srgbClr val="2A99DE"/>
                </a:solidFill>
              </a:rPr>
              <a:t>Source : </a:t>
            </a:r>
            <a:r>
              <a:rPr lang="fr-FR" b="1" err="1">
                <a:solidFill>
                  <a:srgbClr val="2A99DE"/>
                </a:solidFill>
              </a:rPr>
              <a:t>ChatGPT</a:t>
            </a:r>
            <a:endParaRPr lang="fr-FR">
              <a:solidFill>
                <a:srgbClr val="2A99DE"/>
              </a:solidFill>
            </a:endParaRPr>
          </a:p>
        </p:txBody>
      </p:sp>
      <p:sp>
        <p:nvSpPr>
          <p:cNvPr id="2" name="Rectangle 1">
            <a:extLst>
              <a:ext uri="{FF2B5EF4-FFF2-40B4-BE49-F238E27FC236}">
                <a16:creationId xmlns:a16="http://schemas.microsoft.com/office/drawing/2014/main" id="{4E0E56D0-C3A9-0E00-A888-274CBDD9CEB9}"/>
              </a:ext>
            </a:extLst>
          </p:cNvPr>
          <p:cNvSpPr/>
          <p:nvPr/>
        </p:nvSpPr>
        <p:spPr>
          <a:xfrm>
            <a:off x="2276061" y="381552"/>
            <a:ext cx="9680370" cy="5965200"/>
          </a:xfrm>
          <a:prstGeom prst="rect">
            <a:avLst/>
          </a:prstGeom>
          <a:noFill/>
          <a:ln w="28575">
            <a:solidFill>
              <a:srgbClr val="5DB2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custDataLst>
      <p:tags r:id="rId1"/>
    </p:custDataLst>
    <p:extLst>
      <p:ext uri="{BB962C8B-B14F-4D97-AF65-F5344CB8AC3E}">
        <p14:creationId xmlns:p14="http://schemas.microsoft.com/office/powerpoint/2010/main" val="395528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514983" y="1281652"/>
            <a:ext cx="9843556" cy="3000821"/>
          </a:xfrm>
          <a:prstGeom prst="rect">
            <a:avLst/>
          </a:prstGeom>
          <a:noFill/>
        </p:spPr>
        <p:txBody>
          <a:bodyPr wrap="square" lIns="91440" tIns="45720" rIns="91440" bIns="45720" rtlCol="0" anchor="t">
            <a:spAutoFit/>
          </a:bodyPr>
          <a:lstStyle/>
          <a:p>
            <a:pPr>
              <a:spcAft>
                <a:spcPts val="1800"/>
              </a:spcAft>
            </a:pPr>
            <a:r>
              <a:rPr lang="fr-FR" sz="2400" b="1">
                <a:solidFill>
                  <a:schemeClr val="bg1"/>
                </a:solidFill>
                <a:latin typeface="Arial"/>
                <a:cs typeface="Arial"/>
              </a:rPr>
              <a:t>Objectifs</a:t>
            </a:r>
          </a:p>
          <a:p>
            <a:pPr marL="514350" indent="-514350">
              <a:spcAft>
                <a:spcPts val="1800"/>
              </a:spcAft>
              <a:buFont typeface="Arial" panose="020B0604020202020204" pitchFamily="34" charset="0"/>
              <a:buChar char="•"/>
            </a:pPr>
            <a:r>
              <a:rPr lang="fr-FR" sz="2400">
                <a:solidFill>
                  <a:schemeClr val="bg1"/>
                </a:solidFill>
                <a:latin typeface="Arial"/>
                <a:cs typeface="Arial"/>
              </a:rPr>
              <a:t>Comprendre comment l’IA fonctionne, identifier ses atouts et limites</a:t>
            </a:r>
          </a:p>
          <a:p>
            <a:pPr marL="514350" indent="-514350">
              <a:spcAft>
                <a:spcPts val="1800"/>
              </a:spcAft>
              <a:buFont typeface="Arial" panose="020B0604020202020204" pitchFamily="34" charset="0"/>
              <a:buChar char="•"/>
            </a:pPr>
            <a:r>
              <a:rPr lang="fr-FR" sz="2400">
                <a:solidFill>
                  <a:schemeClr val="bg1"/>
                </a:solidFill>
                <a:latin typeface="Arial"/>
                <a:cs typeface="Arial"/>
              </a:rPr>
              <a:t>Débattre des enjeux et des impacts sur l’accompagnement et l’évaluation des mémoires</a:t>
            </a:r>
          </a:p>
          <a:p>
            <a:pPr marL="514350" indent="-514350">
              <a:spcAft>
                <a:spcPts val="1800"/>
              </a:spcAft>
              <a:buFont typeface="Arial" panose="020B0604020202020204" pitchFamily="34" charset="0"/>
              <a:buChar char="•"/>
            </a:pPr>
            <a:r>
              <a:rPr lang="fr-FR" sz="2400">
                <a:solidFill>
                  <a:schemeClr val="bg1"/>
                </a:solidFill>
                <a:latin typeface="Arial"/>
                <a:cs typeface="Arial"/>
              </a:rPr>
              <a:t>Discuter de scénarii et de pistes pour l’accompagnement et l’évaluation des mémoires en 2023</a:t>
            </a:r>
          </a:p>
        </p:txBody>
      </p:sp>
      <p:sp>
        <p:nvSpPr>
          <p:cNvPr id="4" name="Rectangle 3">
            <a:extLst>
              <a:ext uri="{FF2B5EF4-FFF2-40B4-BE49-F238E27FC236}">
                <a16:creationId xmlns:a16="http://schemas.microsoft.com/office/drawing/2014/main" id="{75D04A6D-55F1-478F-85CE-E6BE44E08E36}"/>
              </a:ext>
            </a:extLst>
          </p:cNvPr>
          <p:cNvSpPr/>
          <p:nvPr/>
        </p:nvSpPr>
        <p:spPr>
          <a:xfrm>
            <a:off x="348344" y="0"/>
            <a:ext cx="11745686" cy="1035714"/>
          </a:xfrm>
          <a:prstGeom prst="rect">
            <a:avLst/>
          </a:prstGeom>
          <a:solidFill>
            <a:srgbClr val="5DB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err="1">
                <a:solidFill>
                  <a:srgbClr val="00214E"/>
                </a:solidFill>
              </a:rPr>
              <a:t>ChatGPT</a:t>
            </a:r>
            <a:r>
              <a:rPr lang="fr-FR" sz="3200" b="1">
                <a:solidFill>
                  <a:srgbClr val="00214E"/>
                </a:solidFill>
              </a:rPr>
              <a:t> et les outils d’IA : quels enjeux sur les mémoires en 2023 ?</a:t>
            </a:r>
            <a:r>
              <a:rPr lang="fr-FR" sz="2800" b="1">
                <a:solidFill>
                  <a:srgbClr val="00214E"/>
                </a:solidFill>
                <a:latin typeface="Calibri" charset="0"/>
                <a:ea typeface="Calibri" charset="0"/>
                <a:cs typeface="Calibri" charset="0"/>
              </a:rPr>
              <a:t> </a:t>
            </a:r>
          </a:p>
        </p:txBody>
      </p:sp>
    </p:spTree>
    <p:custDataLst>
      <p:tags r:id="rId1"/>
    </p:custDataLst>
    <p:extLst>
      <p:ext uri="{BB962C8B-B14F-4D97-AF65-F5344CB8AC3E}">
        <p14:creationId xmlns:p14="http://schemas.microsoft.com/office/powerpoint/2010/main" val="2335730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a:extLst>
              <a:ext uri="{FF2B5EF4-FFF2-40B4-BE49-F238E27FC236}">
                <a16:creationId xmlns:a16="http://schemas.microsoft.com/office/drawing/2014/main" id="{ABA16B3E-7512-6F75-BDE4-18ED848B0368}"/>
              </a:ext>
            </a:extLst>
          </p:cNvPr>
          <p:cNvSpPr txBox="1"/>
          <p:nvPr/>
        </p:nvSpPr>
        <p:spPr>
          <a:xfrm>
            <a:off x="586408" y="368300"/>
            <a:ext cx="1689653" cy="5982804"/>
          </a:xfrm>
          <a:prstGeom prst="rect">
            <a:avLst/>
          </a:prstGeom>
          <a:solidFill>
            <a:srgbClr val="5DB2E6"/>
          </a:solidFill>
        </p:spPr>
        <p:txBody>
          <a:bodyPr wrap="square" lIns="91440" tIns="45720" rIns="91440" bIns="45720" rtlCol="0" anchor="ctr" anchorCtr="0">
            <a:noAutofit/>
          </a:bodyPr>
          <a:lstStyle>
            <a:defPPr>
              <a:defRPr lang="fr-FR"/>
            </a:defPPr>
            <a:lvl1pPr>
              <a:defRPr sz="2400">
                <a:solidFill>
                  <a:srgbClr val="182545"/>
                </a:solidFill>
                <a:latin typeface="Montserrat" pitchFamily="2" charset="77"/>
              </a:defRPr>
            </a:lvl1pPr>
          </a:lstStyle>
          <a:p>
            <a:pPr algn="ctr"/>
            <a:endParaRPr lang="fr-FR">
              <a:solidFill>
                <a:schemeClr val="bg1"/>
              </a:solidFill>
              <a:latin typeface="Arial"/>
              <a:cs typeface="Arial"/>
            </a:endParaRPr>
          </a:p>
        </p:txBody>
      </p:sp>
      <p:graphicFrame>
        <p:nvGraphicFramePr>
          <p:cNvPr id="5" name="Diagramme 4">
            <a:extLst>
              <a:ext uri="{FF2B5EF4-FFF2-40B4-BE49-F238E27FC236}">
                <a16:creationId xmlns:a16="http://schemas.microsoft.com/office/drawing/2014/main" id="{0C7A7053-D693-69ED-DD3B-A5F017D0CB13}"/>
              </a:ext>
            </a:extLst>
          </p:cNvPr>
          <p:cNvGraphicFramePr/>
          <p:nvPr>
            <p:extLst>
              <p:ext uri="{D42A27DB-BD31-4B8C-83A1-F6EECF244321}">
                <p14:modId xmlns:p14="http://schemas.microsoft.com/office/powerpoint/2010/main" val="1241570789"/>
              </p:ext>
            </p:extLst>
          </p:nvPr>
        </p:nvGraphicFramePr>
        <p:xfrm>
          <a:off x="201483" y="1182757"/>
          <a:ext cx="2034822" cy="49298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ZoneTexte 11">
            <a:extLst>
              <a:ext uri="{FF2B5EF4-FFF2-40B4-BE49-F238E27FC236}">
                <a16:creationId xmlns:a16="http://schemas.microsoft.com/office/drawing/2014/main" id="{67314C5F-7A0C-EF0D-E610-18B9D02097AD}"/>
              </a:ext>
            </a:extLst>
          </p:cNvPr>
          <p:cNvSpPr txBox="1"/>
          <p:nvPr/>
        </p:nvSpPr>
        <p:spPr>
          <a:xfrm>
            <a:off x="2330727" y="1034179"/>
            <a:ext cx="9680370" cy="4708981"/>
          </a:xfrm>
          <a:prstGeom prst="rect">
            <a:avLst/>
          </a:prstGeom>
          <a:noFill/>
        </p:spPr>
        <p:txBody>
          <a:bodyPr wrap="square">
            <a:spAutoFit/>
          </a:bodyPr>
          <a:lstStyle/>
          <a:p>
            <a:r>
              <a:rPr lang="fr-BE" sz="2000">
                <a:effectLst/>
                <a:ea typeface="Times New Roman" panose="02020603050405020304" pitchFamily="18" charset="0"/>
              </a:rPr>
              <a:t>En conclusion, la théorie du capital social et culturel de Bourdieu peut offrir des outils d'analyse précieux pour comprendre les mécanismes sociaux qui sous-tendent les inégalités observables dans l'orientation scolaire. […] Cependant, il est important de mobiliser cette théorie de manière critique, en prenant en compte les contextes et les acteurs spécifiques de chaque situation.</a:t>
            </a:r>
          </a:p>
          <a:p>
            <a:endParaRPr lang="fr-BE" sz="2000">
              <a:effectLst/>
              <a:ea typeface="Times New Roman" panose="02020603050405020304" pitchFamily="18" charset="0"/>
            </a:endParaRPr>
          </a:p>
          <a:p>
            <a:r>
              <a:rPr lang="fr-BE" sz="2000" b="1" i="1">
                <a:effectLst/>
                <a:ea typeface="Times New Roman" panose="02020603050405020304" pitchFamily="18" charset="0"/>
              </a:rPr>
              <a:t>Peux-tu reprendre le dernier paragraphe en utilisant un ton plus scientifique ?</a:t>
            </a:r>
          </a:p>
          <a:p>
            <a:endParaRPr lang="fr-BE" sz="2000">
              <a:ea typeface="Times New Roman" panose="02020603050405020304" pitchFamily="18" charset="0"/>
            </a:endParaRPr>
          </a:p>
          <a:p>
            <a:r>
              <a:rPr lang="fr-BE" sz="2000">
                <a:effectLst/>
                <a:ea typeface="Times New Roman" panose="02020603050405020304" pitchFamily="18" charset="0"/>
              </a:rPr>
              <a:t>En somme, la théorie du capital social et culturel de Bourdieu peut s'avérer un cadre théorique particulièrement pertinent pour appréhender les mécanismes sociaux qui sous-tendent les inégalités dans l'orientation scolaire. […] Toutefois, il convient d'utiliser cette théorie de manière critique, en prenant en compte les contextes et les acteurs spécifiques de chaque situation, tout en reconnaissant que les individus ne sont pas passifs face aux inégalités sociales et peuvent adopter des stratégies pour contester ou dépasser les contraintes liées à leur capital social et culturel. […]</a:t>
            </a:r>
            <a:endParaRPr lang="fr-BE" sz="2000" b="1">
              <a:effectLst/>
              <a:ea typeface="Calibri" panose="020F0502020204030204" pitchFamily="34" charset="0"/>
            </a:endParaRPr>
          </a:p>
        </p:txBody>
      </p:sp>
      <p:sp>
        <p:nvSpPr>
          <p:cNvPr id="17" name="ZoneTexte 16">
            <a:extLst>
              <a:ext uri="{FF2B5EF4-FFF2-40B4-BE49-F238E27FC236}">
                <a16:creationId xmlns:a16="http://schemas.microsoft.com/office/drawing/2014/main" id="{03E1AA6C-BAEE-724E-BA50-6C4E145A0AE2}"/>
              </a:ext>
            </a:extLst>
          </p:cNvPr>
          <p:cNvSpPr txBox="1"/>
          <p:nvPr/>
        </p:nvSpPr>
        <p:spPr>
          <a:xfrm>
            <a:off x="9915939" y="5750561"/>
            <a:ext cx="1813891" cy="369332"/>
          </a:xfrm>
          <a:prstGeom prst="rect">
            <a:avLst/>
          </a:prstGeom>
          <a:noFill/>
        </p:spPr>
        <p:txBody>
          <a:bodyPr wrap="square">
            <a:spAutoFit/>
          </a:bodyPr>
          <a:lstStyle/>
          <a:p>
            <a:r>
              <a:rPr lang="fr-FR" b="1">
                <a:solidFill>
                  <a:srgbClr val="2A99DE"/>
                </a:solidFill>
              </a:rPr>
              <a:t>Source : </a:t>
            </a:r>
            <a:r>
              <a:rPr lang="fr-FR" b="1" err="1">
                <a:solidFill>
                  <a:srgbClr val="2A99DE"/>
                </a:solidFill>
              </a:rPr>
              <a:t>ChatGPT</a:t>
            </a:r>
            <a:endParaRPr lang="fr-FR">
              <a:solidFill>
                <a:srgbClr val="2A99DE"/>
              </a:solidFill>
            </a:endParaRPr>
          </a:p>
        </p:txBody>
      </p:sp>
      <p:sp>
        <p:nvSpPr>
          <p:cNvPr id="2" name="Rectangle 1">
            <a:extLst>
              <a:ext uri="{FF2B5EF4-FFF2-40B4-BE49-F238E27FC236}">
                <a16:creationId xmlns:a16="http://schemas.microsoft.com/office/drawing/2014/main" id="{91DCAB71-C18C-059C-5FF3-8DDCE92D844C}"/>
              </a:ext>
            </a:extLst>
          </p:cNvPr>
          <p:cNvSpPr/>
          <p:nvPr/>
        </p:nvSpPr>
        <p:spPr>
          <a:xfrm>
            <a:off x="2276061" y="381552"/>
            <a:ext cx="9680370" cy="5965200"/>
          </a:xfrm>
          <a:prstGeom prst="rect">
            <a:avLst/>
          </a:prstGeom>
          <a:noFill/>
          <a:ln w="28575">
            <a:solidFill>
              <a:srgbClr val="5DB2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custDataLst>
      <p:tags r:id="rId1"/>
    </p:custDataLst>
    <p:extLst>
      <p:ext uri="{BB962C8B-B14F-4D97-AF65-F5344CB8AC3E}">
        <p14:creationId xmlns:p14="http://schemas.microsoft.com/office/powerpoint/2010/main" val="361300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a:extLst>
              <a:ext uri="{FF2B5EF4-FFF2-40B4-BE49-F238E27FC236}">
                <a16:creationId xmlns:a16="http://schemas.microsoft.com/office/drawing/2014/main" id="{ABA16B3E-7512-6F75-BDE4-18ED848B0368}"/>
              </a:ext>
            </a:extLst>
          </p:cNvPr>
          <p:cNvSpPr txBox="1"/>
          <p:nvPr/>
        </p:nvSpPr>
        <p:spPr>
          <a:xfrm>
            <a:off x="586408" y="368300"/>
            <a:ext cx="1689653" cy="5982804"/>
          </a:xfrm>
          <a:prstGeom prst="rect">
            <a:avLst/>
          </a:prstGeom>
          <a:solidFill>
            <a:srgbClr val="5DB2E6"/>
          </a:solidFill>
        </p:spPr>
        <p:txBody>
          <a:bodyPr wrap="square" lIns="91440" tIns="45720" rIns="91440" bIns="45720" rtlCol="0" anchor="ctr" anchorCtr="0">
            <a:noAutofit/>
          </a:bodyPr>
          <a:lstStyle>
            <a:defPPr>
              <a:defRPr lang="fr-FR"/>
            </a:defPPr>
            <a:lvl1pPr>
              <a:defRPr sz="2400">
                <a:solidFill>
                  <a:srgbClr val="182545"/>
                </a:solidFill>
                <a:latin typeface="Montserrat" pitchFamily="2" charset="77"/>
              </a:defRPr>
            </a:lvl1pPr>
          </a:lstStyle>
          <a:p>
            <a:pPr algn="ctr"/>
            <a:endParaRPr lang="fr-FR">
              <a:solidFill>
                <a:schemeClr val="bg1"/>
              </a:solidFill>
              <a:latin typeface="Arial"/>
              <a:cs typeface="Arial"/>
            </a:endParaRPr>
          </a:p>
        </p:txBody>
      </p:sp>
      <p:graphicFrame>
        <p:nvGraphicFramePr>
          <p:cNvPr id="5" name="Diagramme 4">
            <a:extLst>
              <a:ext uri="{FF2B5EF4-FFF2-40B4-BE49-F238E27FC236}">
                <a16:creationId xmlns:a16="http://schemas.microsoft.com/office/drawing/2014/main" id="{0C7A7053-D693-69ED-DD3B-A5F017D0CB13}"/>
              </a:ext>
            </a:extLst>
          </p:cNvPr>
          <p:cNvGraphicFramePr/>
          <p:nvPr>
            <p:extLst>
              <p:ext uri="{D42A27DB-BD31-4B8C-83A1-F6EECF244321}">
                <p14:modId xmlns:p14="http://schemas.microsoft.com/office/powerpoint/2010/main" val="3552406745"/>
              </p:ext>
            </p:extLst>
          </p:nvPr>
        </p:nvGraphicFramePr>
        <p:xfrm>
          <a:off x="201483" y="1182757"/>
          <a:ext cx="2034822" cy="49298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ZoneTexte 11">
            <a:extLst>
              <a:ext uri="{FF2B5EF4-FFF2-40B4-BE49-F238E27FC236}">
                <a16:creationId xmlns:a16="http://schemas.microsoft.com/office/drawing/2014/main" id="{67314C5F-7A0C-EF0D-E610-18B9D02097AD}"/>
              </a:ext>
            </a:extLst>
          </p:cNvPr>
          <p:cNvSpPr txBox="1"/>
          <p:nvPr/>
        </p:nvSpPr>
        <p:spPr>
          <a:xfrm>
            <a:off x="2511630" y="363792"/>
            <a:ext cx="9444801" cy="5940088"/>
          </a:xfrm>
          <a:prstGeom prst="rect">
            <a:avLst/>
          </a:prstGeom>
          <a:noFill/>
        </p:spPr>
        <p:txBody>
          <a:bodyPr wrap="square">
            <a:spAutoFit/>
          </a:bodyPr>
          <a:lstStyle/>
          <a:p>
            <a:r>
              <a:rPr lang="fr-FR" sz="2000" b="1" i="1"/>
              <a:t>Peux-tu me fournir une liste de 10 références par rapport à l'introduction ? </a:t>
            </a:r>
            <a:r>
              <a:rPr lang="fr-FR" sz="2000"/>
              <a:t>[…]</a:t>
            </a:r>
          </a:p>
          <a:p>
            <a:endParaRPr lang="fr-FR" sz="2000"/>
          </a:p>
          <a:p>
            <a:pPr>
              <a:buFont typeface="+mj-lt"/>
              <a:buAutoNum type="arabicPeriod"/>
            </a:pPr>
            <a:r>
              <a:rPr lang="fr-FR" sz="2000"/>
              <a:t> Bourdieu, P. (1979). </a:t>
            </a:r>
            <a:r>
              <a:rPr lang="fr-FR" sz="2000" i="1"/>
              <a:t>La distinction: critique sociale du jugement</a:t>
            </a:r>
            <a:r>
              <a:rPr lang="fr-FR" sz="2000"/>
              <a:t>. Les éditions de minuit.</a:t>
            </a:r>
          </a:p>
          <a:p>
            <a:pPr>
              <a:buFont typeface="+mj-lt"/>
              <a:buAutoNum type="arabicPeriod"/>
            </a:pPr>
            <a:r>
              <a:rPr lang="fr-FR" sz="2000"/>
              <a:t> Bourdieu, P. (1984). </a:t>
            </a:r>
            <a:r>
              <a:rPr lang="fr-FR" sz="2000" i="1"/>
              <a:t>Homo </a:t>
            </a:r>
            <a:r>
              <a:rPr lang="fr-FR" sz="2000" i="1" err="1"/>
              <a:t>academicus</a:t>
            </a:r>
            <a:r>
              <a:rPr lang="fr-FR" sz="2000"/>
              <a:t>. Les éditions de minuit.</a:t>
            </a:r>
          </a:p>
          <a:p>
            <a:pPr>
              <a:buFont typeface="+mj-lt"/>
              <a:buAutoNum type="arabicPeriod"/>
            </a:pPr>
            <a:r>
              <a:rPr lang="fr-FR" sz="2000"/>
              <a:t> Bourdieu, P. (1986). </a:t>
            </a:r>
            <a:r>
              <a:rPr lang="fr-FR" sz="2000" i="1"/>
              <a:t>The </a:t>
            </a:r>
            <a:r>
              <a:rPr lang="fr-FR" sz="2000" i="1" err="1"/>
              <a:t>forms</a:t>
            </a:r>
            <a:r>
              <a:rPr lang="fr-FR" sz="2000" i="1"/>
              <a:t> of capital</a:t>
            </a:r>
            <a:r>
              <a:rPr lang="fr-FR" sz="2000"/>
              <a:t>. In J. G. Richardson (Ed.), </a:t>
            </a:r>
            <a:r>
              <a:rPr lang="fr-FR" sz="2000" err="1"/>
              <a:t>Handbook</a:t>
            </a:r>
            <a:r>
              <a:rPr lang="fr-FR" sz="2000"/>
              <a:t> of </a:t>
            </a:r>
            <a:r>
              <a:rPr lang="fr-FR" sz="2000" err="1"/>
              <a:t>theory</a:t>
            </a:r>
            <a:r>
              <a:rPr lang="fr-FR" sz="2000"/>
              <a:t> and </a:t>
            </a:r>
            <a:r>
              <a:rPr lang="fr-FR" sz="2000" err="1"/>
              <a:t>research</a:t>
            </a:r>
            <a:r>
              <a:rPr lang="fr-FR" sz="2000"/>
              <a:t> for the </a:t>
            </a:r>
            <a:r>
              <a:rPr lang="fr-FR" sz="2000" err="1"/>
              <a:t>sociology</a:t>
            </a:r>
            <a:r>
              <a:rPr lang="fr-FR" sz="2000"/>
              <a:t> of </a:t>
            </a:r>
            <a:r>
              <a:rPr lang="fr-FR" sz="2000" err="1"/>
              <a:t>education</a:t>
            </a:r>
            <a:r>
              <a:rPr lang="fr-FR" sz="2000"/>
              <a:t> (pp. 241-258). Greenwood </a:t>
            </a:r>
            <a:r>
              <a:rPr lang="fr-FR" sz="2000" err="1"/>
              <a:t>Press</a:t>
            </a:r>
            <a:r>
              <a:rPr lang="fr-FR" sz="2000"/>
              <a:t>.</a:t>
            </a:r>
          </a:p>
          <a:p>
            <a:pPr>
              <a:buFont typeface="+mj-lt"/>
              <a:buAutoNum type="arabicPeriod"/>
            </a:pPr>
            <a:r>
              <a:rPr lang="fr-FR" sz="2000"/>
              <a:t> Bourdieu, P., &amp; Passeron, J. C. (1970). </a:t>
            </a:r>
            <a:r>
              <a:rPr lang="fr-FR" sz="2000" i="1"/>
              <a:t>La reproduction: éléments pour une théorie du système d'enseignement</a:t>
            </a:r>
            <a:r>
              <a:rPr lang="fr-FR" sz="2000"/>
              <a:t>. Les éditions de minuit.</a:t>
            </a:r>
          </a:p>
          <a:p>
            <a:pPr>
              <a:buFont typeface="+mj-lt"/>
              <a:buAutoNum type="arabicPeriod"/>
            </a:pPr>
            <a:r>
              <a:rPr lang="fr-FR" sz="2000"/>
              <a:t> Duru-Bellat, M. (</a:t>
            </a:r>
            <a:r>
              <a:rPr lang="fr-FR" sz="2000" b="1"/>
              <a:t>2010</a:t>
            </a:r>
            <a:r>
              <a:rPr lang="fr-FR" sz="2000"/>
              <a:t>). </a:t>
            </a:r>
            <a:r>
              <a:rPr lang="fr-FR" sz="2000" i="1"/>
              <a:t>Les inégalités sociales à l'école</a:t>
            </a:r>
            <a:r>
              <a:rPr lang="fr-FR" sz="2000"/>
              <a:t>. Presses Universitaires de France.</a:t>
            </a:r>
          </a:p>
          <a:p>
            <a:pPr>
              <a:buFont typeface="+mj-lt"/>
              <a:buAutoNum type="arabicPeriod"/>
            </a:pPr>
            <a:r>
              <a:rPr lang="fr-FR" sz="2000"/>
              <a:t> Dubet, F. (</a:t>
            </a:r>
            <a:r>
              <a:rPr lang="fr-FR" sz="2000" b="1"/>
              <a:t>2010</a:t>
            </a:r>
            <a:r>
              <a:rPr lang="fr-FR" sz="2000"/>
              <a:t>). </a:t>
            </a:r>
            <a:r>
              <a:rPr lang="fr-FR" sz="2000" i="1"/>
              <a:t>L'école des chances: qu'est-ce qu'une école juste?</a:t>
            </a:r>
            <a:r>
              <a:rPr lang="fr-FR" sz="2000"/>
              <a:t>. Le Seuil.</a:t>
            </a:r>
          </a:p>
          <a:p>
            <a:pPr>
              <a:buFont typeface="+mj-lt"/>
              <a:buAutoNum type="arabicPeriod"/>
            </a:pPr>
            <a:r>
              <a:rPr lang="fr-FR" sz="2000"/>
              <a:t> Lahire, B. (</a:t>
            </a:r>
            <a:r>
              <a:rPr lang="fr-FR" sz="2000" b="1"/>
              <a:t>2003</a:t>
            </a:r>
            <a:r>
              <a:rPr lang="fr-FR" sz="2000"/>
              <a:t>). </a:t>
            </a:r>
            <a:r>
              <a:rPr lang="fr-FR" sz="2000" i="1"/>
              <a:t>Culture écrite et inégalités scolaires: sociologie de l'échec scolaire à l'école primaire</a:t>
            </a:r>
            <a:r>
              <a:rPr lang="fr-FR" sz="2000"/>
              <a:t>. </a:t>
            </a:r>
            <a:r>
              <a:rPr lang="fr-FR" sz="2000" b="1"/>
              <a:t>La découverte.</a:t>
            </a:r>
          </a:p>
          <a:p>
            <a:pPr>
              <a:buFont typeface="+mj-lt"/>
              <a:buAutoNum type="arabicPeriod"/>
            </a:pPr>
            <a:r>
              <a:rPr lang="fr-FR" sz="2000"/>
              <a:t> </a:t>
            </a:r>
            <a:r>
              <a:rPr lang="fr-FR" sz="2000" err="1"/>
              <a:t>Maroy</a:t>
            </a:r>
            <a:r>
              <a:rPr lang="fr-FR" sz="2000"/>
              <a:t>, C. (2006). </a:t>
            </a:r>
            <a:r>
              <a:rPr lang="fr-FR" sz="2000" i="1"/>
              <a:t>École, régulation et marché: </a:t>
            </a:r>
            <a:r>
              <a:rPr lang="fr-FR" sz="2000" b="1" i="1"/>
              <a:t>une comparaison internationale</a:t>
            </a:r>
            <a:r>
              <a:rPr lang="fr-FR" sz="2000"/>
              <a:t>. Presses universitaires de France.</a:t>
            </a:r>
          </a:p>
          <a:p>
            <a:pPr>
              <a:buFont typeface="+mj-lt"/>
              <a:buAutoNum type="arabicPeriod"/>
            </a:pPr>
            <a:r>
              <a:rPr lang="fr-FR" sz="2000" b="1"/>
              <a:t> </a:t>
            </a:r>
            <a:r>
              <a:rPr lang="fr-FR" sz="2000" b="1" err="1"/>
              <a:t>Meuret</a:t>
            </a:r>
            <a:r>
              <a:rPr lang="fr-FR" sz="2000" b="1"/>
              <a:t>, D. (2009). </a:t>
            </a:r>
            <a:r>
              <a:rPr lang="fr-FR" sz="2000" b="1" i="1"/>
              <a:t>La démocratisation de l'école</a:t>
            </a:r>
            <a:r>
              <a:rPr lang="fr-FR" sz="2000" b="1"/>
              <a:t>. La dispute.</a:t>
            </a:r>
          </a:p>
          <a:p>
            <a:pPr>
              <a:buFont typeface="+mj-lt"/>
              <a:buAutoNum type="arabicPeriod"/>
            </a:pPr>
            <a:r>
              <a:rPr lang="fr-FR" sz="2000" b="1">
                <a:highlight>
                  <a:srgbClr val="5DB3E6"/>
                </a:highlight>
              </a:rPr>
              <a:t> Pena-Rios, A., &amp; Valenzuela, J. P. (2013). </a:t>
            </a:r>
            <a:r>
              <a:rPr lang="fr-FR" sz="2000" b="1" err="1">
                <a:highlight>
                  <a:srgbClr val="5DB3E6"/>
                </a:highlight>
              </a:rPr>
              <a:t>Reproducing</a:t>
            </a:r>
            <a:r>
              <a:rPr lang="fr-FR" sz="2000" b="1">
                <a:highlight>
                  <a:srgbClr val="5DB3E6"/>
                </a:highlight>
              </a:rPr>
              <a:t> </a:t>
            </a:r>
            <a:r>
              <a:rPr lang="fr-FR" sz="2000" b="1" err="1">
                <a:highlight>
                  <a:srgbClr val="5DB3E6"/>
                </a:highlight>
              </a:rPr>
              <a:t>inequality</a:t>
            </a:r>
            <a:r>
              <a:rPr lang="fr-FR" sz="2000" b="1">
                <a:highlight>
                  <a:srgbClr val="5DB3E6"/>
                </a:highlight>
              </a:rPr>
              <a:t>: the </a:t>
            </a:r>
            <a:r>
              <a:rPr lang="fr-FR" sz="2000" b="1" err="1">
                <a:highlight>
                  <a:srgbClr val="5DB3E6"/>
                </a:highlight>
              </a:rPr>
              <a:t>role</a:t>
            </a:r>
            <a:r>
              <a:rPr lang="fr-FR" sz="2000" b="1">
                <a:highlight>
                  <a:srgbClr val="5DB3E6"/>
                </a:highlight>
              </a:rPr>
              <a:t> of </a:t>
            </a:r>
            <a:r>
              <a:rPr lang="fr-FR" sz="2000" b="1" err="1">
                <a:highlight>
                  <a:srgbClr val="5DB3E6"/>
                </a:highlight>
              </a:rPr>
              <a:t>higher</a:t>
            </a:r>
            <a:r>
              <a:rPr lang="fr-FR" sz="2000" b="1">
                <a:highlight>
                  <a:srgbClr val="5DB3E6"/>
                </a:highlight>
              </a:rPr>
              <a:t> </a:t>
            </a:r>
            <a:r>
              <a:rPr lang="fr-FR" sz="2000" b="1" err="1">
                <a:highlight>
                  <a:srgbClr val="5DB3E6"/>
                </a:highlight>
              </a:rPr>
              <a:t>education</a:t>
            </a:r>
            <a:r>
              <a:rPr lang="fr-FR" sz="2000" b="1">
                <a:highlight>
                  <a:srgbClr val="5DB3E6"/>
                </a:highlight>
              </a:rPr>
              <a:t> in </a:t>
            </a:r>
            <a:r>
              <a:rPr lang="fr-FR" sz="2000" b="1" err="1">
                <a:highlight>
                  <a:srgbClr val="5DB3E6"/>
                </a:highlight>
              </a:rPr>
              <a:t>promoting</a:t>
            </a:r>
            <a:r>
              <a:rPr lang="fr-FR" sz="2000" b="1">
                <a:highlight>
                  <a:srgbClr val="5DB3E6"/>
                </a:highlight>
              </a:rPr>
              <a:t> social </a:t>
            </a:r>
            <a:r>
              <a:rPr lang="fr-FR" sz="2000" b="1" err="1">
                <a:highlight>
                  <a:srgbClr val="5DB3E6"/>
                </a:highlight>
              </a:rPr>
              <a:t>mobility</a:t>
            </a:r>
            <a:r>
              <a:rPr lang="fr-FR" sz="2000" b="1">
                <a:highlight>
                  <a:srgbClr val="5DB3E6"/>
                </a:highlight>
              </a:rPr>
              <a:t> in Chile. </a:t>
            </a:r>
            <a:r>
              <a:rPr lang="fr-FR" sz="2000" b="1" i="1">
                <a:highlight>
                  <a:srgbClr val="5DB3E6"/>
                </a:highlight>
              </a:rPr>
              <a:t>British Journal of </a:t>
            </a:r>
            <a:r>
              <a:rPr lang="fr-FR" sz="2000" b="1" i="1" err="1">
                <a:highlight>
                  <a:srgbClr val="5DB3E6"/>
                </a:highlight>
              </a:rPr>
              <a:t>Sociology</a:t>
            </a:r>
            <a:r>
              <a:rPr lang="fr-FR" sz="2000" b="1" i="1">
                <a:highlight>
                  <a:srgbClr val="5DB3E6"/>
                </a:highlight>
              </a:rPr>
              <a:t> of Education</a:t>
            </a:r>
            <a:r>
              <a:rPr lang="fr-FR" sz="2000" b="1">
                <a:highlight>
                  <a:srgbClr val="5DB3E6"/>
                </a:highlight>
              </a:rPr>
              <a:t>, 34(2), 177-194.</a:t>
            </a:r>
          </a:p>
        </p:txBody>
      </p:sp>
      <p:sp>
        <p:nvSpPr>
          <p:cNvPr id="17" name="ZoneTexte 16">
            <a:extLst>
              <a:ext uri="{FF2B5EF4-FFF2-40B4-BE49-F238E27FC236}">
                <a16:creationId xmlns:a16="http://schemas.microsoft.com/office/drawing/2014/main" id="{03E1AA6C-BAEE-724E-BA50-6C4E145A0AE2}"/>
              </a:ext>
            </a:extLst>
          </p:cNvPr>
          <p:cNvSpPr txBox="1"/>
          <p:nvPr/>
        </p:nvSpPr>
        <p:spPr>
          <a:xfrm>
            <a:off x="9791701" y="5844626"/>
            <a:ext cx="1813891" cy="369332"/>
          </a:xfrm>
          <a:prstGeom prst="rect">
            <a:avLst/>
          </a:prstGeom>
          <a:noFill/>
        </p:spPr>
        <p:txBody>
          <a:bodyPr wrap="square">
            <a:spAutoFit/>
          </a:bodyPr>
          <a:lstStyle/>
          <a:p>
            <a:r>
              <a:rPr lang="fr-FR" b="1">
                <a:solidFill>
                  <a:srgbClr val="2A99DE"/>
                </a:solidFill>
              </a:rPr>
              <a:t>Source : </a:t>
            </a:r>
            <a:r>
              <a:rPr lang="fr-FR" b="1" err="1">
                <a:solidFill>
                  <a:srgbClr val="2A99DE"/>
                </a:solidFill>
              </a:rPr>
              <a:t>ChatGPT</a:t>
            </a:r>
            <a:endParaRPr lang="fr-FR">
              <a:solidFill>
                <a:srgbClr val="2A99DE"/>
              </a:solidFill>
            </a:endParaRPr>
          </a:p>
        </p:txBody>
      </p:sp>
      <p:sp>
        <p:nvSpPr>
          <p:cNvPr id="2" name="Rectangle 1">
            <a:extLst>
              <a:ext uri="{FF2B5EF4-FFF2-40B4-BE49-F238E27FC236}">
                <a16:creationId xmlns:a16="http://schemas.microsoft.com/office/drawing/2014/main" id="{09F27A6F-7B42-F577-CDBA-8D1BA2E6E3D8}"/>
              </a:ext>
            </a:extLst>
          </p:cNvPr>
          <p:cNvSpPr/>
          <p:nvPr/>
        </p:nvSpPr>
        <p:spPr>
          <a:xfrm>
            <a:off x="2276061" y="381552"/>
            <a:ext cx="9680370" cy="5965200"/>
          </a:xfrm>
          <a:prstGeom prst="rect">
            <a:avLst/>
          </a:prstGeom>
          <a:noFill/>
          <a:ln w="28575">
            <a:solidFill>
              <a:srgbClr val="5DB2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custDataLst>
      <p:tags r:id="rId1"/>
    </p:custDataLst>
    <p:extLst>
      <p:ext uri="{BB962C8B-B14F-4D97-AF65-F5344CB8AC3E}">
        <p14:creationId xmlns:p14="http://schemas.microsoft.com/office/powerpoint/2010/main" val="4053572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a:extLst>
              <a:ext uri="{FF2B5EF4-FFF2-40B4-BE49-F238E27FC236}">
                <a16:creationId xmlns:a16="http://schemas.microsoft.com/office/drawing/2014/main" id="{ABA16B3E-7512-6F75-BDE4-18ED848B0368}"/>
              </a:ext>
            </a:extLst>
          </p:cNvPr>
          <p:cNvSpPr txBox="1"/>
          <p:nvPr/>
        </p:nvSpPr>
        <p:spPr>
          <a:xfrm>
            <a:off x="586408" y="368300"/>
            <a:ext cx="1689653" cy="5982804"/>
          </a:xfrm>
          <a:prstGeom prst="rect">
            <a:avLst/>
          </a:prstGeom>
          <a:solidFill>
            <a:srgbClr val="5DB2E6"/>
          </a:solidFill>
        </p:spPr>
        <p:txBody>
          <a:bodyPr wrap="square" lIns="91440" tIns="45720" rIns="91440" bIns="45720" rtlCol="0" anchor="ctr" anchorCtr="0">
            <a:noAutofit/>
          </a:bodyPr>
          <a:lstStyle>
            <a:defPPr>
              <a:defRPr lang="fr-FR"/>
            </a:defPPr>
            <a:lvl1pPr>
              <a:defRPr sz="2400">
                <a:solidFill>
                  <a:srgbClr val="182545"/>
                </a:solidFill>
                <a:latin typeface="Montserrat" pitchFamily="2" charset="77"/>
              </a:defRPr>
            </a:lvl1pPr>
          </a:lstStyle>
          <a:p>
            <a:pPr algn="ctr"/>
            <a:endParaRPr lang="fr-FR">
              <a:solidFill>
                <a:schemeClr val="bg1"/>
              </a:solidFill>
              <a:latin typeface="Arial"/>
              <a:cs typeface="Arial"/>
            </a:endParaRPr>
          </a:p>
        </p:txBody>
      </p:sp>
      <p:graphicFrame>
        <p:nvGraphicFramePr>
          <p:cNvPr id="5" name="Diagramme 4">
            <a:extLst>
              <a:ext uri="{FF2B5EF4-FFF2-40B4-BE49-F238E27FC236}">
                <a16:creationId xmlns:a16="http://schemas.microsoft.com/office/drawing/2014/main" id="{0C7A7053-D693-69ED-DD3B-A5F017D0CB13}"/>
              </a:ext>
            </a:extLst>
          </p:cNvPr>
          <p:cNvGraphicFramePr/>
          <p:nvPr>
            <p:extLst>
              <p:ext uri="{D42A27DB-BD31-4B8C-83A1-F6EECF244321}">
                <p14:modId xmlns:p14="http://schemas.microsoft.com/office/powerpoint/2010/main" val="1264853743"/>
              </p:ext>
            </p:extLst>
          </p:nvPr>
        </p:nvGraphicFramePr>
        <p:xfrm>
          <a:off x="201483" y="1182757"/>
          <a:ext cx="2034822" cy="49298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ZoneTexte 11">
            <a:extLst>
              <a:ext uri="{FF2B5EF4-FFF2-40B4-BE49-F238E27FC236}">
                <a16:creationId xmlns:a16="http://schemas.microsoft.com/office/drawing/2014/main" id="{67314C5F-7A0C-EF0D-E610-18B9D02097AD}"/>
              </a:ext>
            </a:extLst>
          </p:cNvPr>
          <p:cNvSpPr txBox="1"/>
          <p:nvPr/>
        </p:nvSpPr>
        <p:spPr>
          <a:xfrm>
            <a:off x="2330727" y="1034179"/>
            <a:ext cx="9680370" cy="1015663"/>
          </a:xfrm>
          <a:prstGeom prst="rect">
            <a:avLst/>
          </a:prstGeom>
          <a:noFill/>
        </p:spPr>
        <p:txBody>
          <a:bodyPr wrap="square">
            <a:spAutoFit/>
          </a:bodyPr>
          <a:lstStyle/>
          <a:p>
            <a:r>
              <a:rPr lang="fr-FR" sz="2000" b="1"/>
              <a:t>Pena-Rios, A., &amp; Valenzuela, J. P. (2013). </a:t>
            </a:r>
            <a:r>
              <a:rPr lang="fr-FR" sz="2000" b="1" err="1"/>
              <a:t>Reproducing</a:t>
            </a:r>
            <a:r>
              <a:rPr lang="fr-FR" sz="2000" b="1"/>
              <a:t> </a:t>
            </a:r>
            <a:r>
              <a:rPr lang="fr-FR" sz="2000" b="1" err="1"/>
              <a:t>inequality</a:t>
            </a:r>
            <a:r>
              <a:rPr lang="fr-FR" sz="2000" b="1"/>
              <a:t>: the </a:t>
            </a:r>
            <a:r>
              <a:rPr lang="fr-FR" sz="2000" b="1" err="1"/>
              <a:t>role</a:t>
            </a:r>
            <a:r>
              <a:rPr lang="fr-FR" sz="2000" b="1"/>
              <a:t> of </a:t>
            </a:r>
            <a:r>
              <a:rPr lang="fr-FR" sz="2000" b="1" err="1"/>
              <a:t>higher</a:t>
            </a:r>
            <a:r>
              <a:rPr lang="fr-FR" sz="2000" b="1"/>
              <a:t> </a:t>
            </a:r>
            <a:r>
              <a:rPr lang="fr-FR" sz="2000" b="1" err="1"/>
              <a:t>education</a:t>
            </a:r>
            <a:r>
              <a:rPr lang="fr-FR" sz="2000" b="1"/>
              <a:t> in </a:t>
            </a:r>
            <a:r>
              <a:rPr lang="fr-FR" sz="2000" b="1" err="1"/>
              <a:t>promoting</a:t>
            </a:r>
            <a:r>
              <a:rPr lang="fr-FR" sz="2000" b="1"/>
              <a:t> social </a:t>
            </a:r>
            <a:r>
              <a:rPr lang="fr-FR" sz="2000" b="1" err="1"/>
              <a:t>mobility</a:t>
            </a:r>
            <a:r>
              <a:rPr lang="fr-FR" sz="2000" b="1"/>
              <a:t> in Chile. British Journal of </a:t>
            </a:r>
            <a:r>
              <a:rPr lang="fr-FR" sz="2000" b="1" err="1"/>
              <a:t>Sociology</a:t>
            </a:r>
            <a:r>
              <a:rPr lang="fr-FR" sz="2000" b="1"/>
              <a:t> of Education, 34(2), 177-194.</a:t>
            </a:r>
          </a:p>
        </p:txBody>
      </p:sp>
      <p:sp>
        <p:nvSpPr>
          <p:cNvPr id="17" name="ZoneTexte 16">
            <a:extLst>
              <a:ext uri="{FF2B5EF4-FFF2-40B4-BE49-F238E27FC236}">
                <a16:creationId xmlns:a16="http://schemas.microsoft.com/office/drawing/2014/main" id="{03E1AA6C-BAEE-724E-BA50-6C4E145A0AE2}"/>
              </a:ext>
            </a:extLst>
          </p:cNvPr>
          <p:cNvSpPr txBox="1"/>
          <p:nvPr/>
        </p:nvSpPr>
        <p:spPr>
          <a:xfrm>
            <a:off x="9915939" y="5724224"/>
            <a:ext cx="1813891" cy="369332"/>
          </a:xfrm>
          <a:prstGeom prst="rect">
            <a:avLst/>
          </a:prstGeom>
          <a:noFill/>
        </p:spPr>
        <p:txBody>
          <a:bodyPr wrap="square">
            <a:spAutoFit/>
          </a:bodyPr>
          <a:lstStyle/>
          <a:p>
            <a:r>
              <a:rPr lang="fr-FR" b="1">
                <a:solidFill>
                  <a:srgbClr val="2A99DE"/>
                </a:solidFill>
              </a:rPr>
              <a:t>Source : </a:t>
            </a:r>
            <a:r>
              <a:rPr lang="fr-FR" b="1" err="1">
                <a:solidFill>
                  <a:srgbClr val="2A99DE"/>
                </a:solidFill>
              </a:rPr>
              <a:t>ChatGPT</a:t>
            </a:r>
            <a:endParaRPr lang="fr-FR">
              <a:solidFill>
                <a:srgbClr val="2A99DE"/>
              </a:solidFill>
            </a:endParaRPr>
          </a:p>
        </p:txBody>
      </p:sp>
      <p:pic>
        <p:nvPicPr>
          <p:cNvPr id="3" name="Image 2">
            <a:extLst>
              <a:ext uri="{FF2B5EF4-FFF2-40B4-BE49-F238E27FC236}">
                <a16:creationId xmlns:a16="http://schemas.microsoft.com/office/drawing/2014/main" id="{A0A61263-8563-A6BC-C5B0-6351D4F5DBC6}"/>
              </a:ext>
            </a:extLst>
          </p:cNvPr>
          <p:cNvPicPr>
            <a:picLocks noChangeAspect="1"/>
          </p:cNvPicPr>
          <p:nvPr/>
        </p:nvPicPr>
        <p:blipFill>
          <a:blip r:embed="rId9"/>
          <a:stretch>
            <a:fillRect/>
          </a:stretch>
        </p:blipFill>
        <p:spPr>
          <a:xfrm>
            <a:off x="2330726" y="2298976"/>
            <a:ext cx="9546535" cy="3126418"/>
          </a:xfrm>
          <a:prstGeom prst="rect">
            <a:avLst/>
          </a:prstGeom>
        </p:spPr>
      </p:pic>
      <mc:AlternateContent xmlns:mc="http://schemas.openxmlformats.org/markup-compatibility/2006" xmlns:p14="http://schemas.microsoft.com/office/powerpoint/2010/main">
        <mc:Choice Requires="p14">
          <p:contentPart p14:bwMode="auto" r:id="rId10">
            <p14:nvContentPartPr>
              <p14:cNvPr id="4" name="Encre 3">
                <a:extLst>
                  <a:ext uri="{FF2B5EF4-FFF2-40B4-BE49-F238E27FC236}">
                    <a16:creationId xmlns:a16="http://schemas.microsoft.com/office/drawing/2014/main" id="{4AFE61F4-AD37-1B1B-D196-E370DD4C730D}"/>
                  </a:ext>
                </a:extLst>
              </p14:cNvPr>
              <p14:cNvContentPartPr/>
              <p14:nvPr/>
            </p14:nvContentPartPr>
            <p14:xfrm>
              <a:off x="3101040" y="4909633"/>
              <a:ext cx="982800" cy="11160"/>
            </p14:xfrm>
          </p:contentPart>
        </mc:Choice>
        <mc:Fallback xmlns="">
          <p:pic>
            <p:nvPicPr>
              <p:cNvPr id="4" name="Encre 3">
                <a:extLst>
                  <a:ext uri="{FF2B5EF4-FFF2-40B4-BE49-F238E27FC236}">
                    <a16:creationId xmlns:a16="http://schemas.microsoft.com/office/drawing/2014/main" id="{4AFE61F4-AD37-1B1B-D196-E370DD4C730D}"/>
                  </a:ext>
                </a:extLst>
              </p:cNvPr>
              <p:cNvPicPr/>
              <p:nvPr/>
            </p:nvPicPr>
            <p:blipFill>
              <a:blip r:embed="rId11"/>
              <a:stretch>
                <a:fillRect/>
              </a:stretch>
            </p:blipFill>
            <p:spPr>
              <a:xfrm>
                <a:off x="3047040" y="4801633"/>
                <a:ext cx="109044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 name="Encre 5">
                <a:extLst>
                  <a:ext uri="{FF2B5EF4-FFF2-40B4-BE49-F238E27FC236}">
                    <a16:creationId xmlns:a16="http://schemas.microsoft.com/office/drawing/2014/main" id="{B97720E3-B04D-EAE9-6A08-FCC4B97EDA1B}"/>
                  </a:ext>
                </a:extLst>
              </p14:cNvPr>
              <p14:cNvContentPartPr/>
              <p14:nvPr/>
            </p14:nvContentPartPr>
            <p14:xfrm>
              <a:off x="7672680" y="2424913"/>
              <a:ext cx="1311120" cy="39240"/>
            </p14:xfrm>
          </p:contentPart>
        </mc:Choice>
        <mc:Fallback xmlns="">
          <p:pic>
            <p:nvPicPr>
              <p:cNvPr id="6" name="Encre 5">
                <a:extLst>
                  <a:ext uri="{FF2B5EF4-FFF2-40B4-BE49-F238E27FC236}">
                    <a16:creationId xmlns:a16="http://schemas.microsoft.com/office/drawing/2014/main" id="{B97720E3-B04D-EAE9-6A08-FCC4B97EDA1B}"/>
                  </a:ext>
                </a:extLst>
              </p:cNvPr>
              <p:cNvPicPr/>
              <p:nvPr/>
            </p:nvPicPr>
            <p:blipFill>
              <a:blip r:embed="rId13"/>
              <a:stretch>
                <a:fillRect/>
              </a:stretch>
            </p:blipFill>
            <p:spPr>
              <a:xfrm>
                <a:off x="7618680" y="2317895"/>
                <a:ext cx="1418760" cy="252920"/>
              </a:xfrm>
              <a:prstGeom prst="rect">
                <a:avLst/>
              </a:prstGeom>
            </p:spPr>
          </p:pic>
        </mc:Fallback>
      </mc:AlternateContent>
      <p:sp>
        <p:nvSpPr>
          <p:cNvPr id="2" name="Rectangle 1">
            <a:extLst>
              <a:ext uri="{FF2B5EF4-FFF2-40B4-BE49-F238E27FC236}">
                <a16:creationId xmlns:a16="http://schemas.microsoft.com/office/drawing/2014/main" id="{344F3501-DA29-0E9D-8627-D0199FECC234}"/>
              </a:ext>
            </a:extLst>
          </p:cNvPr>
          <p:cNvSpPr/>
          <p:nvPr/>
        </p:nvSpPr>
        <p:spPr>
          <a:xfrm>
            <a:off x="2276061" y="381552"/>
            <a:ext cx="9680370" cy="5965200"/>
          </a:xfrm>
          <a:prstGeom prst="rect">
            <a:avLst/>
          </a:prstGeom>
          <a:noFill/>
          <a:ln w="28575">
            <a:solidFill>
              <a:srgbClr val="5DB2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custDataLst>
      <p:tags r:id="rId1"/>
    </p:custDataLst>
    <p:extLst>
      <p:ext uri="{BB962C8B-B14F-4D97-AF65-F5344CB8AC3E}">
        <p14:creationId xmlns:p14="http://schemas.microsoft.com/office/powerpoint/2010/main" val="1643647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a:extLst>
              <a:ext uri="{FF2B5EF4-FFF2-40B4-BE49-F238E27FC236}">
                <a16:creationId xmlns:a16="http://schemas.microsoft.com/office/drawing/2014/main" id="{ABA16B3E-7512-6F75-BDE4-18ED848B0368}"/>
              </a:ext>
            </a:extLst>
          </p:cNvPr>
          <p:cNvSpPr txBox="1"/>
          <p:nvPr/>
        </p:nvSpPr>
        <p:spPr>
          <a:xfrm>
            <a:off x="586408" y="368300"/>
            <a:ext cx="1689653" cy="5982804"/>
          </a:xfrm>
          <a:prstGeom prst="rect">
            <a:avLst/>
          </a:prstGeom>
          <a:solidFill>
            <a:srgbClr val="5DB2E6"/>
          </a:solidFill>
        </p:spPr>
        <p:txBody>
          <a:bodyPr wrap="square" lIns="91440" tIns="45720" rIns="91440" bIns="45720" rtlCol="0" anchor="ctr" anchorCtr="0">
            <a:noAutofit/>
          </a:bodyPr>
          <a:lstStyle>
            <a:defPPr>
              <a:defRPr lang="fr-FR"/>
            </a:defPPr>
            <a:lvl1pPr>
              <a:defRPr sz="2400">
                <a:solidFill>
                  <a:srgbClr val="182545"/>
                </a:solidFill>
                <a:latin typeface="Montserrat" pitchFamily="2" charset="77"/>
              </a:defRPr>
            </a:lvl1pPr>
          </a:lstStyle>
          <a:p>
            <a:pPr algn="ctr"/>
            <a:endParaRPr lang="fr-FR">
              <a:solidFill>
                <a:schemeClr val="bg1"/>
              </a:solidFill>
              <a:latin typeface="Arial"/>
              <a:cs typeface="Arial"/>
            </a:endParaRPr>
          </a:p>
        </p:txBody>
      </p:sp>
      <p:graphicFrame>
        <p:nvGraphicFramePr>
          <p:cNvPr id="5" name="Diagramme 4">
            <a:extLst>
              <a:ext uri="{FF2B5EF4-FFF2-40B4-BE49-F238E27FC236}">
                <a16:creationId xmlns:a16="http://schemas.microsoft.com/office/drawing/2014/main" id="{0C7A7053-D693-69ED-DD3B-A5F017D0CB13}"/>
              </a:ext>
            </a:extLst>
          </p:cNvPr>
          <p:cNvGraphicFramePr/>
          <p:nvPr>
            <p:extLst>
              <p:ext uri="{D42A27DB-BD31-4B8C-83A1-F6EECF244321}">
                <p14:modId xmlns:p14="http://schemas.microsoft.com/office/powerpoint/2010/main" val="1616911817"/>
              </p:ext>
            </p:extLst>
          </p:nvPr>
        </p:nvGraphicFramePr>
        <p:xfrm>
          <a:off x="201483" y="1182757"/>
          <a:ext cx="2034822" cy="49298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ZoneTexte 11">
            <a:extLst>
              <a:ext uri="{FF2B5EF4-FFF2-40B4-BE49-F238E27FC236}">
                <a16:creationId xmlns:a16="http://schemas.microsoft.com/office/drawing/2014/main" id="{67314C5F-7A0C-EF0D-E610-18B9D02097AD}"/>
              </a:ext>
            </a:extLst>
          </p:cNvPr>
          <p:cNvSpPr txBox="1"/>
          <p:nvPr/>
        </p:nvSpPr>
        <p:spPr>
          <a:xfrm>
            <a:off x="2330727" y="1034179"/>
            <a:ext cx="9680370" cy="4524315"/>
          </a:xfrm>
          <a:prstGeom prst="rect">
            <a:avLst/>
          </a:prstGeom>
          <a:noFill/>
        </p:spPr>
        <p:txBody>
          <a:bodyPr wrap="square">
            <a:spAutoFit/>
          </a:bodyPr>
          <a:lstStyle/>
          <a:p>
            <a:r>
              <a:rPr lang="fr-BE" sz="1800" b="1" i="1">
                <a:effectLst/>
                <a:ea typeface="Times New Roman" panose="02020603050405020304" pitchFamily="18" charset="0"/>
              </a:rPr>
              <a:t>Je ne trouve pas cet article dans ce numéro de la revue "British Journal of </a:t>
            </a:r>
            <a:r>
              <a:rPr lang="fr-BE" sz="1800" b="1" i="1" err="1">
                <a:effectLst/>
                <a:ea typeface="Times New Roman" panose="02020603050405020304" pitchFamily="18" charset="0"/>
              </a:rPr>
              <a:t>Sociology</a:t>
            </a:r>
            <a:r>
              <a:rPr lang="fr-BE" sz="1800" b="1" i="1">
                <a:effectLst/>
                <a:ea typeface="Times New Roman" panose="02020603050405020304" pitchFamily="18" charset="0"/>
              </a:rPr>
              <a:t> of Education" Comment cela se fait-il ?</a:t>
            </a:r>
          </a:p>
          <a:p>
            <a:endParaRPr lang="fr-BE" sz="1800" b="1" i="1">
              <a:effectLst/>
              <a:ea typeface="Times New Roman" panose="02020603050405020304" pitchFamily="18" charset="0"/>
            </a:endParaRPr>
          </a:p>
          <a:p>
            <a:r>
              <a:rPr lang="fr-BE" sz="1800">
                <a:effectLst/>
                <a:ea typeface="Times New Roman" panose="02020603050405020304" pitchFamily="18" charset="0"/>
              </a:rPr>
              <a:t>Je suis désolé pour la confusion. Il est possible que j'aie fait une erreur lors de la saisie de la référence ou que la référence elle-même soit erronée. La référence exacte pour l'article que vous recherchez est la suivante :</a:t>
            </a:r>
            <a:endParaRPr lang="fr-BE" sz="1800">
              <a:effectLst/>
              <a:ea typeface="Calibri" panose="020F0502020204030204" pitchFamily="34" charset="0"/>
            </a:endParaRPr>
          </a:p>
          <a:p>
            <a:r>
              <a:rPr lang="en-US" sz="1800">
                <a:effectLst/>
                <a:ea typeface="Times New Roman" panose="02020603050405020304" pitchFamily="18" charset="0"/>
              </a:rPr>
              <a:t>Pérez Navarro, P. (2013). The role of habitus and cultural capital in choosing a university in Catalonia. </a:t>
            </a:r>
            <a:r>
              <a:rPr lang="fr-BE" sz="1800">
                <a:effectLst/>
                <a:ea typeface="Times New Roman" panose="02020603050405020304" pitchFamily="18" charset="0"/>
              </a:rPr>
              <a:t>British Journal of </a:t>
            </a:r>
            <a:r>
              <a:rPr lang="fr-BE" sz="1800" err="1">
                <a:effectLst/>
                <a:ea typeface="Times New Roman" panose="02020603050405020304" pitchFamily="18" charset="0"/>
              </a:rPr>
              <a:t>Sociology</a:t>
            </a:r>
            <a:r>
              <a:rPr lang="fr-BE" sz="1800">
                <a:effectLst/>
                <a:ea typeface="Times New Roman" panose="02020603050405020304" pitchFamily="18" charset="0"/>
              </a:rPr>
              <a:t> of Education, 34(6), 881-898.</a:t>
            </a:r>
            <a:endParaRPr lang="fr-BE">
              <a:ea typeface="Times New Roman" panose="02020603050405020304" pitchFamily="18" charset="0"/>
            </a:endParaRPr>
          </a:p>
          <a:p>
            <a:r>
              <a:rPr lang="fr-BE" sz="1800">
                <a:effectLst/>
                <a:ea typeface="Times New Roman" panose="02020603050405020304" pitchFamily="18" charset="0"/>
              </a:rPr>
              <a:t>Je m'excuse pour toute confusion que cela aurait pu causer et j'espère que cette correction vous sera utile dans vos recherches.</a:t>
            </a:r>
          </a:p>
          <a:p>
            <a:endParaRPr lang="fr-BE" sz="1800">
              <a:effectLst/>
              <a:ea typeface="Calibri" panose="020F0502020204030204" pitchFamily="34" charset="0"/>
            </a:endParaRPr>
          </a:p>
          <a:p>
            <a:r>
              <a:rPr lang="fr-BE" sz="1800" b="1" i="1">
                <a:effectLst/>
                <a:ea typeface="Times New Roman" panose="02020603050405020304" pitchFamily="18" charset="0"/>
              </a:rPr>
              <a:t>Je ne trouve pas cette référence-là non plus dans la revue. Les as-tu inventées ?</a:t>
            </a:r>
          </a:p>
          <a:p>
            <a:endParaRPr lang="fr-BE" sz="1800" b="1" i="1">
              <a:effectLst/>
              <a:ea typeface="Calibri" panose="020F0502020204030204" pitchFamily="34" charset="0"/>
            </a:endParaRPr>
          </a:p>
          <a:p>
            <a:r>
              <a:rPr lang="fr-BE" sz="1800">
                <a:effectLst/>
                <a:ea typeface="Times New Roman" panose="02020603050405020304" pitchFamily="18" charset="0"/>
              </a:rPr>
              <a:t>Je suis désolé pour la confusion. Il est possible que j'aie commis une erreur en saisissant les références, ou que j'aie fourni des informations erronées. Je tiens à m'excuser pour toute frustration ou confusion que cela a pu causer.</a:t>
            </a:r>
            <a:endParaRPr lang="fr-FR" sz="2000"/>
          </a:p>
        </p:txBody>
      </p:sp>
      <p:sp>
        <p:nvSpPr>
          <p:cNvPr id="17" name="ZoneTexte 16">
            <a:extLst>
              <a:ext uri="{FF2B5EF4-FFF2-40B4-BE49-F238E27FC236}">
                <a16:creationId xmlns:a16="http://schemas.microsoft.com/office/drawing/2014/main" id="{03E1AA6C-BAEE-724E-BA50-6C4E145A0AE2}"/>
              </a:ext>
            </a:extLst>
          </p:cNvPr>
          <p:cNvSpPr txBox="1"/>
          <p:nvPr/>
        </p:nvSpPr>
        <p:spPr>
          <a:xfrm>
            <a:off x="9791701" y="5743233"/>
            <a:ext cx="1813891" cy="369332"/>
          </a:xfrm>
          <a:prstGeom prst="rect">
            <a:avLst/>
          </a:prstGeom>
          <a:noFill/>
        </p:spPr>
        <p:txBody>
          <a:bodyPr wrap="square">
            <a:spAutoFit/>
          </a:bodyPr>
          <a:lstStyle/>
          <a:p>
            <a:r>
              <a:rPr lang="fr-FR" b="1">
                <a:solidFill>
                  <a:srgbClr val="2A99DE"/>
                </a:solidFill>
              </a:rPr>
              <a:t>Source : </a:t>
            </a:r>
            <a:r>
              <a:rPr lang="fr-FR" b="1" err="1">
                <a:solidFill>
                  <a:srgbClr val="2A99DE"/>
                </a:solidFill>
              </a:rPr>
              <a:t>ChatGPT</a:t>
            </a:r>
            <a:endParaRPr lang="fr-FR">
              <a:solidFill>
                <a:srgbClr val="2A99DE"/>
              </a:solidFill>
            </a:endParaRPr>
          </a:p>
        </p:txBody>
      </p:sp>
      <p:sp>
        <p:nvSpPr>
          <p:cNvPr id="2" name="Rectangle 1">
            <a:extLst>
              <a:ext uri="{FF2B5EF4-FFF2-40B4-BE49-F238E27FC236}">
                <a16:creationId xmlns:a16="http://schemas.microsoft.com/office/drawing/2014/main" id="{49D460CC-F0E0-D376-1055-11193A9877C8}"/>
              </a:ext>
            </a:extLst>
          </p:cNvPr>
          <p:cNvSpPr/>
          <p:nvPr/>
        </p:nvSpPr>
        <p:spPr>
          <a:xfrm>
            <a:off x="2276061" y="381552"/>
            <a:ext cx="9680370" cy="5965200"/>
          </a:xfrm>
          <a:prstGeom prst="rect">
            <a:avLst/>
          </a:prstGeom>
          <a:noFill/>
          <a:ln w="28575">
            <a:solidFill>
              <a:srgbClr val="5DB2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custDataLst>
      <p:tags r:id="rId1"/>
    </p:custDataLst>
    <p:extLst>
      <p:ext uri="{BB962C8B-B14F-4D97-AF65-F5344CB8AC3E}">
        <p14:creationId xmlns:p14="http://schemas.microsoft.com/office/powerpoint/2010/main" val="3143679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a:extLst>
              <a:ext uri="{FF2B5EF4-FFF2-40B4-BE49-F238E27FC236}">
                <a16:creationId xmlns:a16="http://schemas.microsoft.com/office/drawing/2014/main" id="{ABA16B3E-7512-6F75-BDE4-18ED848B0368}"/>
              </a:ext>
            </a:extLst>
          </p:cNvPr>
          <p:cNvSpPr txBox="1"/>
          <p:nvPr/>
        </p:nvSpPr>
        <p:spPr>
          <a:xfrm>
            <a:off x="586408" y="368300"/>
            <a:ext cx="1689653" cy="5982804"/>
          </a:xfrm>
          <a:prstGeom prst="rect">
            <a:avLst/>
          </a:prstGeom>
          <a:solidFill>
            <a:srgbClr val="5DB2E6"/>
          </a:solidFill>
          <a:ln>
            <a:solidFill>
              <a:srgbClr val="5DB2E6"/>
            </a:solidFill>
          </a:ln>
        </p:spPr>
        <p:txBody>
          <a:bodyPr wrap="square" lIns="91440" tIns="45720" rIns="91440" bIns="45720" rtlCol="0" anchor="ctr" anchorCtr="0">
            <a:noAutofit/>
          </a:bodyPr>
          <a:lstStyle>
            <a:defPPr>
              <a:defRPr lang="fr-FR"/>
            </a:defPPr>
            <a:lvl1pPr>
              <a:defRPr sz="2400">
                <a:solidFill>
                  <a:srgbClr val="182545"/>
                </a:solidFill>
                <a:latin typeface="Montserrat" pitchFamily="2" charset="77"/>
              </a:defRPr>
            </a:lvl1pPr>
          </a:lstStyle>
          <a:p>
            <a:pPr algn="ctr"/>
            <a:endParaRPr lang="fr-FR">
              <a:solidFill>
                <a:schemeClr val="bg1"/>
              </a:solidFill>
              <a:latin typeface="Arial"/>
              <a:cs typeface="Arial"/>
            </a:endParaRPr>
          </a:p>
        </p:txBody>
      </p:sp>
      <p:graphicFrame>
        <p:nvGraphicFramePr>
          <p:cNvPr id="5" name="Diagramme 4">
            <a:extLst>
              <a:ext uri="{FF2B5EF4-FFF2-40B4-BE49-F238E27FC236}">
                <a16:creationId xmlns:a16="http://schemas.microsoft.com/office/drawing/2014/main" id="{0C7A7053-D693-69ED-DD3B-A5F017D0CB13}"/>
              </a:ext>
            </a:extLst>
          </p:cNvPr>
          <p:cNvGraphicFramePr/>
          <p:nvPr>
            <p:extLst>
              <p:ext uri="{D42A27DB-BD31-4B8C-83A1-F6EECF244321}">
                <p14:modId xmlns:p14="http://schemas.microsoft.com/office/powerpoint/2010/main" val="309279601"/>
              </p:ext>
            </p:extLst>
          </p:nvPr>
        </p:nvGraphicFramePr>
        <p:xfrm>
          <a:off x="201483" y="1182757"/>
          <a:ext cx="2034822" cy="49298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ZoneTexte 11">
            <a:extLst>
              <a:ext uri="{FF2B5EF4-FFF2-40B4-BE49-F238E27FC236}">
                <a16:creationId xmlns:a16="http://schemas.microsoft.com/office/drawing/2014/main" id="{67314C5F-7A0C-EF0D-E610-18B9D02097AD}"/>
              </a:ext>
            </a:extLst>
          </p:cNvPr>
          <p:cNvSpPr txBox="1"/>
          <p:nvPr/>
        </p:nvSpPr>
        <p:spPr>
          <a:xfrm>
            <a:off x="2310147" y="1352231"/>
            <a:ext cx="9680370" cy="2862322"/>
          </a:xfrm>
          <a:prstGeom prst="rect">
            <a:avLst/>
          </a:prstGeom>
          <a:noFill/>
        </p:spPr>
        <p:txBody>
          <a:bodyPr wrap="square">
            <a:spAutoFit/>
          </a:bodyPr>
          <a:lstStyle/>
          <a:p>
            <a:r>
              <a:rPr lang="fr-FR" sz="2000" b="1" i="1"/>
              <a:t>Ces sources sont-elles véridiques ?</a:t>
            </a:r>
          </a:p>
          <a:p>
            <a:endParaRPr lang="fr-FR" sz="2000" b="1" i="1"/>
          </a:p>
          <a:p>
            <a:r>
              <a:rPr lang="fr-FR" sz="2000"/>
              <a:t>Je suis une intelligence artificielle et je vous ai fourni des références bibliographiques en fonction des informations que vous m'avez données. </a:t>
            </a:r>
            <a:r>
              <a:rPr lang="fr-FR" sz="2000" b="1"/>
              <a:t>Toutes ces sources sont issues de publications académiques réputées et ont été largement citées dans la littérature scientifique</a:t>
            </a:r>
            <a:r>
              <a:rPr lang="fr-FR" sz="2000"/>
              <a:t>. Cependant, il est important de noter </a:t>
            </a:r>
            <a:r>
              <a:rPr lang="fr-FR" sz="2000" b="1"/>
              <a:t>que toute source peut être critiquée ou remise en question</a:t>
            </a:r>
            <a:r>
              <a:rPr lang="fr-FR" sz="2000"/>
              <a:t>. Il est donc essentiel de lire et d'</a:t>
            </a:r>
            <a:r>
              <a:rPr lang="fr-FR" sz="2000" b="1"/>
              <a:t>analyser ces sources de manière critique</a:t>
            </a:r>
            <a:r>
              <a:rPr lang="fr-FR" sz="2000"/>
              <a:t>, en évaluant leur pertinence et leur fiabilité en fonction du contexte spécifique de votre travail de recherche.</a:t>
            </a:r>
          </a:p>
        </p:txBody>
      </p:sp>
      <p:sp>
        <p:nvSpPr>
          <p:cNvPr id="15" name="Rectangle 14">
            <a:extLst>
              <a:ext uri="{FF2B5EF4-FFF2-40B4-BE49-F238E27FC236}">
                <a16:creationId xmlns:a16="http://schemas.microsoft.com/office/drawing/2014/main" id="{3FD5EFD7-3D9C-EB73-854F-B671E339FB09}"/>
              </a:ext>
            </a:extLst>
          </p:cNvPr>
          <p:cNvSpPr/>
          <p:nvPr/>
        </p:nvSpPr>
        <p:spPr>
          <a:xfrm>
            <a:off x="2276061" y="381552"/>
            <a:ext cx="9680370" cy="5965200"/>
          </a:xfrm>
          <a:prstGeom prst="rect">
            <a:avLst/>
          </a:prstGeom>
          <a:noFill/>
          <a:ln w="28575">
            <a:solidFill>
              <a:srgbClr val="5DB2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ZoneTexte 16">
            <a:extLst>
              <a:ext uri="{FF2B5EF4-FFF2-40B4-BE49-F238E27FC236}">
                <a16:creationId xmlns:a16="http://schemas.microsoft.com/office/drawing/2014/main" id="{03E1AA6C-BAEE-724E-BA50-6C4E145A0AE2}"/>
              </a:ext>
            </a:extLst>
          </p:cNvPr>
          <p:cNvSpPr txBox="1"/>
          <p:nvPr/>
        </p:nvSpPr>
        <p:spPr>
          <a:xfrm>
            <a:off x="9791701" y="5743233"/>
            <a:ext cx="1813891" cy="369332"/>
          </a:xfrm>
          <a:prstGeom prst="rect">
            <a:avLst/>
          </a:prstGeom>
          <a:noFill/>
        </p:spPr>
        <p:txBody>
          <a:bodyPr wrap="square">
            <a:spAutoFit/>
          </a:bodyPr>
          <a:lstStyle/>
          <a:p>
            <a:r>
              <a:rPr lang="fr-FR" b="1">
                <a:solidFill>
                  <a:srgbClr val="2A99DE"/>
                </a:solidFill>
              </a:rPr>
              <a:t>Source : </a:t>
            </a:r>
            <a:r>
              <a:rPr lang="fr-FR" b="1" err="1">
                <a:solidFill>
                  <a:srgbClr val="2A99DE"/>
                </a:solidFill>
              </a:rPr>
              <a:t>ChatGPT</a:t>
            </a:r>
            <a:endParaRPr lang="fr-FR">
              <a:solidFill>
                <a:srgbClr val="2A99DE"/>
              </a:solidFill>
            </a:endParaRPr>
          </a:p>
        </p:txBody>
      </p:sp>
    </p:spTree>
    <p:custDataLst>
      <p:tags r:id="rId1"/>
    </p:custDataLst>
    <p:extLst>
      <p:ext uri="{BB962C8B-B14F-4D97-AF65-F5344CB8AC3E}">
        <p14:creationId xmlns:p14="http://schemas.microsoft.com/office/powerpoint/2010/main" val="1041732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a:extLst>
              <a:ext uri="{FF2B5EF4-FFF2-40B4-BE49-F238E27FC236}">
                <a16:creationId xmlns:a16="http://schemas.microsoft.com/office/drawing/2014/main" id="{ABA16B3E-7512-6F75-BDE4-18ED848B0368}"/>
              </a:ext>
            </a:extLst>
          </p:cNvPr>
          <p:cNvSpPr txBox="1"/>
          <p:nvPr/>
        </p:nvSpPr>
        <p:spPr>
          <a:xfrm>
            <a:off x="586408" y="368300"/>
            <a:ext cx="1689653" cy="5982804"/>
          </a:xfrm>
          <a:prstGeom prst="rect">
            <a:avLst/>
          </a:prstGeom>
          <a:solidFill>
            <a:srgbClr val="5DB2E6"/>
          </a:solidFill>
        </p:spPr>
        <p:txBody>
          <a:bodyPr wrap="square" lIns="91440" tIns="45720" rIns="91440" bIns="45720" rtlCol="0" anchor="ctr" anchorCtr="0">
            <a:noAutofit/>
          </a:bodyPr>
          <a:lstStyle>
            <a:defPPr>
              <a:defRPr lang="fr-FR"/>
            </a:defPPr>
            <a:lvl1pPr>
              <a:defRPr sz="2400">
                <a:solidFill>
                  <a:srgbClr val="182545"/>
                </a:solidFill>
                <a:latin typeface="Montserrat" pitchFamily="2" charset="77"/>
              </a:defRPr>
            </a:lvl1pPr>
          </a:lstStyle>
          <a:p>
            <a:pPr algn="ctr"/>
            <a:endParaRPr lang="fr-FR">
              <a:solidFill>
                <a:schemeClr val="bg1"/>
              </a:solidFill>
              <a:latin typeface="Arial"/>
              <a:cs typeface="Arial"/>
            </a:endParaRPr>
          </a:p>
        </p:txBody>
      </p:sp>
      <p:graphicFrame>
        <p:nvGraphicFramePr>
          <p:cNvPr id="5" name="Diagramme 4">
            <a:extLst>
              <a:ext uri="{FF2B5EF4-FFF2-40B4-BE49-F238E27FC236}">
                <a16:creationId xmlns:a16="http://schemas.microsoft.com/office/drawing/2014/main" id="{0C7A7053-D693-69ED-DD3B-A5F017D0CB13}"/>
              </a:ext>
            </a:extLst>
          </p:cNvPr>
          <p:cNvGraphicFramePr/>
          <p:nvPr>
            <p:extLst>
              <p:ext uri="{D42A27DB-BD31-4B8C-83A1-F6EECF244321}">
                <p14:modId xmlns:p14="http://schemas.microsoft.com/office/powerpoint/2010/main" val="4174188605"/>
              </p:ext>
            </p:extLst>
          </p:nvPr>
        </p:nvGraphicFramePr>
        <p:xfrm>
          <a:off x="201483" y="1182757"/>
          <a:ext cx="2034822" cy="49298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ZoneTexte 11">
            <a:extLst>
              <a:ext uri="{FF2B5EF4-FFF2-40B4-BE49-F238E27FC236}">
                <a16:creationId xmlns:a16="http://schemas.microsoft.com/office/drawing/2014/main" id="{67314C5F-7A0C-EF0D-E610-18B9D02097AD}"/>
              </a:ext>
            </a:extLst>
          </p:cNvPr>
          <p:cNvSpPr txBox="1"/>
          <p:nvPr/>
        </p:nvSpPr>
        <p:spPr>
          <a:xfrm>
            <a:off x="2315817" y="1041581"/>
            <a:ext cx="9680370" cy="3170099"/>
          </a:xfrm>
          <a:prstGeom prst="rect">
            <a:avLst/>
          </a:prstGeom>
          <a:noFill/>
        </p:spPr>
        <p:txBody>
          <a:bodyPr wrap="square">
            <a:spAutoFit/>
          </a:bodyPr>
          <a:lstStyle/>
          <a:p>
            <a:r>
              <a:rPr lang="fr-FR" sz="2000" b="1" i="1"/>
              <a:t>Dois-je te citer ?</a:t>
            </a:r>
          </a:p>
          <a:p>
            <a:endParaRPr lang="fr-FR" sz="2000" b="1" i="1"/>
          </a:p>
          <a:p>
            <a:r>
              <a:rPr lang="fr-FR" sz="2000"/>
              <a:t>Si tu souhaites utiliser des idées ou des informations issues de mes réponses dans ton travail académique, il est </a:t>
            </a:r>
            <a:r>
              <a:rPr lang="fr-FR" sz="2000" b="1"/>
              <a:t>recommandé de me citer </a:t>
            </a:r>
            <a:r>
              <a:rPr lang="fr-FR" sz="2000"/>
              <a:t>comme source. En tant qu'assistant virtuel développé par </a:t>
            </a:r>
            <a:r>
              <a:rPr lang="fr-FR" sz="2000" err="1"/>
              <a:t>OpenAI</a:t>
            </a:r>
            <a:r>
              <a:rPr lang="fr-FR" sz="2000"/>
              <a:t>, je suis une source fiable pour obtenir des informations, mais il est important de vérifier avec ton établissement universitaire ou ton enseignant les exigences spécifiques pour la citation des sources dans ton travail.</a:t>
            </a:r>
          </a:p>
          <a:p>
            <a:r>
              <a:rPr lang="fr-FR" sz="2000"/>
              <a:t>Pour citer mes réponses, tu peux utiliser une formulation telle que : </a:t>
            </a:r>
            <a:r>
              <a:rPr lang="fr-FR" sz="2000" b="1"/>
              <a:t>"Selon </a:t>
            </a:r>
            <a:r>
              <a:rPr lang="fr-FR" sz="2000" b="1" err="1"/>
              <a:t>ChatGPT</a:t>
            </a:r>
            <a:r>
              <a:rPr lang="fr-FR" sz="2000" b="1"/>
              <a:t>, un assistant virtuel développé par </a:t>
            </a:r>
            <a:r>
              <a:rPr lang="fr-FR" sz="2000" b="1" err="1"/>
              <a:t>OpenAI</a:t>
            </a:r>
            <a:r>
              <a:rPr lang="fr-FR" sz="2000"/>
              <a:t>, [insérer l'information ou l'idée à citer]" et inclure la date de consultation si cela est exigé.</a:t>
            </a:r>
          </a:p>
        </p:txBody>
      </p:sp>
      <p:sp>
        <p:nvSpPr>
          <p:cNvPr id="17" name="ZoneTexte 16">
            <a:extLst>
              <a:ext uri="{FF2B5EF4-FFF2-40B4-BE49-F238E27FC236}">
                <a16:creationId xmlns:a16="http://schemas.microsoft.com/office/drawing/2014/main" id="{03E1AA6C-BAEE-724E-BA50-6C4E145A0AE2}"/>
              </a:ext>
            </a:extLst>
          </p:cNvPr>
          <p:cNvSpPr txBox="1"/>
          <p:nvPr/>
        </p:nvSpPr>
        <p:spPr>
          <a:xfrm>
            <a:off x="9791701" y="5743233"/>
            <a:ext cx="1813891" cy="369332"/>
          </a:xfrm>
          <a:prstGeom prst="rect">
            <a:avLst/>
          </a:prstGeom>
          <a:noFill/>
        </p:spPr>
        <p:txBody>
          <a:bodyPr wrap="square">
            <a:spAutoFit/>
          </a:bodyPr>
          <a:lstStyle/>
          <a:p>
            <a:r>
              <a:rPr lang="fr-FR" b="1">
                <a:solidFill>
                  <a:srgbClr val="2A99DE"/>
                </a:solidFill>
              </a:rPr>
              <a:t>Source : </a:t>
            </a:r>
            <a:r>
              <a:rPr lang="fr-FR" b="1" err="1">
                <a:solidFill>
                  <a:srgbClr val="2A99DE"/>
                </a:solidFill>
              </a:rPr>
              <a:t>ChatGPT</a:t>
            </a:r>
            <a:endParaRPr lang="fr-FR">
              <a:solidFill>
                <a:srgbClr val="2A99DE"/>
              </a:solidFill>
            </a:endParaRPr>
          </a:p>
        </p:txBody>
      </p:sp>
      <p:sp>
        <p:nvSpPr>
          <p:cNvPr id="2" name="Rectangle 1">
            <a:extLst>
              <a:ext uri="{FF2B5EF4-FFF2-40B4-BE49-F238E27FC236}">
                <a16:creationId xmlns:a16="http://schemas.microsoft.com/office/drawing/2014/main" id="{B85B0AF6-A8FD-10F6-0378-089666C9C850}"/>
              </a:ext>
            </a:extLst>
          </p:cNvPr>
          <p:cNvSpPr/>
          <p:nvPr/>
        </p:nvSpPr>
        <p:spPr>
          <a:xfrm>
            <a:off x="2276061" y="381552"/>
            <a:ext cx="9680370" cy="5965200"/>
          </a:xfrm>
          <a:prstGeom prst="rect">
            <a:avLst/>
          </a:prstGeom>
          <a:noFill/>
          <a:ln w="28575">
            <a:solidFill>
              <a:srgbClr val="5DB2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custDataLst>
      <p:tags r:id="rId1"/>
    </p:custDataLst>
    <p:extLst>
      <p:ext uri="{BB962C8B-B14F-4D97-AF65-F5344CB8AC3E}">
        <p14:creationId xmlns:p14="http://schemas.microsoft.com/office/powerpoint/2010/main" val="1406577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EDA42301-8370-4449-B4B4-98814C5EDF52}"/>
              </a:ext>
            </a:extLst>
          </p:cNvPr>
          <p:cNvSpPr txBox="1"/>
          <p:nvPr/>
        </p:nvSpPr>
        <p:spPr>
          <a:xfrm>
            <a:off x="290935" y="196024"/>
            <a:ext cx="11661579" cy="715917"/>
          </a:xfrm>
          <a:prstGeom prst="rect">
            <a:avLst/>
          </a:prstGeom>
          <a:solidFill>
            <a:srgbClr val="5DB2E6"/>
          </a:solidFill>
        </p:spPr>
        <p:txBody>
          <a:bodyPr wrap="square" lIns="91440" tIns="45720" rIns="91440" bIns="45720" rtlCol="0" anchor="ctr" anchorCtr="0">
            <a:noAutofit/>
          </a:bodyPr>
          <a:lstStyle>
            <a:defPPr>
              <a:defRPr lang="fr-FR"/>
            </a:defPPr>
            <a:lvl1pPr>
              <a:defRPr sz="2400">
                <a:solidFill>
                  <a:srgbClr val="182545"/>
                </a:solidFill>
                <a:latin typeface="Montserrat" pitchFamily="2" charset="77"/>
              </a:defRPr>
            </a:lvl1pPr>
          </a:lstStyle>
          <a:p>
            <a:pPr algn="ctr"/>
            <a:r>
              <a:rPr lang="fr-BE">
                <a:solidFill>
                  <a:schemeClr val="bg1"/>
                </a:solidFill>
                <a:latin typeface="Arial"/>
                <a:cs typeface="Arial"/>
              </a:rPr>
              <a:t>3. </a:t>
            </a:r>
            <a:r>
              <a:rPr lang="fr-FR" err="1">
                <a:solidFill>
                  <a:schemeClr val="bg1"/>
                </a:solidFill>
                <a:latin typeface="Arial"/>
                <a:cs typeface="Arial"/>
              </a:rPr>
              <a:t>ChatGPT</a:t>
            </a:r>
            <a:r>
              <a:rPr lang="fr-FR">
                <a:solidFill>
                  <a:schemeClr val="bg1"/>
                </a:solidFill>
                <a:latin typeface="Arial"/>
                <a:cs typeface="Arial"/>
              </a:rPr>
              <a:t> pourrait-il (aider à) réaliser un mémoire ?</a:t>
            </a:r>
          </a:p>
        </p:txBody>
      </p:sp>
      <p:graphicFrame>
        <p:nvGraphicFramePr>
          <p:cNvPr id="5" name="Diagramme 4">
            <a:extLst>
              <a:ext uri="{FF2B5EF4-FFF2-40B4-BE49-F238E27FC236}">
                <a16:creationId xmlns:a16="http://schemas.microsoft.com/office/drawing/2014/main" id="{0C7A7053-D693-69ED-DD3B-A5F017D0CB13}"/>
              </a:ext>
            </a:extLst>
          </p:cNvPr>
          <p:cNvGraphicFramePr/>
          <p:nvPr>
            <p:extLst>
              <p:ext uri="{D42A27DB-BD31-4B8C-83A1-F6EECF244321}">
                <p14:modId xmlns:p14="http://schemas.microsoft.com/office/powerpoint/2010/main" val="3996196675"/>
              </p:ext>
            </p:extLst>
          </p:nvPr>
        </p:nvGraphicFramePr>
        <p:xfrm>
          <a:off x="201483" y="1182757"/>
          <a:ext cx="2034822" cy="49298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Rectangle 14">
            <a:extLst>
              <a:ext uri="{FF2B5EF4-FFF2-40B4-BE49-F238E27FC236}">
                <a16:creationId xmlns:a16="http://schemas.microsoft.com/office/drawing/2014/main" id="{3FD5EFD7-3D9C-EB73-854F-B671E339FB09}"/>
              </a:ext>
            </a:extLst>
          </p:cNvPr>
          <p:cNvSpPr/>
          <p:nvPr/>
        </p:nvSpPr>
        <p:spPr>
          <a:xfrm>
            <a:off x="2276061" y="1113184"/>
            <a:ext cx="9680370" cy="4999382"/>
          </a:xfrm>
          <a:prstGeom prst="rect">
            <a:avLst/>
          </a:prstGeom>
          <a:solidFill>
            <a:srgbClr val="5DB2E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ZoneTexte 1">
            <a:extLst>
              <a:ext uri="{FF2B5EF4-FFF2-40B4-BE49-F238E27FC236}">
                <a16:creationId xmlns:a16="http://schemas.microsoft.com/office/drawing/2014/main" id="{E50E8993-93B1-D0EA-F284-2F7FDEF6778F}"/>
              </a:ext>
            </a:extLst>
          </p:cNvPr>
          <p:cNvSpPr txBox="1"/>
          <p:nvPr/>
        </p:nvSpPr>
        <p:spPr>
          <a:xfrm>
            <a:off x="6636026" y="1443841"/>
            <a:ext cx="5555974" cy="3970318"/>
          </a:xfrm>
          <a:prstGeom prst="rect">
            <a:avLst/>
          </a:prstGeom>
          <a:noFill/>
        </p:spPr>
        <p:txBody>
          <a:bodyPr wrap="square">
            <a:spAutoFit/>
          </a:bodyPr>
          <a:lstStyle/>
          <a:p>
            <a:pPr marL="571500" indent="-571500">
              <a:buBlip>
                <a:blip r:embed="rId9">
                  <a:extLst>
                    <a:ext uri="{96DAC541-7B7A-43D3-8B79-37D633B846F1}">
                      <asvg:svgBlip xmlns:asvg="http://schemas.microsoft.com/office/drawing/2016/SVG/main" r:embed="rId10"/>
                    </a:ext>
                  </a:extLst>
                </a:blip>
              </a:buBlip>
            </a:pPr>
            <a:r>
              <a:rPr lang="fr-FR" sz="3600" dirty="0"/>
              <a:t>Originalité</a:t>
            </a:r>
          </a:p>
          <a:p>
            <a:pPr marL="571500" indent="-571500">
              <a:buBlip>
                <a:blip r:embed="rId9">
                  <a:extLst>
                    <a:ext uri="{96DAC541-7B7A-43D3-8B79-37D633B846F1}">
                      <asvg:svgBlip xmlns:asvg="http://schemas.microsoft.com/office/drawing/2016/SVG/main" r:embed="rId10"/>
                    </a:ext>
                  </a:extLst>
                </a:blip>
              </a:buBlip>
            </a:pPr>
            <a:r>
              <a:rPr lang="fr-FR" sz="3600" dirty="0"/>
              <a:t>Fil difficile à construire</a:t>
            </a:r>
          </a:p>
          <a:p>
            <a:pPr marL="571500" indent="-571500">
              <a:buBlip>
                <a:blip r:embed="rId9">
                  <a:extLst>
                    <a:ext uri="{96DAC541-7B7A-43D3-8B79-37D633B846F1}">
                      <asvg:svgBlip xmlns:asvg="http://schemas.microsoft.com/office/drawing/2016/SVG/main" r:embed="rId10"/>
                    </a:ext>
                  </a:extLst>
                </a:blip>
              </a:buBlip>
            </a:pPr>
            <a:r>
              <a:rPr lang="fr-FR" sz="3600" dirty="0"/>
              <a:t>Arrêts</a:t>
            </a:r>
          </a:p>
          <a:p>
            <a:pPr marL="571500" indent="-571500">
              <a:buBlip>
                <a:blip r:embed="rId9">
                  <a:extLst>
                    <a:ext uri="{96DAC541-7B7A-43D3-8B79-37D633B846F1}">
                      <asvg:svgBlip xmlns:asvg="http://schemas.microsoft.com/office/drawing/2016/SVG/main" r:embed="rId10"/>
                    </a:ext>
                  </a:extLst>
                </a:blip>
              </a:buBlip>
            </a:pPr>
            <a:r>
              <a:rPr lang="fr-FR" sz="3600" dirty="0"/>
              <a:t>Arrêt après 1h d’utilisation environ</a:t>
            </a:r>
          </a:p>
          <a:p>
            <a:pPr marL="571500" indent="-571500">
              <a:buBlip>
                <a:blip r:embed="rId9">
                  <a:extLst>
                    <a:ext uri="{96DAC541-7B7A-43D3-8B79-37D633B846F1}">
                      <asvg:svgBlip xmlns:asvg="http://schemas.microsoft.com/office/drawing/2016/SVG/main" r:embed="rId10"/>
                    </a:ext>
                  </a:extLst>
                </a:blip>
              </a:buBlip>
            </a:pPr>
            <a:r>
              <a:rPr lang="fr-FR" sz="3600" dirty="0"/>
              <a:t>Exemples mal adaptés</a:t>
            </a:r>
          </a:p>
          <a:p>
            <a:pPr marL="571500" indent="-571500">
              <a:buBlip>
                <a:blip r:embed="rId9">
                  <a:extLst>
                    <a:ext uri="{96DAC541-7B7A-43D3-8B79-37D633B846F1}">
                      <asvg:svgBlip xmlns:asvg="http://schemas.microsoft.com/office/drawing/2016/SVG/main" r:embed="rId10"/>
                    </a:ext>
                  </a:extLst>
                </a:blip>
              </a:buBlip>
            </a:pPr>
            <a:r>
              <a:rPr lang="fr-FR" sz="3600" dirty="0"/>
              <a:t>Références douteuses</a:t>
            </a:r>
          </a:p>
        </p:txBody>
      </p:sp>
      <p:sp>
        <p:nvSpPr>
          <p:cNvPr id="12" name="ZoneTexte 11">
            <a:extLst>
              <a:ext uri="{FF2B5EF4-FFF2-40B4-BE49-F238E27FC236}">
                <a16:creationId xmlns:a16="http://schemas.microsoft.com/office/drawing/2014/main" id="{67314C5F-7A0C-EF0D-E610-18B9D02097AD}"/>
              </a:ext>
            </a:extLst>
          </p:cNvPr>
          <p:cNvSpPr txBox="1"/>
          <p:nvPr/>
        </p:nvSpPr>
        <p:spPr>
          <a:xfrm>
            <a:off x="2311327" y="1443841"/>
            <a:ext cx="4249679" cy="4524315"/>
          </a:xfrm>
          <a:prstGeom prst="rect">
            <a:avLst/>
          </a:prstGeom>
          <a:noFill/>
        </p:spPr>
        <p:txBody>
          <a:bodyPr wrap="square">
            <a:spAutoFit/>
          </a:bodyPr>
          <a:lstStyle/>
          <a:p>
            <a:pPr marL="571500" indent="-571500">
              <a:buBlip>
                <a:blip r:embed="rId11">
                  <a:extLst>
                    <a:ext uri="{96DAC541-7B7A-43D3-8B79-37D633B846F1}">
                      <asvg:svgBlip xmlns:asvg="http://schemas.microsoft.com/office/drawing/2016/SVG/main" r:embed="rId12"/>
                    </a:ext>
                  </a:extLst>
                </a:blip>
              </a:buBlip>
            </a:pPr>
            <a:r>
              <a:rPr lang="fr-FR" sz="3600" dirty="0">
                <a:solidFill>
                  <a:srgbClr val="FFFFFF"/>
                </a:solidFill>
              </a:rPr>
              <a:t>Résumés, synthèses</a:t>
            </a:r>
          </a:p>
          <a:p>
            <a:pPr marL="571500" indent="-571500">
              <a:buBlip>
                <a:blip r:embed="rId11">
                  <a:extLst>
                    <a:ext uri="{96DAC541-7B7A-43D3-8B79-37D633B846F1}">
                      <asvg:svgBlip xmlns:asvg="http://schemas.microsoft.com/office/drawing/2016/SVG/main" r:embed="rId12"/>
                    </a:ext>
                  </a:extLst>
                </a:blip>
              </a:buBlip>
            </a:pPr>
            <a:r>
              <a:rPr lang="fr-FR" sz="3600" dirty="0">
                <a:solidFill>
                  <a:srgbClr val="FFFFFF"/>
                </a:solidFill>
              </a:rPr>
              <a:t>Liens entre concepts</a:t>
            </a:r>
          </a:p>
          <a:p>
            <a:pPr marL="571500" indent="-571500">
              <a:buBlip>
                <a:blip r:embed="rId11">
                  <a:extLst>
                    <a:ext uri="{96DAC541-7B7A-43D3-8B79-37D633B846F1}">
                      <asvg:svgBlip xmlns:asvg="http://schemas.microsoft.com/office/drawing/2016/SVG/main" r:embed="rId12"/>
                    </a:ext>
                  </a:extLst>
                </a:blip>
              </a:buBlip>
            </a:pPr>
            <a:r>
              <a:rPr lang="fr-FR" sz="3600" dirty="0">
                <a:solidFill>
                  <a:srgbClr val="FFFFFF"/>
                </a:solidFill>
              </a:rPr>
              <a:t>Références, sujet connus</a:t>
            </a:r>
          </a:p>
          <a:p>
            <a:pPr marL="571500" indent="-571500">
              <a:buBlip>
                <a:blip r:embed="rId11">
                  <a:extLst>
                    <a:ext uri="{96DAC541-7B7A-43D3-8B79-37D633B846F1}">
                      <asvg:svgBlip xmlns:asvg="http://schemas.microsoft.com/office/drawing/2016/SVG/main" r:embed="rId12"/>
                    </a:ext>
                  </a:extLst>
                </a:blip>
              </a:buBlip>
            </a:pPr>
            <a:r>
              <a:rPr lang="fr-FR" sz="3600" dirty="0">
                <a:solidFill>
                  <a:srgbClr val="FFFFFF"/>
                </a:solidFill>
              </a:rPr>
              <a:t>Structuration</a:t>
            </a:r>
          </a:p>
          <a:p>
            <a:pPr marL="571500" indent="-571500">
              <a:buBlip>
                <a:blip r:embed="rId11">
                  <a:extLst>
                    <a:ext uri="{96DAC541-7B7A-43D3-8B79-37D633B846F1}">
                      <asvg:svgBlip xmlns:asvg="http://schemas.microsoft.com/office/drawing/2016/SVG/main" r:embed="rId12"/>
                    </a:ext>
                  </a:extLst>
                </a:blip>
              </a:buBlip>
            </a:pPr>
            <a:r>
              <a:rPr lang="fr-FR" sz="3600" dirty="0">
                <a:solidFill>
                  <a:srgbClr val="FFFFFF"/>
                </a:solidFill>
              </a:rPr>
              <a:t>Styles</a:t>
            </a:r>
          </a:p>
        </p:txBody>
      </p:sp>
    </p:spTree>
    <p:custDataLst>
      <p:tags r:id="rId1"/>
    </p:custDataLst>
    <p:extLst>
      <p:ext uri="{BB962C8B-B14F-4D97-AF65-F5344CB8AC3E}">
        <p14:creationId xmlns:p14="http://schemas.microsoft.com/office/powerpoint/2010/main" val="636185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EDA42301-8370-4449-B4B4-98814C5EDF52}"/>
              </a:ext>
            </a:extLst>
          </p:cNvPr>
          <p:cNvSpPr txBox="1"/>
          <p:nvPr/>
        </p:nvSpPr>
        <p:spPr>
          <a:xfrm>
            <a:off x="290935" y="196024"/>
            <a:ext cx="11661579" cy="715917"/>
          </a:xfrm>
          <a:prstGeom prst="rect">
            <a:avLst/>
          </a:prstGeom>
          <a:solidFill>
            <a:srgbClr val="5DB2E6"/>
          </a:solidFill>
        </p:spPr>
        <p:txBody>
          <a:bodyPr wrap="square" lIns="91440" tIns="45720" rIns="91440" bIns="45720" rtlCol="0" anchor="ctr" anchorCtr="0">
            <a:noAutofit/>
          </a:bodyPr>
          <a:lstStyle>
            <a:defPPr>
              <a:defRPr lang="fr-FR"/>
            </a:defPPr>
            <a:lvl1pPr>
              <a:defRPr sz="2400">
                <a:solidFill>
                  <a:srgbClr val="182545"/>
                </a:solidFill>
                <a:latin typeface="Montserrat" pitchFamily="2" charset="77"/>
              </a:defRPr>
            </a:lvl1pPr>
          </a:lstStyle>
          <a:p>
            <a:pPr algn="ctr"/>
            <a:r>
              <a:rPr lang="fr-BE">
                <a:solidFill>
                  <a:schemeClr val="bg1"/>
                </a:solidFill>
                <a:latin typeface="Arial"/>
                <a:cs typeface="Arial"/>
              </a:rPr>
              <a:t>4. </a:t>
            </a:r>
            <a:r>
              <a:rPr lang="fr-BE" sz="2400">
                <a:solidFill>
                  <a:schemeClr val="bg1"/>
                </a:solidFill>
                <a:latin typeface="Arial"/>
                <a:cs typeface="Arial"/>
              </a:rPr>
              <a:t>Comment se positionner face à </a:t>
            </a:r>
            <a:r>
              <a:rPr lang="fr-BE" sz="2400" err="1">
                <a:solidFill>
                  <a:schemeClr val="bg1"/>
                </a:solidFill>
                <a:latin typeface="Arial"/>
                <a:cs typeface="Arial"/>
              </a:rPr>
              <a:t>ChatGPT</a:t>
            </a:r>
            <a:r>
              <a:rPr lang="fr-BE" sz="2400">
                <a:solidFill>
                  <a:schemeClr val="bg1"/>
                </a:solidFill>
                <a:latin typeface="Arial"/>
                <a:cs typeface="Arial"/>
              </a:rPr>
              <a:t> en 2023 ? Analyse de 4 scénarii</a:t>
            </a:r>
          </a:p>
        </p:txBody>
      </p:sp>
      <p:sp>
        <p:nvSpPr>
          <p:cNvPr id="4" name="ZoneTexte 3">
            <a:extLst>
              <a:ext uri="{FF2B5EF4-FFF2-40B4-BE49-F238E27FC236}">
                <a16:creationId xmlns:a16="http://schemas.microsoft.com/office/drawing/2014/main" id="{F13CD368-003A-4FBA-9499-F89DDEC6611D}"/>
              </a:ext>
            </a:extLst>
          </p:cNvPr>
          <p:cNvSpPr txBox="1"/>
          <p:nvPr/>
        </p:nvSpPr>
        <p:spPr>
          <a:xfrm>
            <a:off x="477648" y="1236239"/>
            <a:ext cx="11288151" cy="5293757"/>
          </a:xfrm>
          <a:prstGeom prst="rect">
            <a:avLst/>
          </a:prstGeom>
          <a:noFill/>
        </p:spPr>
        <p:txBody>
          <a:bodyPr wrap="square" rtlCol="0">
            <a:spAutoFit/>
          </a:bodyPr>
          <a:lstStyle/>
          <a:p>
            <a:pPr fontAlgn="base">
              <a:spcAft>
                <a:spcPts val="1200"/>
              </a:spcAft>
            </a:pPr>
            <a:r>
              <a:rPr lang="fr-FR" i="1" dirty="0"/>
              <a:t>Pour les accompagnements de mémoire que vous encadrez et que vous allez évaluer fin de cette année académique, quel positionnement prendre ?</a:t>
            </a:r>
          </a:p>
          <a:p>
            <a:pPr fontAlgn="base">
              <a:spcAft>
                <a:spcPts val="600"/>
              </a:spcAft>
            </a:pPr>
            <a:r>
              <a:rPr lang="fr-FR" i="1" dirty="0"/>
              <a:t>Nous vous proposons d’analyser, en groupe de 4 à 6 personnes, 4 scénarii :</a:t>
            </a:r>
          </a:p>
          <a:p>
            <a:pPr marL="533400" indent="-342900" fontAlgn="base">
              <a:spcAft>
                <a:spcPts val="600"/>
              </a:spcAft>
              <a:buFont typeface="+mj-lt"/>
              <a:buAutoNum type="arabicPeriod"/>
            </a:pPr>
            <a:r>
              <a:rPr lang="fr-FR" b="1" dirty="0">
                <a:solidFill>
                  <a:srgbClr val="2A99DE"/>
                </a:solidFill>
              </a:rPr>
              <a:t>Ne rien faire, faire comme les autres années </a:t>
            </a:r>
          </a:p>
          <a:p>
            <a:pPr marL="533400" indent="-342900" fontAlgn="base">
              <a:spcAft>
                <a:spcPts val="600"/>
              </a:spcAft>
              <a:buFont typeface="+mj-lt"/>
              <a:buAutoNum type="arabicPeriod"/>
            </a:pPr>
            <a:r>
              <a:rPr lang="fr-FR" b="1" dirty="0">
                <a:solidFill>
                  <a:srgbClr val="2A99DE"/>
                </a:solidFill>
              </a:rPr>
              <a:t>Interdire et chercher à le détecter </a:t>
            </a:r>
          </a:p>
          <a:p>
            <a:pPr marL="533400" indent="-342900" fontAlgn="base">
              <a:spcAft>
                <a:spcPts val="600"/>
              </a:spcAft>
              <a:buFont typeface="+mj-lt"/>
              <a:buAutoNum type="arabicPeriod"/>
            </a:pPr>
            <a:r>
              <a:rPr lang="fr-FR" b="1" dirty="0">
                <a:solidFill>
                  <a:srgbClr val="2A99DE"/>
                </a:solidFill>
              </a:rPr>
              <a:t>Orienter le mémoire vers des réflexions / productions que l’AI ne sait pas produire  </a:t>
            </a:r>
          </a:p>
          <a:p>
            <a:pPr marL="533400" indent="-342900" fontAlgn="base">
              <a:spcAft>
                <a:spcPts val="1200"/>
              </a:spcAft>
              <a:buFont typeface="+mj-lt"/>
              <a:buAutoNum type="arabicPeriod"/>
            </a:pPr>
            <a:r>
              <a:rPr lang="fr-FR" b="1" dirty="0">
                <a:solidFill>
                  <a:srgbClr val="2A99DE"/>
                </a:solidFill>
              </a:rPr>
              <a:t>Permettre une exploitation critique de l’AI pour réaliser son mémoire </a:t>
            </a:r>
            <a:endParaRPr lang="fr-FR" dirty="0">
              <a:solidFill>
                <a:srgbClr val="2A99DE"/>
              </a:solidFill>
            </a:endParaRPr>
          </a:p>
          <a:p>
            <a:pPr fontAlgn="base"/>
            <a:r>
              <a:rPr lang="fr-FR" i="1" dirty="0"/>
              <a:t>Pour le positionnement assigné à votre groupe (1, 2, 3 ou 4), </a:t>
            </a:r>
            <a:r>
              <a:rPr lang="fr-FR" b="1" i="1" dirty="0"/>
              <a:t>identifiez</a:t>
            </a:r>
            <a:r>
              <a:rPr lang="fr-FR" i="1" dirty="0"/>
              <a:t> :</a:t>
            </a:r>
          </a:p>
          <a:p>
            <a:pPr marL="446088" indent="-271463" fontAlgn="base">
              <a:buFont typeface="Arial" panose="020B0604020202020204" pitchFamily="34" charset="0"/>
              <a:buChar char="•"/>
            </a:pPr>
            <a:r>
              <a:rPr lang="fr-FR" b="1" i="1" dirty="0">
                <a:solidFill>
                  <a:srgbClr val="2A99DE"/>
                </a:solidFill>
              </a:rPr>
              <a:t>les arguments pour et contre</a:t>
            </a:r>
          </a:p>
          <a:p>
            <a:pPr marL="446088" indent="-271463" fontAlgn="base">
              <a:buFont typeface="Arial" panose="020B0604020202020204" pitchFamily="34" charset="0"/>
              <a:buChar char="•"/>
            </a:pPr>
            <a:r>
              <a:rPr lang="fr-FR" b="1" i="1" dirty="0">
                <a:solidFill>
                  <a:srgbClr val="2A99DE"/>
                </a:solidFill>
              </a:rPr>
              <a:t>ce que cela implique : attendus du mémoire, accompagnement de l’étudiant, </a:t>
            </a:r>
          </a:p>
          <a:p>
            <a:pPr marL="446088" indent="-271463" fontAlgn="base"/>
            <a:r>
              <a:rPr lang="fr-FR" b="1" i="1" dirty="0">
                <a:solidFill>
                  <a:srgbClr val="2A99DE"/>
                </a:solidFill>
              </a:rPr>
              <a:t>     évaluation des acquis de l’étudiant, charge enseignante …</a:t>
            </a:r>
          </a:p>
          <a:p>
            <a:pPr marL="446088" indent="-271463" fontAlgn="base">
              <a:buFont typeface="Arial" panose="020B0604020202020204" pitchFamily="34" charset="0"/>
              <a:buChar char="•"/>
            </a:pPr>
            <a:r>
              <a:rPr lang="fr-FR" b="1" i="1" dirty="0">
                <a:solidFill>
                  <a:srgbClr val="2A99DE"/>
                </a:solidFill>
              </a:rPr>
              <a:t>les questions que cela pose</a:t>
            </a:r>
          </a:p>
          <a:p>
            <a:pPr marL="285750" indent="-285750" fontAlgn="base">
              <a:buFont typeface="Arial" panose="020B0604020202020204" pitchFamily="34" charset="0"/>
              <a:buChar char="•"/>
            </a:pPr>
            <a:endParaRPr lang="fr-FR" i="1" dirty="0"/>
          </a:p>
          <a:p>
            <a:pPr fontAlgn="base">
              <a:spcAft>
                <a:spcPts val="600"/>
              </a:spcAft>
            </a:pPr>
            <a:r>
              <a:rPr lang="fr-FR" i="1" dirty="0"/>
              <a:t>Production attendue : </a:t>
            </a:r>
            <a:r>
              <a:rPr lang="fr-FR" b="1" i="1" dirty="0"/>
              <a:t>un poster &amp; 2 min de partage avec tous </a:t>
            </a:r>
          </a:p>
          <a:p>
            <a:pPr fontAlgn="base">
              <a:spcAft>
                <a:spcPts val="600"/>
              </a:spcAft>
            </a:pPr>
            <a:r>
              <a:rPr lang="fr-FR" i="1" dirty="0"/>
              <a:t>N’oubliez pas d’identifier un scribe et un rapporteur / groupe</a:t>
            </a:r>
          </a:p>
          <a:p>
            <a:endParaRPr lang="x-none" dirty="0"/>
          </a:p>
        </p:txBody>
      </p:sp>
      <p:sp>
        <p:nvSpPr>
          <p:cNvPr id="2" name="Rectangle 1">
            <a:extLst>
              <a:ext uri="{FF2B5EF4-FFF2-40B4-BE49-F238E27FC236}">
                <a16:creationId xmlns:a16="http://schemas.microsoft.com/office/drawing/2014/main" id="{969C41E2-7837-4E9B-930A-BBDE4AEF0DDF}"/>
              </a:ext>
            </a:extLst>
          </p:cNvPr>
          <p:cNvSpPr/>
          <p:nvPr/>
        </p:nvSpPr>
        <p:spPr>
          <a:xfrm>
            <a:off x="10464492" y="5475905"/>
            <a:ext cx="1194558" cy="461665"/>
          </a:xfrm>
          <a:prstGeom prst="rect">
            <a:avLst/>
          </a:prstGeom>
          <a:solidFill>
            <a:srgbClr val="5DB2E6"/>
          </a:solidFill>
        </p:spPr>
        <p:txBody>
          <a:bodyPr wrap="square" lIns="91440" tIns="45720" rIns="91440" bIns="45720" rtlCol="0" anchor="ctr" anchorCtr="0">
            <a:noAutofit/>
          </a:bodyPr>
          <a:lstStyle/>
          <a:p>
            <a:pPr algn="ctr"/>
            <a:r>
              <a:rPr lang="fr-FR" sz="2000">
                <a:solidFill>
                  <a:schemeClr val="bg1"/>
                </a:solidFill>
                <a:latin typeface="Arial"/>
                <a:cs typeface="Arial"/>
              </a:rPr>
              <a:t>15 min </a:t>
            </a:r>
          </a:p>
        </p:txBody>
      </p:sp>
    </p:spTree>
    <p:custDataLst>
      <p:tags r:id="rId1"/>
    </p:custDataLst>
    <p:extLst>
      <p:ext uri="{BB962C8B-B14F-4D97-AF65-F5344CB8AC3E}">
        <p14:creationId xmlns:p14="http://schemas.microsoft.com/office/powerpoint/2010/main" val="152438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EDA42301-8370-4449-B4B4-98814C5EDF52}"/>
              </a:ext>
            </a:extLst>
          </p:cNvPr>
          <p:cNvSpPr txBox="1"/>
          <p:nvPr/>
        </p:nvSpPr>
        <p:spPr>
          <a:xfrm>
            <a:off x="290935" y="196024"/>
            <a:ext cx="11661579" cy="715917"/>
          </a:xfrm>
          <a:prstGeom prst="rect">
            <a:avLst/>
          </a:prstGeom>
          <a:solidFill>
            <a:srgbClr val="5DB2E6"/>
          </a:solidFill>
        </p:spPr>
        <p:txBody>
          <a:bodyPr wrap="square" lIns="91440" tIns="45720" rIns="91440" bIns="45720" rtlCol="0" anchor="ctr" anchorCtr="0">
            <a:noAutofit/>
          </a:bodyPr>
          <a:lstStyle>
            <a:defPPr>
              <a:defRPr lang="fr-FR"/>
            </a:defPPr>
            <a:lvl1pPr>
              <a:defRPr sz="2400">
                <a:solidFill>
                  <a:srgbClr val="182545"/>
                </a:solidFill>
                <a:latin typeface="Montserrat" pitchFamily="2" charset="77"/>
              </a:defRPr>
            </a:lvl1pPr>
          </a:lstStyle>
          <a:p>
            <a:pPr algn="ctr"/>
            <a:r>
              <a:rPr lang="fr-BE">
                <a:solidFill>
                  <a:schemeClr val="bg1"/>
                </a:solidFill>
                <a:latin typeface="Arial"/>
                <a:cs typeface="Arial"/>
              </a:rPr>
              <a:t>4. </a:t>
            </a:r>
            <a:r>
              <a:rPr lang="fr-BE" sz="2400">
                <a:solidFill>
                  <a:schemeClr val="bg1"/>
                </a:solidFill>
                <a:latin typeface="Arial"/>
                <a:cs typeface="Arial"/>
              </a:rPr>
              <a:t>Comment se positionner face à </a:t>
            </a:r>
            <a:r>
              <a:rPr lang="fr-BE" sz="2400" err="1">
                <a:solidFill>
                  <a:schemeClr val="bg1"/>
                </a:solidFill>
                <a:latin typeface="Arial"/>
                <a:cs typeface="Arial"/>
              </a:rPr>
              <a:t>ChatGPT</a:t>
            </a:r>
            <a:r>
              <a:rPr lang="fr-BE" sz="2400">
                <a:solidFill>
                  <a:schemeClr val="bg1"/>
                </a:solidFill>
                <a:latin typeface="Arial"/>
                <a:cs typeface="Arial"/>
              </a:rPr>
              <a:t> en 2023 ? Analyse de 4 scénarii</a:t>
            </a:r>
          </a:p>
        </p:txBody>
      </p:sp>
      <p:sp>
        <p:nvSpPr>
          <p:cNvPr id="2" name="Rectangle 1">
            <a:extLst>
              <a:ext uri="{FF2B5EF4-FFF2-40B4-BE49-F238E27FC236}">
                <a16:creationId xmlns:a16="http://schemas.microsoft.com/office/drawing/2014/main" id="{969C41E2-7837-4E9B-930A-BBDE4AEF0DDF}"/>
              </a:ext>
            </a:extLst>
          </p:cNvPr>
          <p:cNvSpPr/>
          <p:nvPr/>
        </p:nvSpPr>
        <p:spPr>
          <a:xfrm>
            <a:off x="10464492" y="5475905"/>
            <a:ext cx="1194558" cy="461665"/>
          </a:xfrm>
          <a:prstGeom prst="rect">
            <a:avLst/>
          </a:prstGeom>
          <a:solidFill>
            <a:srgbClr val="5DB2E6"/>
          </a:solidFill>
        </p:spPr>
        <p:txBody>
          <a:bodyPr wrap="square" lIns="91440" tIns="45720" rIns="91440" bIns="45720" rtlCol="0" anchor="ctr" anchorCtr="0">
            <a:noAutofit/>
          </a:bodyPr>
          <a:lstStyle/>
          <a:p>
            <a:pPr algn="ctr"/>
            <a:r>
              <a:rPr lang="fr-FR" sz="2000">
                <a:solidFill>
                  <a:schemeClr val="bg1"/>
                </a:solidFill>
                <a:latin typeface="Arial"/>
                <a:cs typeface="Arial"/>
              </a:rPr>
              <a:t>15 min </a:t>
            </a:r>
          </a:p>
        </p:txBody>
      </p:sp>
      <p:pic>
        <p:nvPicPr>
          <p:cNvPr id="5" name="Image 4">
            <a:extLst>
              <a:ext uri="{FF2B5EF4-FFF2-40B4-BE49-F238E27FC236}">
                <a16:creationId xmlns:a16="http://schemas.microsoft.com/office/drawing/2014/main" id="{67D869FF-F18B-42E4-A696-51E0E1BE293F}"/>
              </a:ext>
            </a:extLst>
          </p:cNvPr>
          <p:cNvPicPr>
            <a:picLocks noChangeAspect="1"/>
          </p:cNvPicPr>
          <p:nvPr/>
        </p:nvPicPr>
        <p:blipFill rotWithShape="1">
          <a:blip r:embed="rId4"/>
          <a:srcRect t="11270" b="6984"/>
          <a:stretch/>
        </p:blipFill>
        <p:spPr>
          <a:xfrm>
            <a:off x="141065" y="1251857"/>
            <a:ext cx="5143500" cy="5606143"/>
          </a:xfrm>
          <a:prstGeom prst="rect">
            <a:avLst/>
          </a:prstGeom>
        </p:spPr>
      </p:pic>
      <p:pic>
        <p:nvPicPr>
          <p:cNvPr id="6" name="Image 5">
            <a:extLst>
              <a:ext uri="{FF2B5EF4-FFF2-40B4-BE49-F238E27FC236}">
                <a16:creationId xmlns:a16="http://schemas.microsoft.com/office/drawing/2014/main" id="{F849F5B0-1435-4C9A-B665-2B6C2039DE46}"/>
              </a:ext>
            </a:extLst>
          </p:cNvPr>
          <p:cNvPicPr>
            <a:picLocks noChangeAspect="1"/>
          </p:cNvPicPr>
          <p:nvPr/>
        </p:nvPicPr>
        <p:blipFill rotWithShape="1">
          <a:blip r:embed="rId5"/>
          <a:srcRect t="3845" b="14410"/>
          <a:stretch/>
        </p:blipFill>
        <p:spPr>
          <a:xfrm>
            <a:off x="6907437" y="1251857"/>
            <a:ext cx="5143500" cy="5606144"/>
          </a:xfrm>
          <a:prstGeom prst="rect">
            <a:avLst/>
          </a:prstGeom>
        </p:spPr>
      </p:pic>
      <p:sp>
        <p:nvSpPr>
          <p:cNvPr id="7" name="Rectangle 6">
            <a:extLst>
              <a:ext uri="{FF2B5EF4-FFF2-40B4-BE49-F238E27FC236}">
                <a16:creationId xmlns:a16="http://schemas.microsoft.com/office/drawing/2014/main" id="{7F840C8A-D646-4EE7-A71D-B035AF8E3E71}"/>
              </a:ext>
            </a:extLst>
          </p:cNvPr>
          <p:cNvSpPr/>
          <p:nvPr/>
        </p:nvSpPr>
        <p:spPr>
          <a:xfrm>
            <a:off x="7114266" y="882525"/>
            <a:ext cx="4032705" cy="369332"/>
          </a:xfrm>
          <a:prstGeom prst="rect">
            <a:avLst/>
          </a:prstGeom>
        </p:spPr>
        <p:txBody>
          <a:bodyPr wrap="square">
            <a:spAutoFit/>
          </a:bodyPr>
          <a:lstStyle/>
          <a:p>
            <a:pPr marL="190500" fontAlgn="base">
              <a:spcAft>
                <a:spcPts val="600"/>
              </a:spcAft>
            </a:pPr>
            <a:r>
              <a:rPr lang="fr-FR" b="1" dirty="0">
                <a:solidFill>
                  <a:srgbClr val="2A99DE"/>
                </a:solidFill>
              </a:rPr>
              <a:t> 2. Interdire et chercher à le détecter </a:t>
            </a:r>
          </a:p>
        </p:txBody>
      </p:sp>
      <p:sp>
        <p:nvSpPr>
          <p:cNvPr id="8" name="Rectangle 7">
            <a:extLst>
              <a:ext uri="{FF2B5EF4-FFF2-40B4-BE49-F238E27FC236}">
                <a16:creationId xmlns:a16="http://schemas.microsoft.com/office/drawing/2014/main" id="{2B0FFF14-2863-4214-A3ED-51294C985E0D}"/>
              </a:ext>
            </a:extLst>
          </p:cNvPr>
          <p:cNvSpPr/>
          <p:nvPr/>
        </p:nvSpPr>
        <p:spPr>
          <a:xfrm>
            <a:off x="141063" y="890219"/>
            <a:ext cx="6096000" cy="369332"/>
          </a:xfrm>
          <a:prstGeom prst="rect">
            <a:avLst/>
          </a:prstGeom>
        </p:spPr>
        <p:txBody>
          <a:bodyPr>
            <a:spAutoFit/>
          </a:bodyPr>
          <a:lstStyle/>
          <a:p>
            <a:pPr marL="533400" indent="-342900" fontAlgn="base">
              <a:spcAft>
                <a:spcPts val="600"/>
              </a:spcAft>
              <a:buFont typeface="+mj-lt"/>
              <a:buAutoNum type="arabicPeriod"/>
            </a:pPr>
            <a:r>
              <a:rPr lang="fr-FR" b="1" dirty="0">
                <a:solidFill>
                  <a:srgbClr val="2A99DE"/>
                </a:solidFill>
              </a:rPr>
              <a:t>Ne rien faire, faire comme les autres années </a:t>
            </a:r>
          </a:p>
        </p:txBody>
      </p:sp>
    </p:spTree>
    <p:custDataLst>
      <p:tags r:id="rId1"/>
    </p:custDataLst>
    <p:extLst>
      <p:ext uri="{BB962C8B-B14F-4D97-AF65-F5344CB8AC3E}">
        <p14:creationId xmlns:p14="http://schemas.microsoft.com/office/powerpoint/2010/main" val="4056980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EDA42301-8370-4449-B4B4-98814C5EDF52}"/>
              </a:ext>
            </a:extLst>
          </p:cNvPr>
          <p:cNvSpPr txBox="1"/>
          <p:nvPr/>
        </p:nvSpPr>
        <p:spPr>
          <a:xfrm>
            <a:off x="290935" y="196024"/>
            <a:ext cx="11661579" cy="715917"/>
          </a:xfrm>
          <a:prstGeom prst="rect">
            <a:avLst/>
          </a:prstGeom>
          <a:solidFill>
            <a:srgbClr val="5DB2E6"/>
          </a:solidFill>
        </p:spPr>
        <p:txBody>
          <a:bodyPr wrap="square" lIns="91440" tIns="45720" rIns="91440" bIns="45720" rtlCol="0" anchor="ctr" anchorCtr="0">
            <a:noAutofit/>
          </a:bodyPr>
          <a:lstStyle>
            <a:defPPr>
              <a:defRPr lang="fr-FR"/>
            </a:defPPr>
            <a:lvl1pPr>
              <a:defRPr sz="2400">
                <a:solidFill>
                  <a:srgbClr val="182545"/>
                </a:solidFill>
                <a:latin typeface="Montserrat" pitchFamily="2" charset="77"/>
              </a:defRPr>
            </a:lvl1pPr>
          </a:lstStyle>
          <a:p>
            <a:pPr algn="ctr"/>
            <a:r>
              <a:rPr lang="fr-BE">
                <a:solidFill>
                  <a:schemeClr val="bg1"/>
                </a:solidFill>
                <a:latin typeface="Arial"/>
                <a:cs typeface="Arial"/>
              </a:rPr>
              <a:t>4. </a:t>
            </a:r>
            <a:r>
              <a:rPr lang="fr-BE" sz="2400">
                <a:solidFill>
                  <a:schemeClr val="bg1"/>
                </a:solidFill>
                <a:latin typeface="Arial"/>
                <a:cs typeface="Arial"/>
              </a:rPr>
              <a:t>Comment se positionner face à </a:t>
            </a:r>
            <a:r>
              <a:rPr lang="fr-BE" sz="2400" err="1">
                <a:solidFill>
                  <a:schemeClr val="bg1"/>
                </a:solidFill>
                <a:latin typeface="Arial"/>
                <a:cs typeface="Arial"/>
              </a:rPr>
              <a:t>ChatGPT</a:t>
            </a:r>
            <a:r>
              <a:rPr lang="fr-BE" sz="2400">
                <a:solidFill>
                  <a:schemeClr val="bg1"/>
                </a:solidFill>
                <a:latin typeface="Arial"/>
                <a:cs typeface="Arial"/>
              </a:rPr>
              <a:t> en 2023 ? Analyse de 4 scénarii</a:t>
            </a:r>
          </a:p>
        </p:txBody>
      </p:sp>
      <p:sp>
        <p:nvSpPr>
          <p:cNvPr id="2" name="Rectangle 1">
            <a:extLst>
              <a:ext uri="{FF2B5EF4-FFF2-40B4-BE49-F238E27FC236}">
                <a16:creationId xmlns:a16="http://schemas.microsoft.com/office/drawing/2014/main" id="{969C41E2-7837-4E9B-930A-BBDE4AEF0DDF}"/>
              </a:ext>
            </a:extLst>
          </p:cNvPr>
          <p:cNvSpPr/>
          <p:nvPr/>
        </p:nvSpPr>
        <p:spPr>
          <a:xfrm>
            <a:off x="10464492" y="5475905"/>
            <a:ext cx="1194558" cy="461665"/>
          </a:xfrm>
          <a:prstGeom prst="rect">
            <a:avLst/>
          </a:prstGeom>
          <a:solidFill>
            <a:srgbClr val="5DB2E6"/>
          </a:solidFill>
        </p:spPr>
        <p:txBody>
          <a:bodyPr wrap="square" lIns="91440" tIns="45720" rIns="91440" bIns="45720" rtlCol="0" anchor="ctr" anchorCtr="0">
            <a:noAutofit/>
          </a:bodyPr>
          <a:lstStyle/>
          <a:p>
            <a:pPr algn="ctr"/>
            <a:r>
              <a:rPr lang="fr-FR" sz="2000">
                <a:solidFill>
                  <a:schemeClr val="bg1"/>
                </a:solidFill>
                <a:latin typeface="Arial"/>
                <a:cs typeface="Arial"/>
              </a:rPr>
              <a:t>15 min </a:t>
            </a:r>
          </a:p>
        </p:txBody>
      </p:sp>
      <p:pic>
        <p:nvPicPr>
          <p:cNvPr id="8" name="Image 7">
            <a:extLst>
              <a:ext uri="{FF2B5EF4-FFF2-40B4-BE49-F238E27FC236}">
                <a16:creationId xmlns:a16="http://schemas.microsoft.com/office/drawing/2014/main" id="{B905CC2C-0408-4EEB-92F1-85164F861501}"/>
              </a:ext>
            </a:extLst>
          </p:cNvPr>
          <p:cNvPicPr>
            <a:picLocks noChangeAspect="1"/>
          </p:cNvPicPr>
          <p:nvPr/>
        </p:nvPicPr>
        <p:blipFill rotWithShape="1">
          <a:blip r:embed="rId4"/>
          <a:srcRect t="14760" b="27938"/>
          <a:stretch/>
        </p:blipFill>
        <p:spPr>
          <a:xfrm>
            <a:off x="176572" y="2841171"/>
            <a:ext cx="5143500" cy="3929743"/>
          </a:xfrm>
          <a:prstGeom prst="rect">
            <a:avLst/>
          </a:prstGeom>
        </p:spPr>
      </p:pic>
      <p:pic>
        <p:nvPicPr>
          <p:cNvPr id="11" name="Image 10">
            <a:extLst>
              <a:ext uri="{FF2B5EF4-FFF2-40B4-BE49-F238E27FC236}">
                <a16:creationId xmlns:a16="http://schemas.microsoft.com/office/drawing/2014/main" id="{B74B18FB-0546-4B6D-B799-36E162795D33}"/>
              </a:ext>
            </a:extLst>
          </p:cNvPr>
          <p:cNvPicPr>
            <a:picLocks noChangeAspect="1"/>
          </p:cNvPicPr>
          <p:nvPr/>
        </p:nvPicPr>
        <p:blipFill rotWithShape="1">
          <a:blip r:embed="rId5"/>
          <a:srcRect t="6260" b="20089"/>
          <a:stretch/>
        </p:blipFill>
        <p:spPr>
          <a:xfrm>
            <a:off x="7048500" y="1770953"/>
            <a:ext cx="5143500" cy="5050972"/>
          </a:xfrm>
          <a:prstGeom prst="rect">
            <a:avLst/>
          </a:prstGeom>
        </p:spPr>
      </p:pic>
      <p:sp>
        <p:nvSpPr>
          <p:cNvPr id="13" name="Rectangle 12">
            <a:extLst>
              <a:ext uri="{FF2B5EF4-FFF2-40B4-BE49-F238E27FC236}">
                <a16:creationId xmlns:a16="http://schemas.microsoft.com/office/drawing/2014/main" id="{80E53A79-EA28-44B2-BD58-C95F523C353E}"/>
              </a:ext>
            </a:extLst>
          </p:cNvPr>
          <p:cNvSpPr/>
          <p:nvPr/>
        </p:nvSpPr>
        <p:spPr>
          <a:xfrm>
            <a:off x="7416492" y="1018281"/>
            <a:ext cx="4035279" cy="646331"/>
          </a:xfrm>
          <a:prstGeom prst="rect">
            <a:avLst/>
          </a:prstGeom>
        </p:spPr>
        <p:txBody>
          <a:bodyPr wrap="square">
            <a:spAutoFit/>
          </a:bodyPr>
          <a:lstStyle/>
          <a:p>
            <a:pPr marL="190500" fontAlgn="base">
              <a:spcAft>
                <a:spcPts val="1200"/>
              </a:spcAft>
            </a:pPr>
            <a:r>
              <a:rPr lang="fr-FR" b="1" dirty="0">
                <a:solidFill>
                  <a:srgbClr val="2A99DE"/>
                </a:solidFill>
              </a:rPr>
              <a:t>4. Permettre une exploitation critique de l’AI pour réaliser son mémoire </a:t>
            </a:r>
            <a:endParaRPr lang="fr-FR" dirty="0">
              <a:solidFill>
                <a:srgbClr val="2A99DE"/>
              </a:solidFill>
            </a:endParaRPr>
          </a:p>
        </p:txBody>
      </p:sp>
      <p:sp>
        <p:nvSpPr>
          <p:cNvPr id="14" name="Rectangle 13">
            <a:extLst>
              <a:ext uri="{FF2B5EF4-FFF2-40B4-BE49-F238E27FC236}">
                <a16:creationId xmlns:a16="http://schemas.microsoft.com/office/drawing/2014/main" id="{B51A80D3-E59E-4FB7-BC57-8B7D1A746031}"/>
              </a:ext>
            </a:extLst>
          </p:cNvPr>
          <p:cNvSpPr/>
          <p:nvPr/>
        </p:nvSpPr>
        <p:spPr>
          <a:xfrm>
            <a:off x="322039" y="2168785"/>
            <a:ext cx="4852566" cy="646331"/>
          </a:xfrm>
          <a:prstGeom prst="rect">
            <a:avLst/>
          </a:prstGeom>
        </p:spPr>
        <p:txBody>
          <a:bodyPr wrap="square">
            <a:spAutoFit/>
          </a:bodyPr>
          <a:lstStyle/>
          <a:p>
            <a:pPr marL="190500" fontAlgn="base">
              <a:spcAft>
                <a:spcPts val="600"/>
              </a:spcAft>
            </a:pPr>
            <a:r>
              <a:rPr lang="fr-FR" b="1" dirty="0">
                <a:solidFill>
                  <a:srgbClr val="2A99DE"/>
                </a:solidFill>
              </a:rPr>
              <a:t>3. Orienter le mémoire vers des réflexions / productions que l’AI ne sait pas produire  </a:t>
            </a:r>
          </a:p>
        </p:txBody>
      </p:sp>
    </p:spTree>
    <p:custDataLst>
      <p:tags r:id="rId1"/>
    </p:custDataLst>
    <p:extLst>
      <p:ext uri="{BB962C8B-B14F-4D97-AF65-F5344CB8AC3E}">
        <p14:creationId xmlns:p14="http://schemas.microsoft.com/office/powerpoint/2010/main" val="2379031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830669" y="1328425"/>
            <a:ext cx="9843556" cy="4647426"/>
          </a:xfrm>
          <a:prstGeom prst="rect">
            <a:avLst/>
          </a:prstGeom>
          <a:noFill/>
        </p:spPr>
        <p:txBody>
          <a:bodyPr wrap="square" lIns="91440" tIns="45720" rIns="91440" bIns="45720" rtlCol="0" anchor="t">
            <a:spAutoFit/>
          </a:bodyPr>
          <a:lstStyle/>
          <a:p>
            <a:pPr>
              <a:spcAft>
                <a:spcPts val="1800"/>
              </a:spcAft>
            </a:pPr>
            <a:r>
              <a:rPr lang="fr-BE" sz="2400" b="1">
                <a:solidFill>
                  <a:schemeClr val="bg1"/>
                </a:solidFill>
                <a:latin typeface="Arial"/>
                <a:cs typeface="Arial"/>
              </a:rPr>
              <a:t>Déroulement</a:t>
            </a:r>
          </a:p>
          <a:p>
            <a:pPr marL="514350" indent="-514350">
              <a:spcAft>
                <a:spcPts val="1800"/>
              </a:spcAft>
              <a:buAutoNum type="arabicPeriod"/>
            </a:pPr>
            <a:r>
              <a:rPr lang="fr-BE" sz="2400">
                <a:solidFill>
                  <a:schemeClr val="bg1"/>
                </a:solidFill>
                <a:latin typeface="Arial"/>
                <a:cs typeface="Arial"/>
              </a:rPr>
              <a:t>Comprendre ce qu’est l’Intelligence Artificielle (IA) et </a:t>
            </a:r>
            <a:r>
              <a:rPr lang="fr-BE" sz="2400" err="1">
                <a:solidFill>
                  <a:schemeClr val="bg1"/>
                </a:solidFill>
                <a:latin typeface="Arial"/>
                <a:cs typeface="Arial"/>
              </a:rPr>
              <a:t>ChatGPT</a:t>
            </a:r>
            <a:r>
              <a:rPr lang="fr-BE" sz="2400">
                <a:solidFill>
                  <a:schemeClr val="bg1"/>
                </a:solidFill>
                <a:latin typeface="Arial"/>
                <a:cs typeface="Arial"/>
              </a:rPr>
              <a:t> en particulier – synthèse de la séance de lundi</a:t>
            </a:r>
          </a:p>
          <a:p>
            <a:pPr marL="514350" indent="-514350">
              <a:spcAft>
                <a:spcPts val="1800"/>
              </a:spcAft>
              <a:buAutoNum type="arabicPeriod"/>
            </a:pPr>
            <a:r>
              <a:rPr lang="fr-FR" sz="2400">
                <a:solidFill>
                  <a:schemeClr val="bg1"/>
                </a:solidFill>
                <a:latin typeface="Arial"/>
                <a:cs typeface="Arial"/>
              </a:rPr>
              <a:t>Vos questions et enjeux face aux mémoires de 2023</a:t>
            </a:r>
          </a:p>
          <a:p>
            <a:pPr marL="514350" indent="-514350">
              <a:spcAft>
                <a:spcPts val="300"/>
              </a:spcAft>
              <a:buAutoNum type="arabicPeriod"/>
            </a:pPr>
            <a:r>
              <a:rPr lang="fr-FR" sz="2400" err="1">
                <a:solidFill>
                  <a:schemeClr val="bg1"/>
                </a:solidFill>
                <a:latin typeface="Arial"/>
                <a:cs typeface="Arial"/>
              </a:rPr>
              <a:t>ChatGPT</a:t>
            </a:r>
            <a:r>
              <a:rPr lang="fr-FR" sz="2400">
                <a:solidFill>
                  <a:schemeClr val="bg1"/>
                </a:solidFill>
                <a:latin typeface="Arial"/>
                <a:cs typeface="Arial"/>
              </a:rPr>
              <a:t> pourrait-il (aider à) réaliser un mémoire ? </a:t>
            </a:r>
          </a:p>
          <a:p>
            <a:pPr marL="533400">
              <a:spcAft>
                <a:spcPts val="1800"/>
              </a:spcAft>
            </a:pPr>
            <a:r>
              <a:rPr lang="fr-FR" sz="2400">
                <a:solidFill>
                  <a:schemeClr val="bg1"/>
                </a:solidFill>
                <a:latin typeface="Arial"/>
                <a:cs typeface="Arial"/>
              </a:rPr>
              <a:t>Analyse d’un exemple</a:t>
            </a:r>
          </a:p>
          <a:p>
            <a:pPr marL="514350" indent="-514350">
              <a:spcAft>
                <a:spcPts val="300"/>
              </a:spcAft>
              <a:buFont typeface="+mj-lt"/>
              <a:buAutoNum type="arabicPeriod" startAt="4"/>
            </a:pPr>
            <a:r>
              <a:rPr lang="fr-BE" sz="2400">
                <a:solidFill>
                  <a:schemeClr val="bg1"/>
                </a:solidFill>
                <a:latin typeface="Arial"/>
                <a:cs typeface="Arial"/>
              </a:rPr>
              <a:t>Comment se positionner face à </a:t>
            </a:r>
            <a:r>
              <a:rPr lang="fr-BE" sz="2400" err="1">
                <a:solidFill>
                  <a:schemeClr val="bg1"/>
                </a:solidFill>
                <a:latin typeface="Arial"/>
                <a:cs typeface="Arial"/>
              </a:rPr>
              <a:t>ChatGPT</a:t>
            </a:r>
            <a:r>
              <a:rPr lang="fr-BE" sz="2400">
                <a:solidFill>
                  <a:schemeClr val="bg1"/>
                </a:solidFill>
                <a:latin typeface="Arial"/>
                <a:cs typeface="Arial"/>
              </a:rPr>
              <a:t> en 2023 ? </a:t>
            </a:r>
          </a:p>
          <a:p>
            <a:pPr marL="533400">
              <a:spcAft>
                <a:spcPts val="1800"/>
              </a:spcAft>
            </a:pPr>
            <a:r>
              <a:rPr lang="fr-BE" sz="2400">
                <a:solidFill>
                  <a:schemeClr val="bg1"/>
                </a:solidFill>
                <a:latin typeface="Arial"/>
                <a:cs typeface="Arial"/>
              </a:rPr>
              <a:t>Analyse de 4 scénarii</a:t>
            </a:r>
          </a:p>
          <a:p>
            <a:pPr marL="514350" indent="-514350">
              <a:spcAft>
                <a:spcPts val="1800"/>
              </a:spcAft>
              <a:buFont typeface="+mj-lt"/>
              <a:buAutoNum type="arabicPeriod" startAt="5"/>
            </a:pPr>
            <a:r>
              <a:rPr lang="fr-BE" sz="2400">
                <a:solidFill>
                  <a:schemeClr val="bg1"/>
                </a:solidFill>
                <a:latin typeface="Arial"/>
                <a:cs typeface="Arial"/>
              </a:rPr>
              <a:t>Quelques points d’attention prioritaires</a:t>
            </a:r>
          </a:p>
        </p:txBody>
      </p:sp>
      <p:sp>
        <p:nvSpPr>
          <p:cNvPr id="4" name="Rectangle 3">
            <a:extLst>
              <a:ext uri="{FF2B5EF4-FFF2-40B4-BE49-F238E27FC236}">
                <a16:creationId xmlns:a16="http://schemas.microsoft.com/office/drawing/2014/main" id="{75D04A6D-55F1-478F-85CE-E6BE44E08E36}"/>
              </a:ext>
            </a:extLst>
          </p:cNvPr>
          <p:cNvSpPr/>
          <p:nvPr/>
        </p:nvSpPr>
        <p:spPr>
          <a:xfrm>
            <a:off x="348344" y="0"/>
            <a:ext cx="11745686" cy="1035714"/>
          </a:xfrm>
          <a:prstGeom prst="rect">
            <a:avLst/>
          </a:prstGeom>
          <a:solidFill>
            <a:srgbClr val="5DB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err="1">
                <a:solidFill>
                  <a:srgbClr val="00214E"/>
                </a:solidFill>
              </a:rPr>
              <a:t>ChatGPT</a:t>
            </a:r>
            <a:r>
              <a:rPr lang="fr-FR" sz="3200" b="1">
                <a:solidFill>
                  <a:srgbClr val="00214E"/>
                </a:solidFill>
              </a:rPr>
              <a:t> et les outils d’IA : quels enjeux sur les mémoires en 2023 ?</a:t>
            </a:r>
            <a:r>
              <a:rPr lang="fr-FR" sz="2800" b="1">
                <a:solidFill>
                  <a:srgbClr val="00214E"/>
                </a:solidFill>
                <a:latin typeface="Calibri" charset="0"/>
                <a:ea typeface="Calibri" charset="0"/>
                <a:cs typeface="Calibri" charset="0"/>
              </a:rPr>
              <a:t> </a:t>
            </a:r>
          </a:p>
        </p:txBody>
      </p:sp>
      <p:sp>
        <p:nvSpPr>
          <p:cNvPr id="5" name="AutoShape 2" descr="https://euc-powerpoint.officeapps.live.com/pods/GetClipboardImage.ashx?Id=10ba7495-3717-4dcc-9f8e-d0158c27398e&amp;DC=GEU6&amp;pkey=1cad3fd2-2af1-42ed-b0eb-069cc0b21279&amp;wdwaccluster=GEU6">
            <a:extLst>
              <a:ext uri="{FF2B5EF4-FFF2-40B4-BE49-F238E27FC236}">
                <a16:creationId xmlns:a16="http://schemas.microsoft.com/office/drawing/2014/main" id="{AA27F8DA-3D0D-4E08-AC1F-0085D25A6C6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Tree>
    <p:custDataLst>
      <p:tags r:id="rId1"/>
    </p:custDataLst>
    <p:extLst>
      <p:ext uri="{BB962C8B-B14F-4D97-AF65-F5344CB8AC3E}">
        <p14:creationId xmlns:p14="http://schemas.microsoft.com/office/powerpoint/2010/main" val="31448280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EDA42301-8370-4449-B4B4-98814C5EDF52}"/>
              </a:ext>
            </a:extLst>
          </p:cNvPr>
          <p:cNvSpPr txBox="1"/>
          <p:nvPr/>
        </p:nvSpPr>
        <p:spPr>
          <a:xfrm>
            <a:off x="290935" y="196024"/>
            <a:ext cx="11661579" cy="715917"/>
          </a:xfrm>
          <a:prstGeom prst="rect">
            <a:avLst/>
          </a:prstGeom>
          <a:solidFill>
            <a:srgbClr val="5DB2E6"/>
          </a:solidFill>
        </p:spPr>
        <p:txBody>
          <a:bodyPr wrap="square" lIns="91440" tIns="45720" rIns="91440" bIns="45720" rtlCol="0" anchor="ctr" anchorCtr="0">
            <a:noAutofit/>
          </a:bodyPr>
          <a:lstStyle>
            <a:defPPr>
              <a:defRPr lang="fr-FR"/>
            </a:defPPr>
            <a:lvl1pPr>
              <a:defRPr sz="2400">
                <a:solidFill>
                  <a:srgbClr val="182545"/>
                </a:solidFill>
                <a:latin typeface="Montserrat" pitchFamily="2" charset="77"/>
              </a:defRPr>
            </a:lvl1pPr>
          </a:lstStyle>
          <a:p>
            <a:pPr algn="ctr"/>
            <a:r>
              <a:rPr lang="fr-BE">
                <a:solidFill>
                  <a:schemeClr val="bg1"/>
                </a:solidFill>
                <a:latin typeface="Arial"/>
                <a:cs typeface="Arial"/>
              </a:rPr>
              <a:t>5. Quelques points d’attention prioritaires</a:t>
            </a:r>
          </a:p>
        </p:txBody>
      </p:sp>
      <p:sp>
        <p:nvSpPr>
          <p:cNvPr id="4" name="ZoneTexte 3">
            <a:extLst>
              <a:ext uri="{FF2B5EF4-FFF2-40B4-BE49-F238E27FC236}">
                <a16:creationId xmlns:a16="http://schemas.microsoft.com/office/drawing/2014/main" id="{A5FB2A70-BB91-48E7-AA0C-08492CD0A128}"/>
              </a:ext>
            </a:extLst>
          </p:cNvPr>
          <p:cNvSpPr txBox="1"/>
          <p:nvPr/>
        </p:nvSpPr>
        <p:spPr>
          <a:xfrm>
            <a:off x="993670" y="1171307"/>
            <a:ext cx="10256108" cy="4924425"/>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fr-FR" sz="2400">
                <a:solidFill>
                  <a:srgbClr val="C00000"/>
                </a:solidFill>
              </a:rPr>
              <a:t>En tant que garant académique</a:t>
            </a:r>
          </a:p>
          <a:p>
            <a:pPr marL="800100" lvl="1" indent="-342900">
              <a:spcAft>
                <a:spcPts val="600"/>
              </a:spcAft>
              <a:buFont typeface="Arial" panose="020B0604020202020204" pitchFamily="34" charset="0"/>
              <a:buChar char="•"/>
            </a:pPr>
            <a:r>
              <a:rPr lang="fr-FR" sz="2400">
                <a:solidFill>
                  <a:srgbClr val="C00000"/>
                </a:solidFill>
              </a:rPr>
              <a:t>Eviter l’arbitraire dans l’évaluation et les échecs abusifs </a:t>
            </a:r>
          </a:p>
          <a:p>
            <a:pPr marL="800100" lvl="1" indent="-342900">
              <a:spcAft>
                <a:spcPts val="1200"/>
              </a:spcAft>
              <a:buFont typeface="Arial" panose="020B0604020202020204" pitchFamily="34" charset="0"/>
              <a:buChar char="•"/>
            </a:pPr>
            <a:r>
              <a:rPr lang="fr-FR" sz="2400"/>
              <a:t>Définir son positionnement et le communiquer aux étudiants</a:t>
            </a:r>
          </a:p>
          <a:p>
            <a:pPr marL="342900" indent="-342900">
              <a:spcAft>
                <a:spcPts val="600"/>
              </a:spcAft>
              <a:buFont typeface="Arial" panose="020B0604020202020204" pitchFamily="34" charset="0"/>
              <a:buChar char="•"/>
            </a:pPr>
            <a:r>
              <a:rPr lang="fr-FR" sz="2400"/>
              <a:t>Susciter un débat et se coordonner avec ses collègues au niveau de la faculté / du programme</a:t>
            </a:r>
          </a:p>
          <a:p>
            <a:pPr marL="800100" lvl="1" indent="-342900">
              <a:spcAft>
                <a:spcPts val="600"/>
              </a:spcAft>
              <a:buFont typeface="Arial" panose="020B0604020202020204" pitchFamily="34" charset="0"/>
              <a:buChar char="•"/>
            </a:pPr>
            <a:r>
              <a:rPr lang="fr-FR" sz="2400"/>
              <a:t>Etablir des règles communes et transparentes à tous les étudiants d’une même faculté / programme</a:t>
            </a:r>
          </a:p>
          <a:p>
            <a:pPr marL="800100" lvl="1" indent="-342900">
              <a:spcAft>
                <a:spcPts val="1200"/>
              </a:spcAft>
              <a:buFont typeface="Arial" panose="020B0604020202020204" pitchFamily="34" charset="0"/>
              <a:buChar char="•"/>
            </a:pPr>
            <a:r>
              <a:rPr lang="fr-FR" sz="2400"/>
              <a:t>Veiller à une équité de traitement pour l’accompagnement et pour l’évaluation</a:t>
            </a:r>
          </a:p>
          <a:p>
            <a:pPr marL="342900" indent="-342900">
              <a:spcAft>
                <a:spcPts val="1200"/>
              </a:spcAft>
              <a:buFont typeface="Arial" panose="020B0604020202020204" pitchFamily="34" charset="0"/>
              <a:buChar char="•"/>
            </a:pPr>
            <a:r>
              <a:rPr lang="fr-FR" sz="2400"/>
              <a:t>Transmettre les questions transversales au CEFO</a:t>
            </a:r>
          </a:p>
          <a:p>
            <a:pPr marL="342900" indent="-342900">
              <a:spcAft>
                <a:spcPts val="1200"/>
              </a:spcAft>
              <a:buFont typeface="Arial" panose="020B0604020202020204" pitchFamily="34" charset="0"/>
              <a:buChar char="•"/>
            </a:pPr>
            <a:r>
              <a:rPr lang="fr-FR" sz="2400"/>
              <a:t>…</a:t>
            </a:r>
          </a:p>
        </p:txBody>
      </p:sp>
    </p:spTree>
    <p:custDataLst>
      <p:tags r:id="rId1"/>
    </p:custDataLst>
    <p:extLst>
      <p:ext uri="{BB962C8B-B14F-4D97-AF65-F5344CB8AC3E}">
        <p14:creationId xmlns:p14="http://schemas.microsoft.com/office/powerpoint/2010/main" val="122053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EDA42301-8370-4449-B4B4-98814C5EDF52}"/>
              </a:ext>
            </a:extLst>
          </p:cNvPr>
          <p:cNvSpPr txBox="1"/>
          <p:nvPr/>
        </p:nvSpPr>
        <p:spPr>
          <a:xfrm>
            <a:off x="290935" y="196024"/>
            <a:ext cx="11661579" cy="715917"/>
          </a:xfrm>
          <a:prstGeom prst="rect">
            <a:avLst/>
          </a:prstGeom>
          <a:solidFill>
            <a:srgbClr val="5DB2E6"/>
          </a:solidFill>
        </p:spPr>
        <p:txBody>
          <a:bodyPr wrap="square" lIns="91440" tIns="45720" rIns="91440" bIns="45720" rtlCol="0" anchor="ctr" anchorCtr="0">
            <a:noAutofit/>
          </a:bodyPr>
          <a:lstStyle>
            <a:defPPr>
              <a:defRPr lang="fr-FR"/>
            </a:defPPr>
            <a:lvl1pPr>
              <a:defRPr sz="2400">
                <a:solidFill>
                  <a:srgbClr val="182545"/>
                </a:solidFill>
                <a:latin typeface="Montserrat" pitchFamily="2" charset="77"/>
              </a:defRPr>
            </a:lvl1pPr>
          </a:lstStyle>
          <a:p>
            <a:pPr algn="ctr"/>
            <a:r>
              <a:rPr lang="fr-BE">
                <a:solidFill>
                  <a:schemeClr val="bg1"/>
                </a:solidFill>
                <a:latin typeface="Arial"/>
                <a:cs typeface="Arial"/>
              </a:rPr>
              <a:t>Pour aller plus loin </a:t>
            </a:r>
          </a:p>
        </p:txBody>
      </p:sp>
      <p:pic>
        <p:nvPicPr>
          <p:cNvPr id="11" name="Image 10">
            <a:extLst>
              <a:ext uri="{FF2B5EF4-FFF2-40B4-BE49-F238E27FC236}">
                <a16:creationId xmlns:a16="http://schemas.microsoft.com/office/drawing/2014/main" id="{7FFE160B-2F96-E0EC-F947-D58E40302B1F}"/>
              </a:ext>
            </a:extLst>
          </p:cNvPr>
          <p:cNvPicPr>
            <a:picLocks noChangeAspect="1"/>
          </p:cNvPicPr>
          <p:nvPr/>
        </p:nvPicPr>
        <p:blipFill>
          <a:blip r:embed="rId4"/>
          <a:stretch>
            <a:fillRect/>
          </a:stretch>
        </p:blipFill>
        <p:spPr>
          <a:xfrm>
            <a:off x="858223" y="3069079"/>
            <a:ext cx="2123658" cy="2123658"/>
          </a:xfrm>
          <a:prstGeom prst="rect">
            <a:avLst/>
          </a:prstGeom>
        </p:spPr>
      </p:pic>
      <p:sp>
        <p:nvSpPr>
          <p:cNvPr id="12" name="ZoneTexte 11">
            <a:extLst>
              <a:ext uri="{FF2B5EF4-FFF2-40B4-BE49-F238E27FC236}">
                <a16:creationId xmlns:a16="http://schemas.microsoft.com/office/drawing/2014/main" id="{072DF645-F083-8C37-41B0-6ACE7C48BBEC}"/>
              </a:ext>
            </a:extLst>
          </p:cNvPr>
          <p:cNvSpPr txBox="1"/>
          <p:nvPr/>
        </p:nvSpPr>
        <p:spPr>
          <a:xfrm>
            <a:off x="623273" y="1667125"/>
            <a:ext cx="2593558" cy="923330"/>
          </a:xfrm>
          <a:prstGeom prst="rect">
            <a:avLst/>
          </a:prstGeom>
          <a:noFill/>
        </p:spPr>
        <p:txBody>
          <a:bodyPr wrap="square">
            <a:spAutoFit/>
          </a:bodyPr>
          <a:lstStyle/>
          <a:p>
            <a:pPr algn="ctr"/>
            <a:r>
              <a:rPr lang="nl-BE" sz="1800" b="1"/>
              <a:t>Article du blog du LLL</a:t>
            </a:r>
            <a:endParaRPr lang="x-none" sz="1800" b="1">
              <a:hlinkClick r:id="rId5"/>
            </a:endParaRPr>
          </a:p>
          <a:p>
            <a:pPr algn="ctr"/>
            <a:endParaRPr lang="fr-FR" sz="1800"/>
          </a:p>
          <a:p>
            <a:pPr algn="ctr"/>
            <a:r>
              <a:rPr lang="fr-FR" sz="1800" err="1"/>
              <a:t>bit.ly</a:t>
            </a:r>
            <a:r>
              <a:rPr lang="fr-FR" sz="1800"/>
              <a:t>/</a:t>
            </a:r>
            <a:r>
              <a:rPr lang="fr-FR" sz="1800" err="1"/>
              <a:t>chatgpt-lll</a:t>
            </a:r>
            <a:r>
              <a:rPr lang="fr-FR" sz="1800"/>
              <a:t> </a:t>
            </a:r>
            <a:endParaRPr lang="fr-FR" sz="1800">
              <a:hlinkClick r:id="rId5"/>
            </a:endParaRPr>
          </a:p>
        </p:txBody>
      </p:sp>
      <p:sp>
        <p:nvSpPr>
          <p:cNvPr id="13" name="ZoneTexte 12">
            <a:extLst>
              <a:ext uri="{FF2B5EF4-FFF2-40B4-BE49-F238E27FC236}">
                <a16:creationId xmlns:a16="http://schemas.microsoft.com/office/drawing/2014/main" id="{8608D335-DB5A-EB6D-86E2-D42A0437FDC2}"/>
              </a:ext>
            </a:extLst>
          </p:cNvPr>
          <p:cNvSpPr txBox="1"/>
          <p:nvPr/>
        </p:nvSpPr>
        <p:spPr>
          <a:xfrm>
            <a:off x="5173227" y="1730737"/>
            <a:ext cx="1896993" cy="923330"/>
          </a:xfrm>
          <a:prstGeom prst="rect">
            <a:avLst/>
          </a:prstGeom>
          <a:noFill/>
        </p:spPr>
        <p:txBody>
          <a:bodyPr wrap="none" rtlCol="0">
            <a:spAutoFit/>
          </a:bodyPr>
          <a:lstStyle/>
          <a:p>
            <a:pPr algn="ctr"/>
            <a:r>
              <a:rPr lang="fr-FR" sz="1800" b="1"/>
              <a:t>Mur </a:t>
            </a:r>
            <a:r>
              <a:rPr lang="fr-FR" sz="1800" b="1" err="1"/>
              <a:t>Padlet</a:t>
            </a:r>
            <a:r>
              <a:rPr lang="fr-FR" sz="1800" b="1"/>
              <a:t> du LLL</a:t>
            </a:r>
          </a:p>
          <a:p>
            <a:pPr algn="ctr"/>
            <a:endParaRPr lang="fr-FR"/>
          </a:p>
          <a:p>
            <a:pPr algn="ctr"/>
            <a:r>
              <a:rPr lang="fr-FR" err="1"/>
              <a:t>bit.ly</a:t>
            </a:r>
            <a:r>
              <a:rPr lang="fr-FR"/>
              <a:t>/</a:t>
            </a:r>
            <a:r>
              <a:rPr lang="fr-FR" err="1"/>
              <a:t>padlet-ia</a:t>
            </a:r>
            <a:endParaRPr lang="x-none"/>
          </a:p>
        </p:txBody>
      </p:sp>
      <p:pic>
        <p:nvPicPr>
          <p:cNvPr id="14" name="Image 13">
            <a:extLst>
              <a:ext uri="{FF2B5EF4-FFF2-40B4-BE49-F238E27FC236}">
                <a16:creationId xmlns:a16="http://schemas.microsoft.com/office/drawing/2014/main" id="{368B9A37-0399-1B32-FA6F-6F80AEB2A6BB}"/>
              </a:ext>
            </a:extLst>
          </p:cNvPr>
          <p:cNvPicPr>
            <a:picLocks noChangeAspect="1"/>
          </p:cNvPicPr>
          <p:nvPr/>
        </p:nvPicPr>
        <p:blipFill>
          <a:blip r:embed="rId6"/>
          <a:stretch>
            <a:fillRect/>
          </a:stretch>
        </p:blipFill>
        <p:spPr>
          <a:xfrm>
            <a:off x="5059895" y="3069079"/>
            <a:ext cx="2123658" cy="2123658"/>
          </a:xfrm>
          <a:prstGeom prst="rect">
            <a:avLst/>
          </a:prstGeom>
        </p:spPr>
      </p:pic>
      <p:sp>
        <p:nvSpPr>
          <p:cNvPr id="15" name="ZoneTexte 14">
            <a:extLst>
              <a:ext uri="{FF2B5EF4-FFF2-40B4-BE49-F238E27FC236}">
                <a16:creationId xmlns:a16="http://schemas.microsoft.com/office/drawing/2014/main" id="{7DDE0BD1-08A9-2421-B65D-524674299957}"/>
              </a:ext>
            </a:extLst>
          </p:cNvPr>
          <p:cNvSpPr txBox="1"/>
          <p:nvPr/>
        </p:nvSpPr>
        <p:spPr>
          <a:xfrm>
            <a:off x="8656090" y="1390126"/>
            <a:ext cx="2959913" cy="1477328"/>
          </a:xfrm>
          <a:prstGeom prst="rect">
            <a:avLst/>
          </a:prstGeom>
          <a:noFill/>
        </p:spPr>
        <p:txBody>
          <a:bodyPr wrap="none" rtlCol="0">
            <a:spAutoFit/>
          </a:bodyPr>
          <a:lstStyle/>
          <a:p>
            <a:pPr algn="ctr"/>
            <a:r>
              <a:rPr lang="fr-FR" sz="1800" b="1" err="1"/>
              <a:t>ChatGPT</a:t>
            </a:r>
            <a:r>
              <a:rPr lang="fr-FR" sz="1800" b="1"/>
              <a:t> : </a:t>
            </a:r>
          </a:p>
          <a:p>
            <a:pPr algn="ctr"/>
            <a:r>
              <a:rPr lang="fr-FR" sz="1800" b="1"/>
              <a:t>Menace ou opportunité pour</a:t>
            </a:r>
          </a:p>
          <a:p>
            <a:pPr algn="ctr"/>
            <a:r>
              <a:rPr lang="fr-FR" sz="1800" b="1"/>
              <a:t>l’enseignement supérieur </a:t>
            </a:r>
          </a:p>
          <a:p>
            <a:pPr algn="ctr"/>
            <a:endParaRPr lang="fr-FR" sz="1800" b="1"/>
          </a:p>
          <a:p>
            <a:pPr algn="ctr"/>
            <a:r>
              <a:rPr lang="x-none"/>
              <a:t> </a:t>
            </a:r>
            <a:r>
              <a:rPr lang="fr-FR"/>
              <a:t>https://bit.ly/oer-un</a:t>
            </a:r>
            <a:endParaRPr lang="x-none"/>
          </a:p>
        </p:txBody>
      </p:sp>
      <p:pic>
        <p:nvPicPr>
          <p:cNvPr id="16" name="Image 15">
            <a:extLst>
              <a:ext uri="{FF2B5EF4-FFF2-40B4-BE49-F238E27FC236}">
                <a16:creationId xmlns:a16="http://schemas.microsoft.com/office/drawing/2014/main" id="{D373A5DC-F9D3-751D-871B-6C10A9972C02}"/>
              </a:ext>
            </a:extLst>
          </p:cNvPr>
          <p:cNvPicPr>
            <a:picLocks noChangeAspect="1"/>
          </p:cNvPicPr>
          <p:nvPr/>
        </p:nvPicPr>
        <p:blipFill>
          <a:blip r:embed="rId7"/>
          <a:stretch>
            <a:fillRect/>
          </a:stretch>
        </p:blipFill>
        <p:spPr>
          <a:xfrm>
            <a:off x="9074218" y="3069078"/>
            <a:ext cx="2123659" cy="2123659"/>
          </a:xfrm>
          <a:prstGeom prst="rect">
            <a:avLst/>
          </a:prstGeom>
        </p:spPr>
      </p:pic>
    </p:spTree>
    <p:custDataLst>
      <p:tags r:id="rId1"/>
    </p:custDataLst>
    <p:extLst>
      <p:ext uri="{BB962C8B-B14F-4D97-AF65-F5344CB8AC3E}">
        <p14:creationId xmlns:p14="http://schemas.microsoft.com/office/powerpoint/2010/main" val="1204540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ZoneTexte 27">
            <a:extLst>
              <a:ext uri="{FF2B5EF4-FFF2-40B4-BE49-F238E27FC236}">
                <a16:creationId xmlns:a16="http://schemas.microsoft.com/office/drawing/2014/main" id="{EDA42301-8370-4449-B4B4-98814C5EDF52}"/>
              </a:ext>
            </a:extLst>
          </p:cNvPr>
          <p:cNvSpPr txBox="1"/>
          <p:nvPr/>
        </p:nvSpPr>
        <p:spPr>
          <a:xfrm>
            <a:off x="290935" y="182772"/>
            <a:ext cx="11661579" cy="803385"/>
          </a:xfrm>
          <a:prstGeom prst="rect">
            <a:avLst/>
          </a:prstGeom>
          <a:solidFill>
            <a:srgbClr val="5DB2E6"/>
          </a:solidFill>
        </p:spPr>
        <p:txBody>
          <a:bodyPr wrap="square" lIns="91440" tIns="45720" rIns="91440" bIns="45720" rtlCol="0" anchor="ctr" anchorCtr="0">
            <a:noAutofit/>
          </a:bodyPr>
          <a:lstStyle>
            <a:defPPr>
              <a:defRPr lang="fr-FR"/>
            </a:defPPr>
            <a:lvl1pPr>
              <a:defRPr sz="2400">
                <a:solidFill>
                  <a:srgbClr val="182545"/>
                </a:solidFill>
                <a:latin typeface="Montserrat" pitchFamily="2" charset="77"/>
              </a:defRPr>
            </a:lvl1pPr>
          </a:lstStyle>
          <a:p>
            <a:pPr algn="ctr"/>
            <a:r>
              <a:rPr lang="fr-BE">
                <a:solidFill>
                  <a:schemeClr val="bg1"/>
                </a:solidFill>
                <a:latin typeface="Arial"/>
                <a:cs typeface="Arial"/>
              </a:rPr>
              <a:t>1. Comprendre ce qu’est l’Intelligence Artificielle (IA) et </a:t>
            </a:r>
            <a:r>
              <a:rPr lang="fr-BE" err="1">
                <a:solidFill>
                  <a:schemeClr val="bg1"/>
                </a:solidFill>
                <a:latin typeface="Arial"/>
                <a:cs typeface="Arial"/>
              </a:rPr>
              <a:t>ChatGPT</a:t>
            </a:r>
            <a:r>
              <a:rPr lang="fr-BE">
                <a:solidFill>
                  <a:schemeClr val="bg1"/>
                </a:solidFill>
                <a:latin typeface="Arial"/>
                <a:cs typeface="Arial"/>
              </a:rPr>
              <a:t> en particulier</a:t>
            </a:r>
          </a:p>
        </p:txBody>
      </p:sp>
      <p:sp>
        <p:nvSpPr>
          <p:cNvPr id="2" name="ZoneTexte 1">
            <a:extLst>
              <a:ext uri="{FF2B5EF4-FFF2-40B4-BE49-F238E27FC236}">
                <a16:creationId xmlns:a16="http://schemas.microsoft.com/office/drawing/2014/main" id="{36211F33-D3C6-3CBB-C9F2-EF7681F0FC40}"/>
              </a:ext>
            </a:extLst>
          </p:cNvPr>
          <p:cNvSpPr txBox="1"/>
          <p:nvPr/>
        </p:nvSpPr>
        <p:spPr>
          <a:xfrm>
            <a:off x="616515" y="1478952"/>
            <a:ext cx="5226111" cy="461665"/>
          </a:xfrm>
          <a:prstGeom prst="rect">
            <a:avLst/>
          </a:prstGeom>
          <a:noFill/>
        </p:spPr>
        <p:txBody>
          <a:bodyPr wrap="none" rtlCol="0">
            <a:spAutoFit/>
          </a:bodyPr>
          <a:lstStyle/>
          <a:p>
            <a:r>
              <a:rPr lang="fr-FR" sz="2400"/>
              <a:t>IA : discipline en plein essor depuis 2010</a:t>
            </a:r>
          </a:p>
        </p:txBody>
      </p:sp>
      <p:sp>
        <p:nvSpPr>
          <p:cNvPr id="3" name="ZoneTexte 2">
            <a:extLst>
              <a:ext uri="{FF2B5EF4-FFF2-40B4-BE49-F238E27FC236}">
                <a16:creationId xmlns:a16="http://schemas.microsoft.com/office/drawing/2014/main" id="{239B4181-BF3C-D2A7-24AE-2A64B423D99B}"/>
              </a:ext>
            </a:extLst>
          </p:cNvPr>
          <p:cNvSpPr txBox="1"/>
          <p:nvPr/>
        </p:nvSpPr>
        <p:spPr>
          <a:xfrm>
            <a:off x="616515" y="2433412"/>
            <a:ext cx="5909546" cy="1938992"/>
          </a:xfrm>
          <a:prstGeom prst="rect">
            <a:avLst/>
          </a:prstGeom>
          <a:noFill/>
        </p:spPr>
        <p:txBody>
          <a:bodyPr wrap="square" rtlCol="0">
            <a:spAutoFit/>
          </a:bodyPr>
          <a:lstStyle/>
          <a:p>
            <a:r>
              <a:rPr lang="fr-FR" sz="2400"/>
              <a:t>Systèmes informatiques qui « apprennent » </a:t>
            </a:r>
            <a:br>
              <a:rPr lang="fr-FR" sz="2400"/>
            </a:br>
            <a:r>
              <a:rPr lang="fr-FR" sz="2400"/>
              <a:t>à partir de données qu’on leur fournit </a:t>
            </a:r>
            <a:br>
              <a:rPr lang="fr-FR" sz="2400"/>
            </a:br>
            <a:r>
              <a:rPr lang="fr-FR" sz="2400"/>
              <a:t>et qui produisent des outputs</a:t>
            </a:r>
          </a:p>
          <a:p>
            <a:pPr marL="285750" indent="-285750">
              <a:buFont typeface="Arial" panose="020B0604020202020204" pitchFamily="34" charset="0"/>
              <a:buChar char="•"/>
            </a:pPr>
            <a:r>
              <a:rPr lang="fr-FR" sz="2400"/>
              <a:t>Adaptés à « ici et maintenant »</a:t>
            </a:r>
          </a:p>
          <a:p>
            <a:pPr marL="285750" indent="-285750">
              <a:buFont typeface="Arial" panose="020B0604020202020204" pitchFamily="34" charset="0"/>
              <a:buChar char="•"/>
            </a:pPr>
            <a:r>
              <a:rPr lang="fr-FR" sz="2400"/>
              <a:t>Personnalisés pour chaque utilisateur</a:t>
            </a:r>
          </a:p>
        </p:txBody>
      </p:sp>
      <p:sp>
        <p:nvSpPr>
          <p:cNvPr id="5" name="ZoneTexte 4">
            <a:extLst>
              <a:ext uri="{FF2B5EF4-FFF2-40B4-BE49-F238E27FC236}">
                <a16:creationId xmlns:a16="http://schemas.microsoft.com/office/drawing/2014/main" id="{33AABC7B-6FB8-9ED0-B1AE-72BA3B07EEFB}"/>
              </a:ext>
            </a:extLst>
          </p:cNvPr>
          <p:cNvSpPr txBox="1"/>
          <p:nvPr/>
        </p:nvSpPr>
        <p:spPr>
          <a:xfrm>
            <a:off x="7354048" y="1738575"/>
            <a:ext cx="1253869" cy="400110"/>
          </a:xfrm>
          <a:prstGeom prst="rect">
            <a:avLst/>
          </a:prstGeom>
          <a:noFill/>
        </p:spPr>
        <p:txBody>
          <a:bodyPr wrap="none" rtlCol="0">
            <a:spAutoFit/>
          </a:bodyPr>
          <a:lstStyle/>
          <a:p>
            <a:r>
              <a:rPr lang="fr-FR" sz="2000" i="1">
                <a:solidFill>
                  <a:schemeClr val="accent5"/>
                </a:solidFill>
              </a:rPr>
              <a:t>Streaming</a:t>
            </a:r>
          </a:p>
        </p:txBody>
      </p:sp>
      <p:sp>
        <p:nvSpPr>
          <p:cNvPr id="6" name="ZoneTexte 5">
            <a:extLst>
              <a:ext uri="{FF2B5EF4-FFF2-40B4-BE49-F238E27FC236}">
                <a16:creationId xmlns:a16="http://schemas.microsoft.com/office/drawing/2014/main" id="{FF816FA8-4220-EC54-4DF9-7DCF3089838A}"/>
              </a:ext>
            </a:extLst>
          </p:cNvPr>
          <p:cNvSpPr txBox="1"/>
          <p:nvPr/>
        </p:nvSpPr>
        <p:spPr>
          <a:xfrm>
            <a:off x="8723883" y="1478952"/>
            <a:ext cx="1079142" cy="400110"/>
          </a:xfrm>
          <a:prstGeom prst="rect">
            <a:avLst/>
          </a:prstGeom>
          <a:noFill/>
        </p:spPr>
        <p:txBody>
          <a:bodyPr wrap="none" rtlCol="0">
            <a:spAutoFit/>
          </a:bodyPr>
          <a:lstStyle/>
          <a:p>
            <a:r>
              <a:rPr lang="fr-FR" sz="2000" i="1">
                <a:solidFill>
                  <a:schemeClr val="accent5"/>
                </a:solidFill>
              </a:rPr>
              <a:t>Musique</a:t>
            </a:r>
          </a:p>
        </p:txBody>
      </p:sp>
      <p:sp>
        <p:nvSpPr>
          <p:cNvPr id="7" name="ZoneTexte 6">
            <a:extLst>
              <a:ext uri="{FF2B5EF4-FFF2-40B4-BE49-F238E27FC236}">
                <a16:creationId xmlns:a16="http://schemas.microsoft.com/office/drawing/2014/main" id="{086259BC-85CF-17C6-0F33-F5876419C9B1}"/>
              </a:ext>
            </a:extLst>
          </p:cNvPr>
          <p:cNvSpPr txBox="1"/>
          <p:nvPr/>
        </p:nvSpPr>
        <p:spPr>
          <a:xfrm>
            <a:off x="8566544" y="2107907"/>
            <a:ext cx="1637243" cy="400110"/>
          </a:xfrm>
          <a:prstGeom prst="rect">
            <a:avLst/>
          </a:prstGeom>
          <a:noFill/>
        </p:spPr>
        <p:txBody>
          <a:bodyPr wrap="none" rtlCol="0">
            <a:spAutoFit/>
          </a:bodyPr>
          <a:lstStyle/>
          <a:p>
            <a:r>
              <a:rPr lang="fr-FR" sz="2000" i="1">
                <a:solidFill>
                  <a:schemeClr val="accent5"/>
                </a:solidFill>
              </a:rPr>
              <a:t>Films et séries</a:t>
            </a:r>
          </a:p>
        </p:txBody>
      </p:sp>
      <p:sp>
        <p:nvSpPr>
          <p:cNvPr id="8" name="ZoneTexte 7">
            <a:extLst>
              <a:ext uri="{FF2B5EF4-FFF2-40B4-BE49-F238E27FC236}">
                <a16:creationId xmlns:a16="http://schemas.microsoft.com/office/drawing/2014/main" id="{0BEB3B72-4BB1-3C14-3FF6-72642772635C}"/>
              </a:ext>
            </a:extLst>
          </p:cNvPr>
          <p:cNvSpPr txBox="1"/>
          <p:nvPr/>
        </p:nvSpPr>
        <p:spPr>
          <a:xfrm>
            <a:off x="7343539" y="2703386"/>
            <a:ext cx="3815596" cy="400110"/>
          </a:xfrm>
          <a:prstGeom prst="rect">
            <a:avLst/>
          </a:prstGeom>
          <a:noFill/>
        </p:spPr>
        <p:txBody>
          <a:bodyPr wrap="none" rtlCol="0">
            <a:spAutoFit/>
          </a:bodyPr>
          <a:lstStyle/>
          <a:p>
            <a:r>
              <a:rPr lang="fr-FR" sz="2000" i="1">
                <a:solidFill>
                  <a:schemeClr val="accent5"/>
                </a:solidFill>
              </a:rPr>
              <a:t>Recommandation d’achats en ligne</a:t>
            </a:r>
          </a:p>
        </p:txBody>
      </p:sp>
      <p:sp>
        <p:nvSpPr>
          <p:cNvPr id="13" name="ZoneTexte 12">
            <a:extLst>
              <a:ext uri="{FF2B5EF4-FFF2-40B4-BE49-F238E27FC236}">
                <a16:creationId xmlns:a16="http://schemas.microsoft.com/office/drawing/2014/main" id="{96A5D962-4E29-8383-84EC-EE6BEFC6E19C}"/>
              </a:ext>
            </a:extLst>
          </p:cNvPr>
          <p:cNvSpPr txBox="1"/>
          <p:nvPr/>
        </p:nvSpPr>
        <p:spPr>
          <a:xfrm>
            <a:off x="7333158" y="3371229"/>
            <a:ext cx="3930243" cy="369332"/>
          </a:xfrm>
          <a:prstGeom prst="rect">
            <a:avLst/>
          </a:prstGeom>
          <a:noFill/>
        </p:spPr>
        <p:txBody>
          <a:bodyPr wrap="none" rtlCol="0">
            <a:spAutoFit/>
          </a:bodyPr>
          <a:lstStyle/>
          <a:p>
            <a:r>
              <a:rPr lang="fr-FR" i="1">
                <a:solidFill>
                  <a:schemeClr val="accent5"/>
                </a:solidFill>
              </a:rPr>
              <a:t>Optimisation de trajets (Google </a:t>
            </a:r>
            <a:r>
              <a:rPr lang="fr-FR" i="1" err="1">
                <a:solidFill>
                  <a:schemeClr val="accent5"/>
                </a:solidFill>
              </a:rPr>
              <a:t>maps</a:t>
            </a:r>
            <a:r>
              <a:rPr lang="fr-FR" i="1">
                <a:solidFill>
                  <a:schemeClr val="accent5"/>
                </a:solidFill>
              </a:rPr>
              <a:t>…)</a:t>
            </a:r>
          </a:p>
        </p:txBody>
      </p:sp>
      <p:sp>
        <p:nvSpPr>
          <p:cNvPr id="14" name="ZoneTexte 13">
            <a:extLst>
              <a:ext uri="{FF2B5EF4-FFF2-40B4-BE49-F238E27FC236}">
                <a16:creationId xmlns:a16="http://schemas.microsoft.com/office/drawing/2014/main" id="{7F41CF97-F0F4-64D1-A801-DCAFC00EE3FA}"/>
              </a:ext>
            </a:extLst>
          </p:cNvPr>
          <p:cNvSpPr txBox="1"/>
          <p:nvPr/>
        </p:nvSpPr>
        <p:spPr>
          <a:xfrm>
            <a:off x="7327544" y="4039072"/>
            <a:ext cx="3596369" cy="400110"/>
          </a:xfrm>
          <a:prstGeom prst="rect">
            <a:avLst/>
          </a:prstGeom>
          <a:noFill/>
        </p:spPr>
        <p:txBody>
          <a:bodyPr wrap="none" rtlCol="0">
            <a:spAutoFit/>
          </a:bodyPr>
          <a:lstStyle/>
          <a:p>
            <a:r>
              <a:rPr lang="fr-FR" sz="2000" i="1">
                <a:solidFill>
                  <a:schemeClr val="accent5"/>
                </a:solidFill>
              </a:rPr>
              <a:t>Transformation d’images (filtres)</a:t>
            </a:r>
          </a:p>
        </p:txBody>
      </p:sp>
      <p:sp>
        <p:nvSpPr>
          <p:cNvPr id="15" name="ZoneTexte 14">
            <a:extLst>
              <a:ext uri="{FF2B5EF4-FFF2-40B4-BE49-F238E27FC236}">
                <a16:creationId xmlns:a16="http://schemas.microsoft.com/office/drawing/2014/main" id="{10ABDA54-43A6-17E0-D819-99C89D490E46}"/>
              </a:ext>
            </a:extLst>
          </p:cNvPr>
          <p:cNvSpPr txBox="1"/>
          <p:nvPr/>
        </p:nvSpPr>
        <p:spPr>
          <a:xfrm>
            <a:off x="7342069" y="4684590"/>
            <a:ext cx="3069943" cy="400110"/>
          </a:xfrm>
          <a:prstGeom prst="rect">
            <a:avLst/>
          </a:prstGeom>
          <a:noFill/>
        </p:spPr>
        <p:txBody>
          <a:bodyPr wrap="none" rtlCol="0">
            <a:spAutoFit/>
          </a:bodyPr>
          <a:lstStyle/>
          <a:p>
            <a:r>
              <a:rPr lang="fr-FR" sz="2000" i="1">
                <a:solidFill>
                  <a:schemeClr val="accent5"/>
                </a:solidFill>
              </a:rPr>
              <a:t>Création d’images (</a:t>
            </a:r>
            <a:r>
              <a:rPr lang="fr-FR" sz="2000" i="1" err="1">
                <a:solidFill>
                  <a:schemeClr val="accent5"/>
                </a:solidFill>
              </a:rPr>
              <a:t>Dall-e</a:t>
            </a:r>
            <a:r>
              <a:rPr lang="fr-FR" sz="2000" i="1">
                <a:solidFill>
                  <a:schemeClr val="accent5"/>
                </a:solidFill>
              </a:rPr>
              <a:t>…)</a:t>
            </a:r>
          </a:p>
        </p:txBody>
      </p:sp>
      <p:sp>
        <p:nvSpPr>
          <p:cNvPr id="16" name="ZoneTexte 15">
            <a:extLst>
              <a:ext uri="{FF2B5EF4-FFF2-40B4-BE49-F238E27FC236}">
                <a16:creationId xmlns:a16="http://schemas.microsoft.com/office/drawing/2014/main" id="{6F794991-2DF2-5F20-03C4-24B735538786}"/>
              </a:ext>
            </a:extLst>
          </p:cNvPr>
          <p:cNvSpPr txBox="1"/>
          <p:nvPr/>
        </p:nvSpPr>
        <p:spPr>
          <a:xfrm>
            <a:off x="7354841" y="5302394"/>
            <a:ext cx="3264227" cy="400110"/>
          </a:xfrm>
          <a:prstGeom prst="rect">
            <a:avLst/>
          </a:prstGeom>
          <a:noFill/>
        </p:spPr>
        <p:txBody>
          <a:bodyPr wrap="none" rtlCol="0">
            <a:spAutoFit/>
          </a:bodyPr>
          <a:lstStyle/>
          <a:p>
            <a:r>
              <a:rPr lang="fr-FR" sz="2000" i="1">
                <a:solidFill>
                  <a:schemeClr val="accent5"/>
                </a:solidFill>
              </a:rPr>
              <a:t>Traduction de textes (</a:t>
            </a:r>
            <a:r>
              <a:rPr lang="fr-FR" sz="2000" i="1" err="1">
                <a:solidFill>
                  <a:schemeClr val="accent5"/>
                </a:solidFill>
              </a:rPr>
              <a:t>Deepl</a:t>
            </a:r>
            <a:r>
              <a:rPr lang="fr-FR" sz="2000" i="1">
                <a:solidFill>
                  <a:schemeClr val="accent5"/>
                </a:solidFill>
              </a:rPr>
              <a:t>…)</a:t>
            </a:r>
          </a:p>
        </p:txBody>
      </p:sp>
    </p:spTree>
    <p:custDataLst>
      <p:tags r:id="rId1"/>
    </p:custDataLst>
    <p:extLst>
      <p:ext uri="{BB962C8B-B14F-4D97-AF65-F5344CB8AC3E}">
        <p14:creationId xmlns:p14="http://schemas.microsoft.com/office/powerpoint/2010/main" val="150311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ZoneTexte 27">
            <a:extLst>
              <a:ext uri="{FF2B5EF4-FFF2-40B4-BE49-F238E27FC236}">
                <a16:creationId xmlns:a16="http://schemas.microsoft.com/office/drawing/2014/main" id="{EDA42301-8370-4449-B4B4-98814C5EDF52}"/>
              </a:ext>
            </a:extLst>
          </p:cNvPr>
          <p:cNvSpPr txBox="1"/>
          <p:nvPr/>
        </p:nvSpPr>
        <p:spPr>
          <a:xfrm>
            <a:off x="290935" y="182772"/>
            <a:ext cx="11661579" cy="803385"/>
          </a:xfrm>
          <a:prstGeom prst="rect">
            <a:avLst/>
          </a:prstGeom>
          <a:solidFill>
            <a:srgbClr val="5DB2E6"/>
          </a:solidFill>
        </p:spPr>
        <p:txBody>
          <a:bodyPr wrap="square" lIns="91440" tIns="45720" rIns="91440" bIns="45720" rtlCol="0" anchor="ctr" anchorCtr="0">
            <a:noAutofit/>
          </a:bodyPr>
          <a:lstStyle>
            <a:defPPr>
              <a:defRPr lang="fr-FR"/>
            </a:defPPr>
            <a:lvl1pPr>
              <a:defRPr sz="2400">
                <a:solidFill>
                  <a:srgbClr val="182545"/>
                </a:solidFill>
                <a:latin typeface="Montserrat" pitchFamily="2" charset="77"/>
              </a:defRPr>
            </a:lvl1pPr>
          </a:lstStyle>
          <a:p>
            <a:pPr algn="ctr"/>
            <a:r>
              <a:rPr lang="fr-BE">
                <a:solidFill>
                  <a:schemeClr val="bg1"/>
                </a:solidFill>
                <a:latin typeface="Arial"/>
                <a:cs typeface="Arial"/>
              </a:rPr>
              <a:t>1. Comprendre ce qu’est l’Intelligence Artificielle (IA) et </a:t>
            </a:r>
            <a:r>
              <a:rPr lang="fr-BE" err="1">
                <a:solidFill>
                  <a:schemeClr val="bg1"/>
                </a:solidFill>
                <a:latin typeface="Arial"/>
                <a:cs typeface="Arial"/>
              </a:rPr>
              <a:t>ChatGPT</a:t>
            </a:r>
            <a:r>
              <a:rPr lang="fr-BE">
                <a:solidFill>
                  <a:schemeClr val="bg1"/>
                </a:solidFill>
                <a:latin typeface="Arial"/>
                <a:cs typeface="Arial"/>
              </a:rPr>
              <a:t> en particulier</a:t>
            </a:r>
          </a:p>
        </p:txBody>
      </p:sp>
      <p:sp>
        <p:nvSpPr>
          <p:cNvPr id="2" name="ZoneTexte 1">
            <a:extLst>
              <a:ext uri="{FF2B5EF4-FFF2-40B4-BE49-F238E27FC236}">
                <a16:creationId xmlns:a16="http://schemas.microsoft.com/office/drawing/2014/main" id="{36211F33-D3C6-3CBB-C9F2-EF7681F0FC40}"/>
              </a:ext>
            </a:extLst>
          </p:cNvPr>
          <p:cNvSpPr txBox="1"/>
          <p:nvPr/>
        </p:nvSpPr>
        <p:spPr>
          <a:xfrm>
            <a:off x="639026" y="1455735"/>
            <a:ext cx="1464312" cy="523220"/>
          </a:xfrm>
          <a:prstGeom prst="rect">
            <a:avLst/>
          </a:prstGeom>
          <a:noFill/>
        </p:spPr>
        <p:txBody>
          <a:bodyPr wrap="none" rtlCol="0">
            <a:spAutoFit/>
          </a:bodyPr>
          <a:lstStyle/>
          <a:p>
            <a:r>
              <a:rPr lang="fr-FR" sz="2800" b="1" err="1"/>
              <a:t>ChatGPT</a:t>
            </a:r>
            <a:endParaRPr lang="fr-FR" sz="2400" b="1"/>
          </a:p>
        </p:txBody>
      </p:sp>
      <p:sp>
        <p:nvSpPr>
          <p:cNvPr id="3" name="ZoneTexte 2">
            <a:extLst>
              <a:ext uri="{FF2B5EF4-FFF2-40B4-BE49-F238E27FC236}">
                <a16:creationId xmlns:a16="http://schemas.microsoft.com/office/drawing/2014/main" id="{239B4181-BF3C-D2A7-24AE-2A64B423D99B}"/>
              </a:ext>
            </a:extLst>
          </p:cNvPr>
          <p:cNvSpPr txBox="1"/>
          <p:nvPr/>
        </p:nvSpPr>
        <p:spPr>
          <a:xfrm>
            <a:off x="639026" y="2078235"/>
            <a:ext cx="6385535" cy="3416320"/>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fr-FR" sz="2400"/>
              <a:t>1</a:t>
            </a:r>
            <a:r>
              <a:rPr lang="fr-FR" sz="2400" baseline="30000"/>
              <a:t>ère</a:t>
            </a:r>
            <a:r>
              <a:rPr lang="fr-FR" sz="2400"/>
              <a:t> mise à disposition du public d’un « robot conversationnel »</a:t>
            </a:r>
          </a:p>
          <a:p>
            <a:pPr marL="342900" indent="-342900">
              <a:buFont typeface="Arial" panose="020B0604020202020204" pitchFamily="34" charset="0"/>
              <a:buChar char="•"/>
            </a:pPr>
            <a:r>
              <a:rPr lang="fr-FR" sz="2400"/>
              <a:t>Il a appris à « bien parler » dans différents styles, langues… </a:t>
            </a:r>
          </a:p>
          <a:p>
            <a:pPr marL="800100" lvl="1" indent="-342900">
              <a:buFont typeface="Arial" panose="020B0604020202020204" pitchFamily="34" charset="0"/>
              <a:buChar char="•"/>
            </a:pPr>
            <a:r>
              <a:rPr lang="fr-FR" sz="2000"/>
              <a:t>Sa base d’apprentissage est essentiellement anglophone et limitée à 2021</a:t>
            </a:r>
          </a:p>
          <a:p>
            <a:pPr marL="342900" indent="-342900">
              <a:buFont typeface="Arial" panose="020B0604020202020204" pitchFamily="34" charset="0"/>
              <a:buChar char="•"/>
            </a:pPr>
            <a:r>
              <a:rPr lang="fr-FR" sz="2400"/>
              <a:t>Sa mission : produire du texte « ici et maintenant », de façon personnalisée, en réponse à un « prompt »</a:t>
            </a:r>
          </a:p>
        </p:txBody>
      </p:sp>
      <p:sp>
        <p:nvSpPr>
          <p:cNvPr id="4" name="ZoneTexte 3">
            <a:extLst>
              <a:ext uri="{FF2B5EF4-FFF2-40B4-BE49-F238E27FC236}">
                <a16:creationId xmlns:a16="http://schemas.microsoft.com/office/drawing/2014/main" id="{A33EAD1D-A7D6-5173-593E-530357E5A9CF}"/>
              </a:ext>
            </a:extLst>
          </p:cNvPr>
          <p:cNvSpPr txBox="1"/>
          <p:nvPr/>
        </p:nvSpPr>
        <p:spPr>
          <a:xfrm>
            <a:off x="7378865" y="1589280"/>
            <a:ext cx="4813135" cy="1569660"/>
          </a:xfrm>
          <a:prstGeom prst="rect">
            <a:avLst/>
          </a:prstGeom>
          <a:noFill/>
        </p:spPr>
        <p:txBody>
          <a:bodyPr wrap="square" rtlCol="0">
            <a:spAutoFit/>
          </a:bodyPr>
          <a:lstStyle/>
          <a:p>
            <a:pPr marL="342900" indent="-342900">
              <a:buFont typeface="Wingdings" pitchFamily="2" charset="2"/>
              <a:buChar char="v"/>
            </a:pPr>
            <a:r>
              <a:rPr lang="fr-FR" sz="2400"/>
              <a:t>Pas un moteur de recherche</a:t>
            </a:r>
          </a:p>
          <a:p>
            <a:pPr marL="342900" indent="-342900">
              <a:buFont typeface="Wingdings" pitchFamily="2" charset="2"/>
              <a:buChar char="v"/>
            </a:pPr>
            <a:r>
              <a:rPr lang="fr-FR" sz="2400"/>
              <a:t>Pas une base de connaissances</a:t>
            </a:r>
          </a:p>
          <a:p>
            <a:pPr marL="342900" indent="-342900">
              <a:buFont typeface="Wingdings" pitchFamily="2" charset="2"/>
              <a:buChar char="v"/>
            </a:pPr>
            <a:r>
              <a:rPr lang="fr-FR" sz="2400"/>
              <a:t>Pas connecté à Internet</a:t>
            </a:r>
          </a:p>
          <a:p>
            <a:pPr marL="342900" indent="-342900">
              <a:buFont typeface="Wingdings" pitchFamily="2" charset="2"/>
              <a:buChar char="v"/>
            </a:pPr>
            <a:r>
              <a:rPr lang="fr-FR" sz="2400"/>
              <a:t>Ne cite pas les sources mobilisées</a:t>
            </a:r>
          </a:p>
        </p:txBody>
      </p:sp>
      <p:sp>
        <p:nvSpPr>
          <p:cNvPr id="10" name="Croix 9">
            <a:extLst>
              <a:ext uri="{FF2B5EF4-FFF2-40B4-BE49-F238E27FC236}">
                <a16:creationId xmlns:a16="http://schemas.microsoft.com/office/drawing/2014/main" id="{F391208D-DE01-CDCE-58D8-F59A78B2B2E1}"/>
              </a:ext>
            </a:extLst>
          </p:cNvPr>
          <p:cNvSpPr/>
          <p:nvPr/>
        </p:nvSpPr>
        <p:spPr>
          <a:xfrm rot="2641718">
            <a:off x="7955128" y="966766"/>
            <a:ext cx="2860184" cy="2814687"/>
          </a:xfrm>
          <a:prstGeom prst="plus">
            <a:avLst>
              <a:gd name="adj" fmla="val 46374"/>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392A7403-9B1D-D6DF-7234-00C0B0CCC17C}"/>
              </a:ext>
            </a:extLst>
          </p:cNvPr>
          <p:cNvSpPr/>
          <p:nvPr/>
        </p:nvSpPr>
        <p:spPr>
          <a:xfrm>
            <a:off x="7807815" y="3860800"/>
            <a:ext cx="4012710" cy="18497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144463"/>
            <a:r>
              <a:rPr lang="fr-FR" sz="2400" b="1" err="1"/>
              <a:t>Perplexity</a:t>
            </a:r>
            <a:r>
              <a:rPr lang="fr-FR" sz="2400" b="1"/>
              <a:t> AI</a:t>
            </a:r>
          </a:p>
          <a:p>
            <a:pPr marL="144463" indent="212725">
              <a:buFont typeface="Arial" panose="020B0604020202020204" pitchFamily="34" charset="0"/>
              <a:buChar char="•"/>
            </a:pPr>
            <a:r>
              <a:rPr lang="fr-FR" sz="2400"/>
              <a:t>IA d’analyse documentaire</a:t>
            </a:r>
          </a:p>
          <a:p>
            <a:pPr marL="144463" indent="212725">
              <a:buFont typeface="Arial" panose="020B0604020202020204" pitchFamily="34" charset="0"/>
              <a:buChar char="•"/>
            </a:pPr>
            <a:r>
              <a:rPr lang="fr-FR" sz="2400"/>
              <a:t>Cite les sources mobilisées</a:t>
            </a:r>
          </a:p>
          <a:p>
            <a:pPr marL="144463" indent="212725">
              <a:buFont typeface="Arial" panose="020B0604020202020204" pitchFamily="34" charset="0"/>
              <a:buChar char="•"/>
            </a:pPr>
            <a:r>
              <a:rPr lang="fr-FR" sz="2400"/>
              <a:t>Connecté à Internet</a:t>
            </a:r>
          </a:p>
        </p:txBody>
      </p:sp>
    </p:spTree>
    <p:custDataLst>
      <p:tags r:id="rId1"/>
    </p:custDataLst>
    <p:extLst>
      <p:ext uri="{BB962C8B-B14F-4D97-AF65-F5344CB8AC3E}">
        <p14:creationId xmlns:p14="http://schemas.microsoft.com/office/powerpoint/2010/main" val="165326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EDA42301-8370-4449-B4B4-98814C5EDF52}"/>
              </a:ext>
            </a:extLst>
          </p:cNvPr>
          <p:cNvSpPr txBox="1"/>
          <p:nvPr/>
        </p:nvSpPr>
        <p:spPr>
          <a:xfrm>
            <a:off x="290935" y="196024"/>
            <a:ext cx="11661579" cy="715917"/>
          </a:xfrm>
          <a:prstGeom prst="rect">
            <a:avLst/>
          </a:prstGeom>
          <a:solidFill>
            <a:srgbClr val="5DB2E6"/>
          </a:solidFill>
        </p:spPr>
        <p:txBody>
          <a:bodyPr wrap="square" lIns="91440" tIns="45720" rIns="91440" bIns="45720" rtlCol="0" anchor="ctr" anchorCtr="0">
            <a:noAutofit/>
          </a:bodyPr>
          <a:lstStyle>
            <a:defPPr>
              <a:defRPr lang="fr-FR"/>
            </a:defPPr>
            <a:lvl1pPr>
              <a:defRPr sz="2400">
                <a:solidFill>
                  <a:srgbClr val="182545"/>
                </a:solidFill>
                <a:latin typeface="Montserrat" pitchFamily="2" charset="77"/>
              </a:defRPr>
            </a:lvl1pPr>
          </a:lstStyle>
          <a:p>
            <a:pPr algn="ctr"/>
            <a:r>
              <a:rPr lang="fr-FR">
                <a:solidFill>
                  <a:schemeClr val="bg1"/>
                </a:solidFill>
                <a:latin typeface="Arial"/>
                <a:cs typeface="Arial"/>
              </a:rPr>
              <a:t>2. Vos questions et enjeux face aux mémoires 2023</a:t>
            </a:r>
          </a:p>
        </p:txBody>
      </p:sp>
      <p:pic>
        <p:nvPicPr>
          <p:cNvPr id="11" name="Image 6" descr="Une image contenant texte&#10;&#10;Description générée automatiquement">
            <a:extLst>
              <a:ext uri="{FF2B5EF4-FFF2-40B4-BE49-F238E27FC236}">
                <a16:creationId xmlns:a16="http://schemas.microsoft.com/office/drawing/2014/main" id="{79B2FDEC-88A4-4424-9C14-C05355269E5F}"/>
              </a:ext>
            </a:extLst>
          </p:cNvPr>
          <p:cNvPicPr>
            <a:picLocks noChangeAspect="1"/>
          </p:cNvPicPr>
          <p:nvPr/>
        </p:nvPicPr>
        <p:blipFill rotWithShape="1">
          <a:blip r:embed="rId4"/>
          <a:srcRect t="27953" r="222" b="13810"/>
          <a:stretch/>
        </p:blipFill>
        <p:spPr>
          <a:xfrm>
            <a:off x="379868" y="1744052"/>
            <a:ext cx="4631033" cy="3610995"/>
          </a:xfrm>
          <a:prstGeom prst="rect">
            <a:avLst/>
          </a:prstGeom>
        </p:spPr>
      </p:pic>
      <p:sp>
        <p:nvSpPr>
          <p:cNvPr id="12" name="ZoneTexte 11">
            <a:extLst>
              <a:ext uri="{FF2B5EF4-FFF2-40B4-BE49-F238E27FC236}">
                <a16:creationId xmlns:a16="http://schemas.microsoft.com/office/drawing/2014/main" id="{90429698-6AF0-49C8-BE0A-F6DC9FEF9AB3}"/>
              </a:ext>
            </a:extLst>
          </p:cNvPr>
          <p:cNvSpPr txBox="1"/>
          <p:nvPr/>
        </p:nvSpPr>
        <p:spPr>
          <a:xfrm>
            <a:off x="5010901" y="1425962"/>
            <a:ext cx="6824018" cy="3139321"/>
          </a:xfrm>
          <a:prstGeom prst="rect">
            <a:avLst/>
          </a:prstGeom>
          <a:noFill/>
        </p:spPr>
        <p:txBody>
          <a:bodyPr wrap="square">
            <a:spAutoFit/>
          </a:bodyPr>
          <a:lstStyle/>
          <a:p>
            <a:pPr marL="358775" indent="-358775">
              <a:spcAft>
                <a:spcPts val="1200"/>
              </a:spcAft>
            </a:pPr>
            <a:r>
              <a:rPr lang="fr-FR" sz="2800">
                <a:solidFill>
                  <a:srgbClr val="2A99DE"/>
                </a:solidFill>
              </a:rPr>
              <a:t>•</a:t>
            </a:r>
            <a:r>
              <a:rPr lang="fr-FR" sz="1800">
                <a:solidFill>
                  <a:srgbClr val="2A99DE"/>
                </a:solidFill>
              </a:rPr>
              <a:t> 	</a:t>
            </a:r>
            <a:r>
              <a:rPr lang="fr-FR" sz="2800">
                <a:solidFill>
                  <a:srgbClr val="2A99DE"/>
                </a:solidFill>
              </a:rPr>
              <a:t>Sur le processus de rédaction du mémoire et son accompagnement en présence d’outils tels que </a:t>
            </a:r>
            <a:r>
              <a:rPr lang="fr-FR" sz="2800" err="1">
                <a:solidFill>
                  <a:srgbClr val="2A99DE"/>
                </a:solidFill>
              </a:rPr>
              <a:t>ChatGPT</a:t>
            </a:r>
            <a:r>
              <a:rPr lang="fr-FR" sz="2800">
                <a:solidFill>
                  <a:srgbClr val="2A99DE"/>
                </a:solidFill>
              </a:rPr>
              <a:t> ?</a:t>
            </a:r>
          </a:p>
          <a:p>
            <a:pPr marL="358775" indent="-358775">
              <a:spcAft>
                <a:spcPts val="1200"/>
              </a:spcAft>
            </a:pPr>
            <a:r>
              <a:rPr lang="fr-FR" sz="2800">
                <a:solidFill>
                  <a:srgbClr val="2A99DE"/>
                </a:solidFill>
              </a:rPr>
              <a:t>• 	Sur l’évaluation des acquis de l’étudiant ?</a:t>
            </a:r>
          </a:p>
          <a:p>
            <a:pPr marL="358775" indent="-358775">
              <a:spcAft>
                <a:spcPts val="1200"/>
              </a:spcAft>
            </a:pPr>
            <a:r>
              <a:rPr lang="fr-FR" sz="2800">
                <a:solidFill>
                  <a:srgbClr val="2A99DE"/>
                </a:solidFill>
              </a:rPr>
              <a:t>• 	Eléments de réflexion à partager ?</a:t>
            </a:r>
          </a:p>
          <a:p>
            <a:pPr>
              <a:spcAft>
                <a:spcPts val="1200"/>
              </a:spcAft>
            </a:pPr>
            <a:endParaRPr lang="fr-FR" sz="2800">
              <a:solidFill>
                <a:srgbClr val="2A99DE"/>
              </a:solidFill>
            </a:endParaRPr>
          </a:p>
        </p:txBody>
      </p:sp>
      <p:sp>
        <p:nvSpPr>
          <p:cNvPr id="13" name="Rectangle 12">
            <a:extLst>
              <a:ext uri="{FF2B5EF4-FFF2-40B4-BE49-F238E27FC236}">
                <a16:creationId xmlns:a16="http://schemas.microsoft.com/office/drawing/2014/main" id="{A9A2CA49-13DD-438D-8E80-96BC260C4ABD}"/>
              </a:ext>
            </a:extLst>
          </p:cNvPr>
          <p:cNvSpPr/>
          <p:nvPr/>
        </p:nvSpPr>
        <p:spPr>
          <a:xfrm>
            <a:off x="8763682" y="5516907"/>
            <a:ext cx="3048450" cy="461665"/>
          </a:xfrm>
          <a:prstGeom prst="rect">
            <a:avLst/>
          </a:prstGeom>
          <a:solidFill>
            <a:srgbClr val="5DB2E6"/>
          </a:solidFill>
        </p:spPr>
        <p:txBody>
          <a:bodyPr wrap="square" lIns="91440" tIns="45720" rIns="91440" bIns="45720" rtlCol="0" anchor="ctr" anchorCtr="0">
            <a:noAutofit/>
          </a:bodyPr>
          <a:lstStyle/>
          <a:p>
            <a:pPr algn="ctr"/>
            <a:r>
              <a:rPr lang="fr-FR" sz="2000">
                <a:solidFill>
                  <a:schemeClr val="bg1"/>
                </a:solidFill>
                <a:latin typeface="Arial"/>
                <a:cs typeface="Arial"/>
              </a:rPr>
              <a:t>Individuel - 2 min </a:t>
            </a:r>
          </a:p>
        </p:txBody>
      </p:sp>
      <p:sp>
        <p:nvSpPr>
          <p:cNvPr id="14" name="ZoneTexte 13">
            <a:extLst>
              <a:ext uri="{FF2B5EF4-FFF2-40B4-BE49-F238E27FC236}">
                <a16:creationId xmlns:a16="http://schemas.microsoft.com/office/drawing/2014/main" id="{EAACDD66-858B-47E0-AF4B-98E68F1C0F30}"/>
              </a:ext>
            </a:extLst>
          </p:cNvPr>
          <p:cNvSpPr txBox="1"/>
          <p:nvPr/>
        </p:nvSpPr>
        <p:spPr>
          <a:xfrm>
            <a:off x="5010901" y="4247193"/>
            <a:ext cx="6824018" cy="523220"/>
          </a:xfrm>
          <a:prstGeom prst="rect">
            <a:avLst/>
          </a:prstGeom>
          <a:noFill/>
        </p:spPr>
        <p:txBody>
          <a:bodyPr wrap="square" lIns="91440" tIns="45720" rIns="91440" bIns="45720" anchor="t">
            <a:spAutoFit/>
          </a:bodyPr>
          <a:lstStyle/>
          <a:p>
            <a:pPr marL="358775" indent="-358775">
              <a:spcAft>
                <a:spcPts val="1200"/>
              </a:spcAft>
            </a:pPr>
            <a:r>
              <a:rPr lang="fr-FR" sz="2800">
                <a:sym typeface="Wingdings" panose="05000000000000000000" pitchFamily="2" charset="2"/>
              </a:rPr>
              <a:t> Vos deux questions, réflexions prioritaires</a:t>
            </a:r>
            <a:endParaRPr lang="fr-FR" sz="2800"/>
          </a:p>
        </p:txBody>
      </p:sp>
    </p:spTree>
    <p:custDataLst>
      <p:tags r:id="rId1"/>
    </p:custDataLst>
    <p:extLst>
      <p:ext uri="{BB962C8B-B14F-4D97-AF65-F5344CB8AC3E}">
        <p14:creationId xmlns:p14="http://schemas.microsoft.com/office/powerpoint/2010/main" val="97972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5D56BB4-2006-4C41-9DC4-202CDF491DEB}"/>
              </a:ext>
            </a:extLst>
          </p:cNvPr>
          <p:cNvPicPr>
            <a:picLocks noChangeAspect="1"/>
          </p:cNvPicPr>
          <p:nvPr/>
        </p:nvPicPr>
        <p:blipFill rotWithShape="1">
          <a:blip r:embed="rId4"/>
          <a:srcRect t="5837"/>
          <a:stretch/>
        </p:blipFill>
        <p:spPr>
          <a:xfrm>
            <a:off x="6495729" y="293914"/>
            <a:ext cx="5143500" cy="6457710"/>
          </a:xfrm>
          <a:prstGeom prst="rect">
            <a:avLst/>
          </a:prstGeom>
        </p:spPr>
      </p:pic>
      <p:pic>
        <p:nvPicPr>
          <p:cNvPr id="5" name="Image 4">
            <a:extLst>
              <a:ext uri="{FF2B5EF4-FFF2-40B4-BE49-F238E27FC236}">
                <a16:creationId xmlns:a16="http://schemas.microsoft.com/office/drawing/2014/main" id="{0E43C4B6-6D0C-4090-9659-5BF518038158}"/>
              </a:ext>
            </a:extLst>
          </p:cNvPr>
          <p:cNvPicPr>
            <a:picLocks noChangeAspect="1"/>
          </p:cNvPicPr>
          <p:nvPr/>
        </p:nvPicPr>
        <p:blipFill rotWithShape="1">
          <a:blip r:embed="rId5"/>
          <a:srcRect t="8571"/>
          <a:stretch/>
        </p:blipFill>
        <p:spPr>
          <a:xfrm>
            <a:off x="628172" y="368300"/>
            <a:ext cx="5143500" cy="6270171"/>
          </a:xfrm>
          <a:prstGeom prst="rect">
            <a:avLst/>
          </a:prstGeom>
        </p:spPr>
      </p:pic>
    </p:spTree>
    <p:custDataLst>
      <p:tags r:id="rId1"/>
    </p:custDataLst>
    <p:extLst>
      <p:ext uri="{BB962C8B-B14F-4D97-AF65-F5344CB8AC3E}">
        <p14:creationId xmlns:p14="http://schemas.microsoft.com/office/powerpoint/2010/main" val="10762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EDA42301-8370-4449-B4B4-98814C5EDF52}"/>
              </a:ext>
            </a:extLst>
          </p:cNvPr>
          <p:cNvSpPr txBox="1"/>
          <p:nvPr/>
        </p:nvSpPr>
        <p:spPr>
          <a:xfrm>
            <a:off x="290935" y="196024"/>
            <a:ext cx="11661579" cy="715917"/>
          </a:xfrm>
          <a:prstGeom prst="rect">
            <a:avLst/>
          </a:prstGeom>
          <a:solidFill>
            <a:srgbClr val="5DB2E6"/>
          </a:solidFill>
        </p:spPr>
        <p:txBody>
          <a:bodyPr wrap="square" lIns="91440" tIns="45720" rIns="91440" bIns="45720" rtlCol="0" anchor="ctr" anchorCtr="0">
            <a:noAutofit/>
          </a:bodyPr>
          <a:lstStyle>
            <a:defPPr>
              <a:defRPr lang="fr-FR"/>
            </a:defPPr>
            <a:lvl1pPr>
              <a:defRPr sz="2400">
                <a:solidFill>
                  <a:srgbClr val="182545"/>
                </a:solidFill>
                <a:latin typeface="Montserrat" pitchFamily="2" charset="77"/>
              </a:defRPr>
            </a:lvl1pPr>
          </a:lstStyle>
          <a:p>
            <a:pPr algn="ctr"/>
            <a:r>
              <a:rPr lang="fr-BE">
                <a:solidFill>
                  <a:schemeClr val="bg1"/>
                </a:solidFill>
                <a:latin typeface="Arial"/>
                <a:cs typeface="Arial"/>
              </a:rPr>
              <a:t>3. </a:t>
            </a:r>
            <a:r>
              <a:rPr lang="fr-FR" err="1">
                <a:solidFill>
                  <a:schemeClr val="bg1"/>
                </a:solidFill>
                <a:latin typeface="Arial"/>
                <a:cs typeface="Arial"/>
              </a:rPr>
              <a:t>ChatGPT</a:t>
            </a:r>
            <a:r>
              <a:rPr lang="fr-FR">
                <a:solidFill>
                  <a:schemeClr val="bg1"/>
                </a:solidFill>
                <a:latin typeface="Arial"/>
                <a:cs typeface="Arial"/>
              </a:rPr>
              <a:t> pourrait-il (aider à) réaliser un mémoire ? </a:t>
            </a:r>
          </a:p>
        </p:txBody>
      </p:sp>
      <p:sp>
        <p:nvSpPr>
          <p:cNvPr id="14" name="ZoneTexte 13">
            <a:extLst>
              <a:ext uri="{FF2B5EF4-FFF2-40B4-BE49-F238E27FC236}">
                <a16:creationId xmlns:a16="http://schemas.microsoft.com/office/drawing/2014/main" id="{369865F0-7E49-47E2-A5AC-678FDB2DDF5D}"/>
              </a:ext>
            </a:extLst>
          </p:cNvPr>
          <p:cNvSpPr txBox="1"/>
          <p:nvPr/>
        </p:nvSpPr>
        <p:spPr>
          <a:xfrm>
            <a:off x="1004957" y="1567476"/>
            <a:ext cx="10686299" cy="1107996"/>
          </a:xfrm>
          <a:prstGeom prst="rect">
            <a:avLst/>
          </a:prstGeom>
          <a:noFill/>
        </p:spPr>
        <p:txBody>
          <a:bodyPr wrap="square">
            <a:spAutoFit/>
          </a:bodyPr>
          <a:lstStyle/>
          <a:p>
            <a:pPr marL="358775" indent="-358775">
              <a:spcAft>
                <a:spcPts val="1200"/>
              </a:spcAft>
            </a:pPr>
            <a:r>
              <a:rPr lang="fr-FR" sz="2800">
                <a:solidFill>
                  <a:srgbClr val="2A99DE"/>
                </a:solidFill>
              </a:rPr>
              <a:t>Avez-vous déjà testé </a:t>
            </a:r>
            <a:r>
              <a:rPr lang="fr-FR" sz="2800" err="1">
                <a:solidFill>
                  <a:srgbClr val="2A99DE"/>
                </a:solidFill>
              </a:rPr>
              <a:t>ChatGPT</a:t>
            </a:r>
            <a:r>
              <a:rPr lang="fr-FR" sz="2800">
                <a:solidFill>
                  <a:srgbClr val="2A99DE"/>
                </a:solidFill>
              </a:rPr>
              <a:t> sur des productions de type mémoire ? </a:t>
            </a:r>
          </a:p>
          <a:p>
            <a:pPr>
              <a:spcAft>
                <a:spcPts val="1200"/>
              </a:spcAft>
            </a:pPr>
            <a:endParaRPr lang="fr-FR" sz="2800">
              <a:solidFill>
                <a:srgbClr val="2A99DE"/>
              </a:solidFill>
            </a:endParaRPr>
          </a:p>
        </p:txBody>
      </p:sp>
    </p:spTree>
    <p:custDataLst>
      <p:tags r:id="rId1"/>
    </p:custDataLst>
    <p:extLst>
      <p:ext uri="{BB962C8B-B14F-4D97-AF65-F5344CB8AC3E}">
        <p14:creationId xmlns:p14="http://schemas.microsoft.com/office/powerpoint/2010/main" val="3422375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EDA42301-8370-4449-B4B4-98814C5EDF52}"/>
              </a:ext>
            </a:extLst>
          </p:cNvPr>
          <p:cNvSpPr txBox="1"/>
          <p:nvPr/>
        </p:nvSpPr>
        <p:spPr>
          <a:xfrm>
            <a:off x="290935" y="196024"/>
            <a:ext cx="11661579" cy="715917"/>
          </a:xfrm>
          <a:prstGeom prst="rect">
            <a:avLst/>
          </a:prstGeom>
          <a:solidFill>
            <a:srgbClr val="5DB2E6"/>
          </a:solidFill>
        </p:spPr>
        <p:txBody>
          <a:bodyPr wrap="square" lIns="91440" tIns="45720" rIns="91440" bIns="45720" rtlCol="0" anchor="ctr" anchorCtr="0">
            <a:noAutofit/>
          </a:bodyPr>
          <a:lstStyle>
            <a:defPPr>
              <a:defRPr lang="fr-FR"/>
            </a:defPPr>
            <a:lvl1pPr>
              <a:defRPr sz="2400">
                <a:solidFill>
                  <a:srgbClr val="182545"/>
                </a:solidFill>
                <a:latin typeface="Montserrat" pitchFamily="2" charset="77"/>
              </a:defRPr>
            </a:lvl1pPr>
          </a:lstStyle>
          <a:p>
            <a:pPr algn="ctr"/>
            <a:r>
              <a:rPr lang="fr-BE">
                <a:solidFill>
                  <a:schemeClr val="bg1"/>
                </a:solidFill>
                <a:latin typeface="Arial"/>
                <a:cs typeface="Arial"/>
              </a:rPr>
              <a:t>3. </a:t>
            </a:r>
            <a:r>
              <a:rPr lang="fr-FR" err="1">
                <a:solidFill>
                  <a:schemeClr val="bg1"/>
                </a:solidFill>
                <a:latin typeface="Arial"/>
                <a:cs typeface="Arial"/>
              </a:rPr>
              <a:t>ChatGPT</a:t>
            </a:r>
            <a:r>
              <a:rPr lang="fr-FR">
                <a:solidFill>
                  <a:schemeClr val="bg1"/>
                </a:solidFill>
                <a:latin typeface="Arial"/>
                <a:cs typeface="Arial"/>
              </a:rPr>
              <a:t> pourrait-il (aider à) réaliser un mémoire ? </a:t>
            </a:r>
          </a:p>
          <a:p>
            <a:pPr algn="ctr"/>
            <a:r>
              <a:rPr lang="fr-FR">
                <a:solidFill>
                  <a:schemeClr val="bg1"/>
                </a:solidFill>
                <a:latin typeface="Arial"/>
                <a:cs typeface="Arial"/>
              </a:rPr>
              <a:t>Analyse d’un exemple</a:t>
            </a:r>
          </a:p>
        </p:txBody>
      </p:sp>
      <p:pic>
        <p:nvPicPr>
          <p:cNvPr id="3" name="Image 2">
            <a:extLst>
              <a:ext uri="{FF2B5EF4-FFF2-40B4-BE49-F238E27FC236}">
                <a16:creationId xmlns:a16="http://schemas.microsoft.com/office/drawing/2014/main" id="{92CEFC5D-6FCE-1C12-2CB7-A0708B4F72AE}"/>
              </a:ext>
            </a:extLst>
          </p:cNvPr>
          <p:cNvPicPr>
            <a:picLocks noChangeAspect="1"/>
          </p:cNvPicPr>
          <p:nvPr/>
        </p:nvPicPr>
        <p:blipFill>
          <a:blip r:embed="rId4"/>
          <a:stretch>
            <a:fillRect/>
          </a:stretch>
        </p:blipFill>
        <p:spPr>
          <a:xfrm>
            <a:off x="387973" y="1252346"/>
            <a:ext cx="6096000" cy="2788977"/>
          </a:xfrm>
          <a:prstGeom prst="rect">
            <a:avLst/>
          </a:prstGeom>
        </p:spPr>
      </p:pic>
      <p:sp>
        <p:nvSpPr>
          <p:cNvPr id="6" name="ZoneTexte 5">
            <a:extLst>
              <a:ext uri="{FF2B5EF4-FFF2-40B4-BE49-F238E27FC236}">
                <a16:creationId xmlns:a16="http://schemas.microsoft.com/office/drawing/2014/main" id="{5ABE3F19-D7DF-1FEE-FE00-981FFA0C5244}"/>
              </a:ext>
            </a:extLst>
          </p:cNvPr>
          <p:cNvSpPr txBox="1"/>
          <p:nvPr/>
        </p:nvSpPr>
        <p:spPr>
          <a:xfrm>
            <a:off x="6758305" y="3322780"/>
            <a:ext cx="4552425" cy="646331"/>
          </a:xfrm>
          <a:prstGeom prst="rect">
            <a:avLst/>
          </a:prstGeom>
          <a:noFill/>
        </p:spPr>
        <p:txBody>
          <a:bodyPr wrap="square">
            <a:spAutoFit/>
          </a:bodyPr>
          <a:lstStyle/>
          <a:p>
            <a:r>
              <a:rPr lang="fr-BE">
                <a:hlinkClick r:id="rId5"/>
              </a:rPr>
              <a:t>https://dial.uclouvain.be/memoire/ucl/object/thesis:28236</a:t>
            </a:r>
            <a:r>
              <a:rPr lang="fr-BE"/>
              <a:t> </a:t>
            </a:r>
          </a:p>
        </p:txBody>
      </p:sp>
      <p:pic>
        <p:nvPicPr>
          <p:cNvPr id="8" name="Image 7">
            <a:extLst>
              <a:ext uri="{FF2B5EF4-FFF2-40B4-BE49-F238E27FC236}">
                <a16:creationId xmlns:a16="http://schemas.microsoft.com/office/drawing/2014/main" id="{180B078E-9803-D46F-2299-044991A6ADD7}"/>
              </a:ext>
            </a:extLst>
          </p:cNvPr>
          <p:cNvPicPr>
            <a:picLocks noChangeAspect="1"/>
          </p:cNvPicPr>
          <p:nvPr/>
        </p:nvPicPr>
        <p:blipFill>
          <a:blip r:embed="rId6"/>
          <a:stretch>
            <a:fillRect/>
          </a:stretch>
        </p:blipFill>
        <p:spPr>
          <a:xfrm>
            <a:off x="506987" y="4625593"/>
            <a:ext cx="11293643" cy="1323998"/>
          </a:xfrm>
          <a:prstGeom prst="rect">
            <a:avLst/>
          </a:prstGeom>
        </p:spPr>
      </p:pic>
      <p:sp>
        <p:nvSpPr>
          <p:cNvPr id="9" name="Rectangle 8">
            <a:extLst>
              <a:ext uri="{FF2B5EF4-FFF2-40B4-BE49-F238E27FC236}">
                <a16:creationId xmlns:a16="http://schemas.microsoft.com/office/drawing/2014/main" id="{1B131EEE-175B-0828-3926-E271C329A10F}"/>
              </a:ext>
            </a:extLst>
          </p:cNvPr>
          <p:cNvSpPr/>
          <p:nvPr/>
        </p:nvSpPr>
        <p:spPr>
          <a:xfrm>
            <a:off x="390938" y="1041581"/>
            <a:ext cx="11525737" cy="3271717"/>
          </a:xfrm>
          <a:prstGeom prst="rect">
            <a:avLst/>
          </a:prstGeom>
          <a:noFill/>
          <a:ln w="28575">
            <a:solidFill>
              <a:srgbClr val="2A99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Rectangle 10">
            <a:extLst>
              <a:ext uri="{FF2B5EF4-FFF2-40B4-BE49-F238E27FC236}">
                <a16:creationId xmlns:a16="http://schemas.microsoft.com/office/drawing/2014/main" id="{60A139DA-E662-68F5-B812-3B92FCFE6272}"/>
              </a:ext>
            </a:extLst>
          </p:cNvPr>
          <p:cNvSpPr/>
          <p:nvPr/>
        </p:nvSpPr>
        <p:spPr>
          <a:xfrm>
            <a:off x="390939" y="4446994"/>
            <a:ext cx="11525737" cy="1784841"/>
          </a:xfrm>
          <a:prstGeom prst="rect">
            <a:avLst/>
          </a:prstGeom>
          <a:noFill/>
          <a:ln w="28575">
            <a:solidFill>
              <a:srgbClr val="2A99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ZoneTexte 11">
            <a:extLst>
              <a:ext uri="{FF2B5EF4-FFF2-40B4-BE49-F238E27FC236}">
                <a16:creationId xmlns:a16="http://schemas.microsoft.com/office/drawing/2014/main" id="{74C7DAF4-79E2-EFF3-99A3-EED0716D2854}"/>
              </a:ext>
            </a:extLst>
          </p:cNvPr>
          <p:cNvSpPr txBox="1"/>
          <p:nvPr/>
        </p:nvSpPr>
        <p:spPr>
          <a:xfrm>
            <a:off x="6758305" y="1435001"/>
            <a:ext cx="4884038" cy="1754326"/>
          </a:xfrm>
          <a:prstGeom prst="rect">
            <a:avLst/>
          </a:prstGeom>
          <a:noFill/>
        </p:spPr>
        <p:txBody>
          <a:bodyPr wrap="square">
            <a:spAutoFit/>
          </a:bodyPr>
          <a:lstStyle/>
          <a:p>
            <a:r>
              <a:rPr lang="fr-FR" b="1">
                <a:solidFill>
                  <a:srgbClr val="2A99DE"/>
                </a:solidFill>
              </a:rPr>
              <a:t>Source : </a:t>
            </a:r>
            <a:r>
              <a:rPr lang="fr-FR">
                <a:solidFill>
                  <a:srgbClr val="2A99DE"/>
                </a:solidFill>
              </a:rPr>
              <a:t>Jansen, Lola. </a:t>
            </a:r>
            <a:r>
              <a:rPr lang="fr-FR" i="1">
                <a:solidFill>
                  <a:srgbClr val="2A99DE"/>
                </a:solidFill>
              </a:rPr>
              <a:t>Les inégalités en matière d'orientation : la réflexivité comme forme de capital culturel spécifique.</a:t>
            </a:r>
            <a:r>
              <a:rPr lang="fr-FR">
                <a:solidFill>
                  <a:srgbClr val="2A99DE"/>
                </a:solidFill>
              </a:rPr>
              <a:t> Faculté des sciences économiques, sociales, politiques et de communication, Université catholique de Louvain, 2021. </a:t>
            </a:r>
            <a:r>
              <a:rPr lang="fr-FR" err="1">
                <a:solidFill>
                  <a:srgbClr val="2A99DE"/>
                </a:solidFill>
              </a:rPr>
              <a:t>Prom</a:t>
            </a:r>
            <a:r>
              <a:rPr lang="fr-FR">
                <a:solidFill>
                  <a:srgbClr val="2A99DE"/>
                </a:solidFill>
              </a:rPr>
              <a:t>. : </a:t>
            </a:r>
            <a:r>
              <a:rPr lang="fr-FR" err="1">
                <a:solidFill>
                  <a:srgbClr val="2A99DE"/>
                </a:solidFill>
              </a:rPr>
              <a:t>Draelants</a:t>
            </a:r>
            <a:r>
              <a:rPr lang="fr-FR">
                <a:solidFill>
                  <a:srgbClr val="2A99DE"/>
                </a:solidFill>
              </a:rPr>
              <a:t>, Hugues.</a:t>
            </a:r>
          </a:p>
        </p:txBody>
      </p:sp>
      <p:sp>
        <p:nvSpPr>
          <p:cNvPr id="13" name="ZoneTexte 12">
            <a:extLst>
              <a:ext uri="{FF2B5EF4-FFF2-40B4-BE49-F238E27FC236}">
                <a16:creationId xmlns:a16="http://schemas.microsoft.com/office/drawing/2014/main" id="{39D99970-19C0-C843-5DB3-60ACF57C811C}"/>
              </a:ext>
            </a:extLst>
          </p:cNvPr>
          <p:cNvSpPr txBox="1"/>
          <p:nvPr/>
        </p:nvSpPr>
        <p:spPr>
          <a:xfrm>
            <a:off x="6916592" y="5812471"/>
            <a:ext cx="4884038" cy="369332"/>
          </a:xfrm>
          <a:prstGeom prst="rect">
            <a:avLst/>
          </a:prstGeom>
          <a:noFill/>
        </p:spPr>
        <p:txBody>
          <a:bodyPr wrap="square">
            <a:spAutoFit/>
          </a:bodyPr>
          <a:lstStyle/>
          <a:p>
            <a:r>
              <a:rPr lang="fr-FR" b="1">
                <a:solidFill>
                  <a:srgbClr val="2A99DE"/>
                </a:solidFill>
              </a:rPr>
              <a:t>Source : </a:t>
            </a:r>
            <a:r>
              <a:rPr lang="fr-FR" b="1" err="1">
                <a:solidFill>
                  <a:srgbClr val="2A99DE"/>
                </a:solidFill>
              </a:rPr>
              <a:t>ChatGPT</a:t>
            </a:r>
            <a:endParaRPr lang="fr-FR">
              <a:solidFill>
                <a:srgbClr val="2A99DE"/>
              </a:solidFill>
            </a:endParaRPr>
          </a:p>
        </p:txBody>
      </p:sp>
    </p:spTree>
    <p:custDataLst>
      <p:tags r:id="rId1"/>
    </p:custDataLst>
    <p:extLst>
      <p:ext uri="{BB962C8B-B14F-4D97-AF65-F5344CB8AC3E}">
        <p14:creationId xmlns:p14="http://schemas.microsoft.com/office/powerpoint/2010/main" val="2371252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Institutionnel_FRA_v012021" id="{F39735D6-270F-2B40-A235-48372F60752D}" vid="{2AF000F7-787C-2448-950C-E7F5C4186CCC}"/>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9b18b2e-7073-4d82-919b-bfe47ecd9dd6" xsi:nil="true"/>
    <lcf76f155ced4ddcb4097134ff3c332f xmlns="0c03ad0a-ff54-429d-9af0-b6e15a6a0ed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ED05B20DAB474EA7A8E3C17C965BEB" ma:contentTypeVersion="11" ma:contentTypeDescription="Crée un document." ma:contentTypeScope="" ma:versionID="47a7bb8ab0fa88d3b79d0a5739dafef0">
  <xsd:schema xmlns:xsd="http://www.w3.org/2001/XMLSchema" xmlns:xs="http://www.w3.org/2001/XMLSchema" xmlns:p="http://schemas.microsoft.com/office/2006/metadata/properties" xmlns:ns2="0c03ad0a-ff54-429d-9af0-b6e15a6a0edb" xmlns:ns3="69b18b2e-7073-4d82-919b-bfe47ecd9dd6" targetNamespace="http://schemas.microsoft.com/office/2006/metadata/properties" ma:root="true" ma:fieldsID="4b907276e439ee56c1e9d34aa714c4b8" ns2:_="" ns3:_="">
    <xsd:import namespace="0c03ad0a-ff54-429d-9af0-b6e15a6a0edb"/>
    <xsd:import namespace="69b18b2e-7073-4d82-919b-bfe47ecd9dd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03ad0a-ff54-429d-9af0-b6e15a6a0e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6e87909b-6f91-4c34-a78b-ec0d666c48e5"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b18b2e-7073-4d82-919b-bfe47ecd9dd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e466977-c667-41dd-b0c5-015a2ab4899d}" ma:internalName="TaxCatchAll" ma:showField="CatchAllData" ma:web="69b18b2e-7073-4d82-919b-bfe47ecd9d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1F13C8-A9E9-4EE9-8ECF-4FDF91DBBEE8}">
  <ds:schemaRefs>
    <ds:schemaRef ds:uri="http://schemas.microsoft.com/office/infopath/2007/PartnerControls"/>
    <ds:schemaRef ds:uri="b96b6a42-b892-4e61-b4b8-8605a3c6d36d"/>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02c18f9f-eea2-442d-abd2-6363c2c30256"/>
    <ds:schemaRef ds:uri="http://www.w3.org/XML/1998/namespace"/>
    <ds:schemaRef ds:uri="http://purl.org/dc/dcmitype/"/>
    <ds:schemaRef ds:uri="69b18b2e-7073-4d82-919b-bfe47ecd9dd6"/>
    <ds:schemaRef ds:uri="0c03ad0a-ff54-429d-9af0-b6e15a6a0edb"/>
  </ds:schemaRefs>
</ds:datastoreItem>
</file>

<file path=customXml/itemProps2.xml><?xml version="1.0" encoding="utf-8"?>
<ds:datastoreItem xmlns:ds="http://schemas.openxmlformats.org/officeDocument/2006/customXml" ds:itemID="{EB15C109-38DD-4A23-8E18-AE278D6E9D1A}">
  <ds:schemaRefs>
    <ds:schemaRef ds:uri="http://schemas.microsoft.com/sharepoint/v3/contenttype/forms"/>
  </ds:schemaRefs>
</ds:datastoreItem>
</file>

<file path=customXml/itemProps3.xml><?xml version="1.0" encoding="utf-8"?>
<ds:datastoreItem xmlns:ds="http://schemas.openxmlformats.org/officeDocument/2006/customXml" ds:itemID="{D661A8E5-9E3A-43E5-9962-081DBE85E0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03ad0a-ff54-429d-9af0-b6e15a6a0edb"/>
    <ds:schemaRef ds:uri="69b18b2e-7073-4d82-919b-bfe47ecd9d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246</TotalTime>
  <Words>4039</Words>
  <Application>Microsoft Macintosh PowerPoint</Application>
  <PresentationFormat>Grand écran</PresentationFormat>
  <Paragraphs>373</Paragraphs>
  <Slides>31</Slides>
  <Notes>31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31</vt:i4>
      </vt:variant>
    </vt:vector>
  </HeadingPairs>
  <TitlesOfParts>
    <vt:vector size="37" baseType="lpstr">
      <vt:lpstr>Arial</vt:lpstr>
      <vt:lpstr>Calibri</vt:lpstr>
      <vt:lpstr>Calibri Light</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Créer des contenus de cours en ligne interactifs</dc:title>
  <dc:creator>Pascal Vangrunderbeeck</dc:creator>
  <cp:lastModifiedBy>Françoise Docq</cp:lastModifiedBy>
  <cp:revision>6</cp:revision>
  <cp:lastPrinted>2023-03-21T10:43:10Z</cp:lastPrinted>
  <dcterms:created xsi:type="dcterms:W3CDTF">2021-03-09T10:04:42Z</dcterms:created>
  <dcterms:modified xsi:type="dcterms:W3CDTF">2023-04-04T08:04:42Z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0x01010098ED05B20DAB474EA7A8E3C17C965BEB</vt:lpwstr>
  </property>
  <property fmtid="{D5CDD505-2E9C-101B-9397-08002B2CF9AE}" pid="3" name="MediaServiceImageTags">
    <vt:lpwstr/>
  </property>
</Properties>
</file>