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sldIdLst>
    <p:sldId id="323" r:id="rId5"/>
    <p:sldId id="324" r:id="rId6"/>
    <p:sldId id="335" r:id="rId7"/>
    <p:sldId id="342" r:id="rId8"/>
    <p:sldId id="336" r:id="rId9"/>
    <p:sldId id="327" r:id="rId10"/>
    <p:sldId id="258" r:id="rId11"/>
    <p:sldId id="337" r:id="rId12"/>
    <p:sldId id="325" r:id="rId13"/>
    <p:sldId id="338" r:id="rId14"/>
    <p:sldId id="343" r:id="rId15"/>
    <p:sldId id="339" r:id="rId16"/>
    <p:sldId id="326" r:id="rId17"/>
    <p:sldId id="340" r:id="rId18"/>
    <p:sldId id="341" r:id="rId19"/>
    <p:sldId id="334" r:id="rId20"/>
    <p:sldId id="31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57432"/>
    <a:srgbClr val="D36135"/>
    <a:srgbClr val="ED7D31"/>
    <a:srgbClr val="303031"/>
    <a:srgbClr val="009942"/>
    <a:srgbClr val="1B9131"/>
    <a:srgbClr val="349A9A"/>
    <a:srgbClr val="282B28"/>
    <a:srgbClr val="A24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22822-F185-4744-BF30-00BDDB649837}" v="2363" dt="2023-03-13T17:59:38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éline Polain" userId="5972f309-4d6a-448b-9e27-90181ec8b249" providerId="ADAL" clId="{DCB22822-F185-4744-BF30-00BDDB649837}"/>
    <pc:docChg chg="undo custSel addSld delSld modSld sldOrd">
      <pc:chgData name="Céline Polain" userId="5972f309-4d6a-448b-9e27-90181ec8b249" providerId="ADAL" clId="{DCB22822-F185-4744-BF30-00BDDB649837}" dt="2023-03-14T11:15:34.272" v="3786" actId="207"/>
      <pc:docMkLst>
        <pc:docMk/>
      </pc:docMkLst>
      <pc:sldChg chg="addSp delSp modSp mod">
        <pc:chgData name="Céline Polain" userId="5972f309-4d6a-448b-9e27-90181ec8b249" providerId="ADAL" clId="{DCB22822-F185-4744-BF30-00BDDB649837}" dt="2023-03-14T11:07:41.231" v="3777" actId="1076"/>
        <pc:sldMkLst>
          <pc:docMk/>
          <pc:sldMk cId="3862506520" sldId="258"/>
        </pc:sldMkLst>
        <pc:spChg chg="mod">
          <ac:chgData name="Céline Polain" userId="5972f309-4d6a-448b-9e27-90181ec8b249" providerId="ADAL" clId="{DCB22822-F185-4744-BF30-00BDDB649837}" dt="2023-03-13T16:54:45.838" v="3508" actId="20577"/>
          <ac:spMkLst>
            <pc:docMk/>
            <pc:sldMk cId="3862506520" sldId="258"/>
            <ac:spMk id="2" creationId="{762C6FB1-1AB5-155B-2280-B793807594FE}"/>
          </ac:spMkLst>
        </pc:spChg>
        <pc:spChg chg="del mod">
          <ac:chgData name="Céline Polain" userId="5972f309-4d6a-448b-9e27-90181ec8b249" providerId="ADAL" clId="{DCB22822-F185-4744-BF30-00BDDB649837}" dt="2023-03-10T18:07:55.004" v="939" actId="12084"/>
          <ac:spMkLst>
            <pc:docMk/>
            <pc:sldMk cId="3862506520" sldId="258"/>
            <ac:spMk id="3" creationId="{B6A3C816-D427-F540-627E-6DC9455598A5}"/>
          </ac:spMkLst>
        </pc:spChg>
        <pc:spChg chg="mod">
          <ac:chgData name="Céline Polain" userId="5972f309-4d6a-448b-9e27-90181ec8b249" providerId="ADAL" clId="{DCB22822-F185-4744-BF30-00BDDB649837}" dt="2023-03-10T18:22:48.159" v="1034" actId="1076"/>
          <ac:spMkLst>
            <pc:docMk/>
            <pc:sldMk cId="3862506520" sldId="258"/>
            <ac:spMk id="5" creationId="{45A7DB3E-26CB-1CBB-A75B-65C8B4BBC840}"/>
          </ac:spMkLst>
        </pc:spChg>
        <pc:spChg chg="mod">
          <ac:chgData name="Céline Polain" userId="5972f309-4d6a-448b-9e27-90181ec8b249" providerId="ADAL" clId="{DCB22822-F185-4744-BF30-00BDDB649837}" dt="2023-03-13T15:55:58.020" v="3256" actId="20577"/>
          <ac:spMkLst>
            <pc:docMk/>
            <pc:sldMk cId="3862506520" sldId="258"/>
            <ac:spMk id="7" creationId="{2E1BC22A-62BD-B643-2A7A-578F0CBE788C}"/>
          </ac:spMkLst>
        </pc:spChg>
        <pc:spChg chg="mod">
          <ac:chgData name="Céline Polain" userId="5972f309-4d6a-448b-9e27-90181ec8b249" providerId="ADAL" clId="{DCB22822-F185-4744-BF30-00BDDB649837}" dt="2023-03-13T14:33:50.737" v="1485"/>
          <ac:spMkLst>
            <pc:docMk/>
            <pc:sldMk cId="3862506520" sldId="258"/>
            <ac:spMk id="10" creationId="{4943DB70-C8E4-BF3D-7C22-8E90654BC928}"/>
          </ac:spMkLst>
        </pc:spChg>
        <pc:spChg chg="mod">
          <ac:chgData name="Céline Polain" userId="5972f309-4d6a-448b-9e27-90181ec8b249" providerId="ADAL" clId="{DCB22822-F185-4744-BF30-00BDDB649837}" dt="2023-03-13T14:33:50.737" v="1485"/>
          <ac:spMkLst>
            <pc:docMk/>
            <pc:sldMk cId="3862506520" sldId="258"/>
            <ac:spMk id="11" creationId="{37928AF6-FE94-56BD-BADA-8D751077B91B}"/>
          </ac:spMkLst>
        </pc:spChg>
        <pc:spChg chg="mod">
          <ac:chgData name="Céline Polain" userId="5972f309-4d6a-448b-9e27-90181ec8b249" providerId="ADAL" clId="{DCB22822-F185-4744-BF30-00BDDB649837}" dt="2023-03-13T14:34:44.875" v="1489"/>
          <ac:spMkLst>
            <pc:docMk/>
            <pc:sldMk cId="3862506520" sldId="258"/>
            <ac:spMk id="13" creationId="{382F46E8-8693-EE8D-B488-390D324BAC7E}"/>
          </ac:spMkLst>
        </pc:spChg>
        <pc:spChg chg="mod">
          <ac:chgData name="Céline Polain" userId="5972f309-4d6a-448b-9e27-90181ec8b249" providerId="ADAL" clId="{DCB22822-F185-4744-BF30-00BDDB649837}" dt="2023-03-13T15:41:27.547" v="2873" actId="20577"/>
          <ac:spMkLst>
            <pc:docMk/>
            <pc:sldMk cId="3862506520" sldId="258"/>
            <ac:spMk id="14" creationId="{EDB18A75-6C47-4888-26DA-4BDA77726ED1}"/>
          </ac:spMkLst>
        </pc:spChg>
        <pc:grpChg chg="add del mod">
          <ac:chgData name="Céline Polain" userId="5972f309-4d6a-448b-9e27-90181ec8b249" providerId="ADAL" clId="{DCB22822-F185-4744-BF30-00BDDB649837}" dt="2023-03-13T14:34:28.067" v="1486" actId="478"/>
          <ac:grpSpMkLst>
            <pc:docMk/>
            <pc:sldMk cId="3862506520" sldId="258"/>
            <ac:grpSpMk id="3" creationId="{885A88EB-213E-2FC5-E42B-8197A7059818}"/>
          </ac:grpSpMkLst>
        </pc:grpChg>
        <pc:grpChg chg="add mod">
          <ac:chgData name="Céline Polain" userId="5972f309-4d6a-448b-9e27-90181ec8b249" providerId="ADAL" clId="{DCB22822-F185-4744-BF30-00BDDB649837}" dt="2023-03-14T11:07:41.231" v="3777" actId="1076"/>
          <ac:grpSpMkLst>
            <pc:docMk/>
            <pc:sldMk cId="3862506520" sldId="258"/>
            <ac:grpSpMk id="12" creationId="{8F27770F-4837-8576-EE29-FDC4FA4000CC}"/>
          </ac:grpSpMkLst>
        </pc:grpChg>
        <pc:graphicFrameChg chg="add mod">
          <ac:chgData name="Céline Polain" userId="5972f309-4d6a-448b-9e27-90181ec8b249" providerId="ADAL" clId="{DCB22822-F185-4744-BF30-00BDDB649837}" dt="2023-03-13T16:01:33.594" v="3277" actId="1076"/>
          <ac:graphicFrameMkLst>
            <pc:docMk/>
            <pc:sldMk cId="3862506520" sldId="258"/>
            <ac:graphicFrameMk id="9" creationId="{2FCA0B22-ADEB-59F5-2D66-EBA6E1EBA0EE}"/>
          </ac:graphicFrameMkLst>
        </pc:graphicFrameChg>
        <pc:picChg chg="del">
          <ac:chgData name="Céline Polain" userId="5972f309-4d6a-448b-9e27-90181ec8b249" providerId="ADAL" clId="{DCB22822-F185-4744-BF30-00BDDB649837}" dt="2023-03-09T16:23:41.689" v="56" actId="478"/>
          <ac:picMkLst>
            <pc:docMk/>
            <pc:sldMk cId="3862506520" sldId="258"/>
            <ac:picMk id="10" creationId="{479EB5A4-FDC2-E1F1-783B-BC0AC3A72379}"/>
          </ac:picMkLst>
        </pc:picChg>
      </pc:sldChg>
      <pc:sldChg chg="modSp add mod">
        <pc:chgData name="Céline Polain" userId="5972f309-4d6a-448b-9e27-90181ec8b249" providerId="ADAL" clId="{DCB22822-F185-4744-BF30-00BDDB649837}" dt="2023-03-13T15:02:08.489" v="2425" actId="20577"/>
        <pc:sldMkLst>
          <pc:docMk/>
          <pc:sldMk cId="1388223710" sldId="314"/>
        </pc:sldMkLst>
        <pc:spChg chg="mod">
          <ac:chgData name="Céline Polain" userId="5972f309-4d6a-448b-9e27-90181ec8b249" providerId="ADAL" clId="{DCB22822-F185-4744-BF30-00BDDB649837}" dt="2023-03-13T15:02:08.489" v="2425" actId="20577"/>
          <ac:spMkLst>
            <pc:docMk/>
            <pc:sldMk cId="1388223710" sldId="314"/>
            <ac:spMk id="10" creationId="{16BE77D0-12C9-334D-8B25-0330B27BB3EE}"/>
          </ac:spMkLst>
        </pc:spChg>
      </pc:sldChg>
      <pc:sldChg chg="modSp mod">
        <pc:chgData name="Céline Polain" userId="5972f309-4d6a-448b-9e27-90181ec8b249" providerId="ADAL" clId="{DCB22822-F185-4744-BF30-00BDDB649837}" dt="2023-03-13T16:51:03.757" v="3377" actId="20577"/>
        <pc:sldMkLst>
          <pc:docMk/>
          <pc:sldMk cId="2107231288" sldId="323"/>
        </pc:sldMkLst>
        <pc:spChg chg="mod">
          <ac:chgData name="Céline Polain" userId="5972f309-4d6a-448b-9e27-90181ec8b249" providerId="ADAL" clId="{DCB22822-F185-4744-BF30-00BDDB649837}" dt="2023-03-09T16:23:28.045" v="55" actId="404"/>
          <ac:spMkLst>
            <pc:docMk/>
            <pc:sldMk cId="2107231288" sldId="323"/>
            <ac:spMk id="3" creationId="{000B0A73-31A9-844A-F8F9-06907BB990AB}"/>
          </ac:spMkLst>
        </pc:spChg>
        <pc:spChg chg="mod">
          <ac:chgData name="Céline Polain" userId="5972f309-4d6a-448b-9e27-90181ec8b249" providerId="ADAL" clId="{DCB22822-F185-4744-BF30-00BDDB649837}" dt="2023-03-13T16:51:03.757" v="3377" actId="20577"/>
          <ac:spMkLst>
            <pc:docMk/>
            <pc:sldMk cId="2107231288" sldId="323"/>
            <ac:spMk id="8" creationId="{81D29235-B79D-8810-2E03-DB9EF2ADE5C3}"/>
          </ac:spMkLst>
        </pc:spChg>
      </pc:sldChg>
      <pc:sldChg chg="addSp delSp modSp mod ord">
        <pc:chgData name="Céline Polain" userId="5972f309-4d6a-448b-9e27-90181ec8b249" providerId="ADAL" clId="{DCB22822-F185-4744-BF30-00BDDB649837}" dt="2023-03-13T16:54:22.746" v="3498" actId="20577"/>
        <pc:sldMkLst>
          <pc:docMk/>
          <pc:sldMk cId="2755816137" sldId="324"/>
        </pc:sldMkLst>
        <pc:spChg chg="mod">
          <ac:chgData name="Céline Polain" userId="5972f309-4d6a-448b-9e27-90181ec8b249" providerId="ADAL" clId="{DCB22822-F185-4744-BF30-00BDDB649837}" dt="2023-03-13T16:54:22.746" v="3498" actId="20577"/>
          <ac:spMkLst>
            <pc:docMk/>
            <pc:sldMk cId="2755816137" sldId="324"/>
            <ac:spMk id="2" creationId="{762C6FB1-1AB5-155B-2280-B793807594FE}"/>
          </ac:spMkLst>
        </pc:spChg>
        <pc:spChg chg="del mod">
          <ac:chgData name="Céline Polain" userId="5972f309-4d6a-448b-9e27-90181ec8b249" providerId="ADAL" clId="{DCB22822-F185-4744-BF30-00BDDB649837}" dt="2023-03-10T18:09:58.262" v="942" actId="12084"/>
          <ac:spMkLst>
            <pc:docMk/>
            <pc:sldMk cId="2755816137" sldId="324"/>
            <ac:spMk id="3" creationId="{B6A3C816-D427-F540-627E-6DC9455598A5}"/>
          </ac:spMkLst>
        </pc:spChg>
        <pc:spChg chg="mod">
          <ac:chgData name="Céline Polain" userId="5972f309-4d6a-448b-9e27-90181ec8b249" providerId="ADAL" clId="{DCB22822-F185-4744-BF30-00BDDB649837}" dt="2023-03-10T18:22:29.244" v="1030" actId="1076"/>
          <ac:spMkLst>
            <pc:docMk/>
            <pc:sldMk cId="2755816137" sldId="324"/>
            <ac:spMk id="5" creationId="{45A7DB3E-26CB-1CBB-A75B-65C8B4BBC840}"/>
          </ac:spMkLst>
        </pc:spChg>
        <pc:graphicFrameChg chg="add mod modGraphic">
          <ac:chgData name="Céline Polain" userId="5972f309-4d6a-448b-9e27-90181ec8b249" providerId="ADAL" clId="{DCB22822-F185-4744-BF30-00BDDB649837}" dt="2023-03-13T16:51:14.020" v="3384" actId="20577"/>
          <ac:graphicFrameMkLst>
            <pc:docMk/>
            <pc:sldMk cId="2755816137" sldId="324"/>
            <ac:graphicFrameMk id="9" creationId="{B0DFD686-E76E-5102-9BBA-09A9127EA2C5}"/>
          </ac:graphicFrameMkLst>
        </pc:graphicFrameChg>
      </pc:sldChg>
      <pc:sldChg chg="addSp delSp modSp mod ord">
        <pc:chgData name="Céline Polain" userId="5972f309-4d6a-448b-9e27-90181ec8b249" providerId="ADAL" clId="{DCB22822-F185-4744-BF30-00BDDB649837}" dt="2023-03-14T11:15:34.272" v="3786" actId="207"/>
        <pc:sldMkLst>
          <pc:docMk/>
          <pc:sldMk cId="6723900" sldId="325"/>
        </pc:sldMkLst>
        <pc:spChg chg="mod">
          <ac:chgData name="Céline Polain" userId="5972f309-4d6a-448b-9e27-90181ec8b249" providerId="ADAL" clId="{DCB22822-F185-4744-BF30-00BDDB649837}" dt="2023-03-13T16:54:55.450" v="3512" actId="20577"/>
          <ac:spMkLst>
            <pc:docMk/>
            <pc:sldMk cId="6723900" sldId="325"/>
            <ac:spMk id="2" creationId="{762C6FB1-1AB5-155B-2280-B793807594FE}"/>
          </ac:spMkLst>
        </pc:spChg>
        <pc:spChg chg="del mod">
          <ac:chgData name="Céline Polain" userId="5972f309-4d6a-448b-9e27-90181ec8b249" providerId="ADAL" clId="{DCB22822-F185-4744-BF30-00BDDB649837}" dt="2023-03-10T18:12:12.775" v="947" actId="12084"/>
          <ac:spMkLst>
            <pc:docMk/>
            <pc:sldMk cId="6723900" sldId="325"/>
            <ac:spMk id="3" creationId="{B6A3C816-D427-F540-627E-6DC9455598A5}"/>
          </ac:spMkLst>
        </pc:spChg>
        <pc:spChg chg="mod">
          <ac:chgData name="Céline Polain" userId="5972f309-4d6a-448b-9e27-90181ec8b249" providerId="ADAL" clId="{DCB22822-F185-4744-BF30-00BDDB649837}" dt="2023-03-10T18:23:00.806" v="1038" actId="1076"/>
          <ac:spMkLst>
            <pc:docMk/>
            <pc:sldMk cId="6723900" sldId="325"/>
            <ac:spMk id="5" creationId="{45A7DB3E-26CB-1CBB-A75B-65C8B4BBC840}"/>
          </ac:spMkLst>
        </pc:spChg>
        <pc:spChg chg="mod">
          <ac:chgData name="Céline Polain" userId="5972f309-4d6a-448b-9e27-90181ec8b249" providerId="ADAL" clId="{DCB22822-F185-4744-BF30-00BDDB649837}" dt="2023-03-13T16:11:53.614" v="3312" actId="20577"/>
          <ac:spMkLst>
            <pc:docMk/>
            <pc:sldMk cId="6723900" sldId="325"/>
            <ac:spMk id="7" creationId="{2E1BC22A-62BD-B643-2A7A-578F0CBE788C}"/>
          </ac:spMkLst>
        </pc:spChg>
        <pc:spChg chg="add mod">
          <ac:chgData name="Céline Polain" userId="5972f309-4d6a-448b-9e27-90181ec8b249" providerId="ADAL" clId="{DCB22822-F185-4744-BF30-00BDDB649837}" dt="2023-03-10T18:16:57.883" v="965" actId="1076"/>
          <ac:spMkLst>
            <pc:docMk/>
            <pc:sldMk cId="6723900" sldId="325"/>
            <ac:spMk id="10" creationId="{BBB077E3-27C9-7AE1-69B1-E9CF84AB65D2}"/>
          </ac:spMkLst>
        </pc:spChg>
        <pc:spChg chg="add mod">
          <ac:chgData name="Céline Polain" userId="5972f309-4d6a-448b-9e27-90181ec8b249" providerId="ADAL" clId="{DCB22822-F185-4744-BF30-00BDDB649837}" dt="2023-03-10T18:17:02.410" v="966" actId="1076"/>
          <ac:spMkLst>
            <pc:docMk/>
            <pc:sldMk cId="6723900" sldId="325"/>
            <ac:spMk id="11" creationId="{181E9C11-040E-3D56-DC4A-E4028B545288}"/>
          </ac:spMkLst>
        </pc:spChg>
        <pc:spChg chg="mod">
          <ac:chgData name="Céline Polain" userId="5972f309-4d6a-448b-9e27-90181ec8b249" providerId="ADAL" clId="{DCB22822-F185-4744-BF30-00BDDB649837}" dt="2023-03-13T14:34:47.497" v="1490"/>
          <ac:spMkLst>
            <pc:docMk/>
            <pc:sldMk cId="6723900" sldId="325"/>
            <ac:spMk id="12" creationId="{27922BA0-0B21-8185-5376-77018CF90D7D}"/>
          </ac:spMkLst>
        </pc:spChg>
        <pc:spChg chg="mod">
          <ac:chgData name="Céline Polain" userId="5972f309-4d6a-448b-9e27-90181ec8b249" providerId="ADAL" clId="{DCB22822-F185-4744-BF30-00BDDB649837}" dt="2023-03-13T16:11:41.881" v="3310" actId="20577"/>
          <ac:spMkLst>
            <pc:docMk/>
            <pc:sldMk cId="6723900" sldId="325"/>
            <ac:spMk id="13" creationId="{F84C78AB-AF4E-CD77-33CA-0167FD9E68EA}"/>
          </ac:spMkLst>
        </pc:spChg>
        <pc:grpChg chg="add mod">
          <ac:chgData name="Céline Polain" userId="5972f309-4d6a-448b-9e27-90181ec8b249" providerId="ADAL" clId="{DCB22822-F185-4744-BF30-00BDDB649837}" dt="2023-03-14T11:07:50.703" v="3778" actId="1076"/>
          <ac:grpSpMkLst>
            <pc:docMk/>
            <pc:sldMk cId="6723900" sldId="325"/>
            <ac:grpSpMk id="3" creationId="{E3EBF309-DB92-E404-0EE3-AFBC83E99149}"/>
          </ac:grpSpMkLst>
        </pc:grpChg>
        <pc:graphicFrameChg chg="add mod modGraphic">
          <ac:chgData name="Céline Polain" userId="5972f309-4d6a-448b-9e27-90181ec8b249" providerId="ADAL" clId="{DCB22822-F185-4744-BF30-00BDDB649837}" dt="2023-03-14T11:15:34.272" v="3786" actId="207"/>
          <ac:graphicFrameMkLst>
            <pc:docMk/>
            <pc:sldMk cId="6723900" sldId="325"/>
            <ac:graphicFrameMk id="9" creationId="{5113F7F9-D152-B74B-E0A8-2BFB66B054A9}"/>
          </ac:graphicFrameMkLst>
        </pc:graphicFrameChg>
      </pc:sldChg>
      <pc:sldChg chg="addSp delSp modSp add mod">
        <pc:chgData name="Céline Polain" userId="5972f309-4d6a-448b-9e27-90181ec8b249" providerId="ADAL" clId="{DCB22822-F185-4744-BF30-00BDDB649837}" dt="2023-03-14T11:08:04.723" v="3780" actId="1076"/>
        <pc:sldMkLst>
          <pc:docMk/>
          <pc:sldMk cId="1071079881" sldId="326"/>
        </pc:sldMkLst>
        <pc:spChg chg="mod">
          <ac:chgData name="Céline Polain" userId="5972f309-4d6a-448b-9e27-90181ec8b249" providerId="ADAL" clId="{DCB22822-F185-4744-BF30-00BDDB649837}" dt="2023-03-13T16:55:13.617" v="3520" actId="20577"/>
          <ac:spMkLst>
            <pc:docMk/>
            <pc:sldMk cId="1071079881" sldId="326"/>
            <ac:spMk id="2" creationId="{762C6FB1-1AB5-155B-2280-B793807594FE}"/>
          </ac:spMkLst>
        </pc:spChg>
        <pc:spChg chg="del mod">
          <ac:chgData name="Céline Polain" userId="5972f309-4d6a-448b-9e27-90181ec8b249" providerId="ADAL" clId="{DCB22822-F185-4744-BF30-00BDDB649837}" dt="2023-03-10T18:18:34.390" v="967" actId="12084"/>
          <ac:spMkLst>
            <pc:docMk/>
            <pc:sldMk cId="1071079881" sldId="326"/>
            <ac:spMk id="3" creationId="{B6A3C816-D427-F540-627E-6DC9455598A5}"/>
          </ac:spMkLst>
        </pc:spChg>
        <pc:spChg chg="mod">
          <ac:chgData name="Céline Polain" userId="5972f309-4d6a-448b-9e27-90181ec8b249" providerId="ADAL" clId="{DCB22822-F185-4744-BF30-00BDDB649837}" dt="2023-03-10T18:23:15.301" v="1042" actId="1076"/>
          <ac:spMkLst>
            <pc:docMk/>
            <pc:sldMk cId="1071079881" sldId="326"/>
            <ac:spMk id="5" creationId="{45A7DB3E-26CB-1CBB-A75B-65C8B4BBC840}"/>
          </ac:spMkLst>
        </pc:spChg>
        <pc:spChg chg="mod">
          <ac:chgData name="Céline Polain" userId="5972f309-4d6a-448b-9e27-90181ec8b249" providerId="ADAL" clId="{DCB22822-F185-4744-BF30-00BDDB649837}" dt="2023-03-13T16:12:15.023" v="3321" actId="20577"/>
          <ac:spMkLst>
            <pc:docMk/>
            <pc:sldMk cId="1071079881" sldId="326"/>
            <ac:spMk id="7" creationId="{2E1BC22A-62BD-B643-2A7A-578F0CBE788C}"/>
          </ac:spMkLst>
        </pc:spChg>
        <pc:spChg chg="mod">
          <ac:chgData name="Céline Polain" userId="5972f309-4d6a-448b-9e27-90181ec8b249" providerId="ADAL" clId="{DCB22822-F185-4744-BF30-00BDDB649837}" dt="2023-03-13T14:34:49.113" v="1491"/>
          <ac:spMkLst>
            <pc:docMk/>
            <pc:sldMk cId="1071079881" sldId="326"/>
            <ac:spMk id="10" creationId="{1F9D6FF3-BD7F-FB5B-88CC-23AE36963705}"/>
          </ac:spMkLst>
        </pc:spChg>
        <pc:spChg chg="mod">
          <ac:chgData name="Céline Polain" userId="5972f309-4d6a-448b-9e27-90181ec8b249" providerId="ADAL" clId="{DCB22822-F185-4744-BF30-00BDDB649837}" dt="2023-03-13T15:41:42.674" v="2877" actId="20577"/>
          <ac:spMkLst>
            <pc:docMk/>
            <pc:sldMk cId="1071079881" sldId="326"/>
            <ac:spMk id="11" creationId="{BF0F915B-8E72-181C-9FBA-7BD8D1CB697D}"/>
          </ac:spMkLst>
        </pc:spChg>
        <pc:grpChg chg="add mod">
          <ac:chgData name="Céline Polain" userId="5972f309-4d6a-448b-9e27-90181ec8b249" providerId="ADAL" clId="{DCB22822-F185-4744-BF30-00BDDB649837}" dt="2023-03-14T11:08:04.723" v="3780" actId="1076"/>
          <ac:grpSpMkLst>
            <pc:docMk/>
            <pc:sldMk cId="1071079881" sldId="326"/>
            <ac:grpSpMk id="3" creationId="{D525483E-2FAE-EBAA-7695-1CBAF5B484B7}"/>
          </ac:grpSpMkLst>
        </pc:grpChg>
        <pc:graphicFrameChg chg="add mod modGraphic">
          <ac:chgData name="Céline Polain" userId="5972f309-4d6a-448b-9e27-90181ec8b249" providerId="ADAL" clId="{DCB22822-F185-4744-BF30-00BDDB649837}" dt="2023-03-13T16:13:23.125" v="3373"/>
          <ac:graphicFrameMkLst>
            <pc:docMk/>
            <pc:sldMk cId="1071079881" sldId="326"/>
            <ac:graphicFrameMk id="9" creationId="{01DE3C28-8FD2-01BE-0A81-2F6D7A9A5213}"/>
          </ac:graphicFrameMkLst>
        </pc:graphicFrameChg>
      </pc:sldChg>
      <pc:sldChg chg="addSp delSp modSp add mod">
        <pc:chgData name="Céline Polain" userId="5972f309-4d6a-448b-9e27-90181ec8b249" providerId="ADAL" clId="{DCB22822-F185-4744-BF30-00BDDB649837}" dt="2023-03-14T11:07:33.295" v="3776" actId="1076"/>
        <pc:sldMkLst>
          <pc:docMk/>
          <pc:sldMk cId="3056524705" sldId="327"/>
        </pc:sldMkLst>
        <pc:spChg chg="mod">
          <ac:chgData name="Céline Polain" userId="5972f309-4d6a-448b-9e27-90181ec8b249" providerId="ADAL" clId="{DCB22822-F185-4744-BF30-00BDDB649837}" dt="2023-03-13T16:54:41.572" v="3506" actId="20577"/>
          <ac:spMkLst>
            <pc:docMk/>
            <pc:sldMk cId="3056524705" sldId="327"/>
            <ac:spMk id="2" creationId="{762C6FB1-1AB5-155B-2280-B793807594FE}"/>
          </ac:spMkLst>
        </pc:spChg>
        <pc:spChg chg="mod">
          <ac:chgData name="Céline Polain" userId="5972f309-4d6a-448b-9e27-90181ec8b249" providerId="ADAL" clId="{DCB22822-F185-4744-BF30-00BDDB649837}" dt="2023-03-13T15:55:51.584" v="3254" actId="20577"/>
          <ac:spMkLst>
            <pc:docMk/>
            <pc:sldMk cId="3056524705" sldId="327"/>
            <ac:spMk id="7" creationId="{2E1BC22A-62BD-B643-2A7A-578F0CBE788C}"/>
          </ac:spMkLst>
        </pc:spChg>
        <pc:spChg chg="add mod">
          <ac:chgData name="Céline Polain" userId="5972f309-4d6a-448b-9e27-90181ec8b249" providerId="ADAL" clId="{DCB22822-F185-4744-BF30-00BDDB649837}" dt="2023-03-13T14:31:49.409" v="1473"/>
          <ac:spMkLst>
            <pc:docMk/>
            <pc:sldMk cId="3056524705" sldId="327"/>
            <ac:spMk id="10" creationId="{2B7673EC-4173-F837-C302-0098CAE44660}"/>
          </ac:spMkLst>
        </pc:spChg>
        <pc:spChg chg="add mod">
          <ac:chgData name="Céline Polain" userId="5972f309-4d6a-448b-9e27-90181ec8b249" providerId="ADAL" clId="{DCB22822-F185-4744-BF30-00BDDB649837}" dt="2023-03-13T14:31:49.409" v="1473"/>
          <ac:spMkLst>
            <pc:docMk/>
            <pc:sldMk cId="3056524705" sldId="327"/>
            <ac:spMk id="11" creationId="{5B873C2C-40E7-98DF-6CA6-03DB5DCEFA08}"/>
          </ac:spMkLst>
        </pc:spChg>
        <pc:spChg chg="add mod">
          <ac:chgData name="Céline Polain" userId="5972f309-4d6a-448b-9e27-90181ec8b249" providerId="ADAL" clId="{DCB22822-F185-4744-BF30-00BDDB649837}" dt="2023-03-13T14:33:38.236" v="1484" actId="2085"/>
          <ac:spMkLst>
            <pc:docMk/>
            <pc:sldMk cId="3056524705" sldId="327"/>
            <ac:spMk id="13" creationId="{77D7BA28-AF4D-F90A-C990-D3CAA8E17ECA}"/>
          </ac:spMkLst>
        </pc:spChg>
        <pc:spChg chg="add mod">
          <ac:chgData name="Céline Polain" userId="5972f309-4d6a-448b-9e27-90181ec8b249" providerId="ADAL" clId="{DCB22822-F185-4744-BF30-00BDDB649837}" dt="2023-03-13T14:33:38.236" v="1484" actId="2085"/>
          <ac:spMkLst>
            <pc:docMk/>
            <pc:sldMk cId="3056524705" sldId="327"/>
            <ac:spMk id="14" creationId="{263B69FD-79BE-35FD-F2BE-2706ABC2B008}"/>
          </ac:spMkLst>
        </pc:spChg>
        <pc:spChg chg="mod">
          <ac:chgData name="Céline Polain" userId="5972f309-4d6a-448b-9e27-90181ec8b249" providerId="ADAL" clId="{DCB22822-F185-4744-BF30-00BDDB649837}" dt="2023-03-13T14:34:39.822" v="1488"/>
          <ac:spMkLst>
            <pc:docMk/>
            <pc:sldMk cId="3056524705" sldId="327"/>
            <ac:spMk id="16" creationId="{6A7316BE-FF3C-9520-6FD3-2E0E6C116958}"/>
          </ac:spMkLst>
        </pc:spChg>
        <pc:spChg chg="mod">
          <ac:chgData name="Céline Polain" userId="5972f309-4d6a-448b-9e27-90181ec8b249" providerId="ADAL" clId="{DCB22822-F185-4744-BF30-00BDDB649837}" dt="2023-03-13T15:41:20.180" v="2871" actId="20577"/>
          <ac:spMkLst>
            <pc:docMk/>
            <pc:sldMk cId="3056524705" sldId="327"/>
            <ac:spMk id="17" creationId="{3AEB12A1-1916-0709-18A5-8CFFC4106B2D}"/>
          </ac:spMkLst>
        </pc:spChg>
        <pc:grpChg chg="add del mod">
          <ac:chgData name="Céline Polain" userId="5972f309-4d6a-448b-9e27-90181ec8b249" providerId="ADAL" clId="{DCB22822-F185-4744-BF30-00BDDB649837}" dt="2023-03-13T14:32:20.008" v="1475" actId="478"/>
          <ac:grpSpMkLst>
            <pc:docMk/>
            <pc:sldMk cId="3056524705" sldId="327"/>
            <ac:grpSpMk id="3" creationId="{98F28862-8851-99E4-4EA6-02D68C782548}"/>
          </ac:grpSpMkLst>
        </pc:grpChg>
        <pc:grpChg chg="add del mod">
          <ac:chgData name="Céline Polain" userId="5972f309-4d6a-448b-9e27-90181ec8b249" providerId="ADAL" clId="{DCB22822-F185-4744-BF30-00BDDB649837}" dt="2023-03-13T14:34:31.912" v="1487" actId="478"/>
          <ac:grpSpMkLst>
            <pc:docMk/>
            <pc:sldMk cId="3056524705" sldId="327"/>
            <ac:grpSpMk id="12" creationId="{FCFBD2A2-655C-A722-7901-1C4E177ECFEC}"/>
          </ac:grpSpMkLst>
        </pc:grpChg>
        <pc:grpChg chg="add mod">
          <ac:chgData name="Céline Polain" userId="5972f309-4d6a-448b-9e27-90181ec8b249" providerId="ADAL" clId="{DCB22822-F185-4744-BF30-00BDDB649837}" dt="2023-03-14T11:07:33.295" v="3776" actId="1076"/>
          <ac:grpSpMkLst>
            <pc:docMk/>
            <pc:sldMk cId="3056524705" sldId="327"/>
            <ac:grpSpMk id="15" creationId="{4F34E363-E954-1ACE-3DA5-9120C95BB144}"/>
          </ac:grpSpMkLst>
        </pc:grpChg>
      </pc:sldChg>
      <pc:sldChg chg="modSp add del">
        <pc:chgData name="Céline Polain" userId="5972f309-4d6a-448b-9e27-90181ec8b249" providerId="ADAL" clId="{DCB22822-F185-4744-BF30-00BDDB649837}" dt="2023-03-13T15:38:49.687" v="2787" actId="2696"/>
        <pc:sldMkLst>
          <pc:docMk/>
          <pc:sldMk cId="833985898" sldId="328"/>
        </pc:sldMkLst>
        <pc:graphicFrameChg chg="mod">
          <ac:chgData name="Céline Polain" userId="5972f309-4d6a-448b-9e27-90181ec8b249" providerId="ADAL" clId="{DCB22822-F185-4744-BF30-00BDDB649837}" dt="2023-03-13T14:42:48.154" v="1813"/>
          <ac:graphicFrameMkLst>
            <pc:docMk/>
            <pc:sldMk cId="833985898" sldId="328"/>
            <ac:graphicFrameMk id="9" creationId="{B0DFD686-E76E-5102-9BBA-09A9127EA2C5}"/>
          </ac:graphicFrameMkLst>
        </pc:graphicFrameChg>
      </pc:sldChg>
      <pc:sldChg chg="modSp add del ord">
        <pc:chgData name="Céline Polain" userId="5972f309-4d6a-448b-9e27-90181ec8b249" providerId="ADAL" clId="{DCB22822-F185-4744-BF30-00BDDB649837}" dt="2023-03-13T15:39:41.322" v="2815" actId="2696"/>
        <pc:sldMkLst>
          <pc:docMk/>
          <pc:sldMk cId="3764043577" sldId="329"/>
        </pc:sldMkLst>
        <pc:graphicFrameChg chg="mod">
          <ac:chgData name="Céline Polain" userId="5972f309-4d6a-448b-9e27-90181ec8b249" providerId="ADAL" clId="{DCB22822-F185-4744-BF30-00BDDB649837}" dt="2023-03-13T14:43:14.533" v="1827"/>
          <ac:graphicFrameMkLst>
            <pc:docMk/>
            <pc:sldMk cId="3764043577" sldId="329"/>
            <ac:graphicFrameMk id="9" creationId="{B0DFD686-E76E-5102-9BBA-09A9127EA2C5}"/>
          </ac:graphicFrameMkLst>
        </pc:graphicFrameChg>
      </pc:sldChg>
      <pc:sldChg chg="modSp add del">
        <pc:chgData name="Céline Polain" userId="5972f309-4d6a-448b-9e27-90181ec8b249" providerId="ADAL" clId="{DCB22822-F185-4744-BF30-00BDDB649837}" dt="2023-03-13T15:39:56.269" v="2827" actId="2696"/>
        <pc:sldMkLst>
          <pc:docMk/>
          <pc:sldMk cId="3087205908" sldId="330"/>
        </pc:sldMkLst>
        <pc:graphicFrameChg chg="mod">
          <ac:chgData name="Céline Polain" userId="5972f309-4d6a-448b-9e27-90181ec8b249" providerId="ADAL" clId="{DCB22822-F185-4744-BF30-00BDDB649837}" dt="2023-03-13T14:43:40.366" v="1841"/>
          <ac:graphicFrameMkLst>
            <pc:docMk/>
            <pc:sldMk cId="3087205908" sldId="330"/>
            <ac:graphicFrameMk id="9" creationId="{B0DFD686-E76E-5102-9BBA-09A9127EA2C5}"/>
          </ac:graphicFrameMkLst>
        </pc:graphicFrameChg>
      </pc:sldChg>
      <pc:sldChg chg="modSp add del ord">
        <pc:chgData name="Céline Polain" userId="5972f309-4d6a-448b-9e27-90181ec8b249" providerId="ADAL" clId="{DCB22822-F185-4744-BF30-00BDDB649837}" dt="2023-03-13T15:40:24.721" v="2840" actId="2696"/>
        <pc:sldMkLst>
          <pc:docMk/>
          <pc:sldMk cId="2509313586" sldId="331"/>
        </pc:sldMkLst>
        <pc:graphicFrameChg chg="mod">
          <ac:chgData name="Céline Polain" userId="5972f309-4d6a-448b-9e27-90181ec8b249" providerId="ADAL" clId="{DCB22822-F185-4744-BF30-00BDDB649837}" dt="2023-03-13T14:44:05.054" v="1849"/>
          <ac:graphicFrameMkLst>
            <pc:docMk/>
            <pc:sldMk cId="2509313586" sldId="331"/>
            <ac:graphicFrameMk id="9" creationId="{B0DFD686-E76E-5102-9BBA-09A9127EA2C5}"/>
          </ac:graphicFrameMkLst>
        </pc:graphicFrameChg>
      </pc:sldChg>
      <pc:sldChg chg="modSp add del ord">
        <pc:chgData name="Céline Polain" userId="5972f309-4d6a-448b-9e27-90181ec8b249" providerId="ADAL" clId="{DCB22822-F185-4744-BF30-00BDDB649837}" dt="2023-03-13T15:41:01.699" v="2868" actId="2696"/>
        <pc:sldMkLst>
          <pc:docMk/>
          <pc:sldMk cId="2036251222" sldId="332"/>
        </pc:sldMkLst>
        <pc:graphicFrameChg chg="mod">
          <ac:chgData name="Céline Polain" userId="5972f309-4d6a-448b-9e27-90181ec8b249" providerId="ADAL" clId="{DCB22822-F185-4744-BF30-00BDDB649837}" dt="2023-03-13T14:44:27.787" v="1867"/>
          <ac:graphicFrameMkLst>
            <pc:docMk/>
            <pc:sldMk cId="2036251222" sldId="332"/>
            <ac:graphicFrameMk id="9" creationId="{B0DFD686-E76E-5102-9BBA-09A9127EA2C5}"/>
          </ac:graphicFrameMkLst>
        </pc:graphicFrameChg>
      </pc:sldChg>
      <pc:sldChg chg="modSp add del">
        <pc:chgData name="Céline Polain" userId="5972f309-4d6a-448b-9e27-90181ec8b249" providerId="ADAL" clId="{DCB22822-F185-4744-BF30-00BDDB649837}" dt="2023-03-13T15:41:07.414" v="2869" actId="2696"/>
        <pc:sldMkLst>
          <pc:docMk/>
          <pc:sldMk cId="3967286335" sldId="333"/>
        </pc:sldMkLst>
        <pc:graphicFrameChg chg="mod">
          <ac:chgData name="Céline Polain" userId="5972f309-4d6a-448b-9e27-90181ec8b249" providerId="ADAL" clId="{DCB22822-F185-4744-BF30-00BDDB649837}" dt="2023-03-13T14:44:40.121" v="1881"/>
          <ac:graphicFrameMkLst>
            <pc:docMk/>
            <pc:sldMk cId="3967286335" sldId="333"/>
            <ac:graphicFrameMk id="9" creationId="{B0DFD686-E76E-5102-9BBA-09A9127EA2C5}"/>
          </ac:graphicFrameMkLst>
        </pc:graphicFrameChg>
      </pc:sldChg>
      <pc:sldChg chg="addSp delSp modSp add mod ord">
        <pc:chgData name="Céline Polain" userId="5972f309-4d6a-448b-9e27-90181ec8b249" providerId="ADAL" clId="{DCB22822-F185-4744-BF30-00BDDB649837}" dt="2023-03-14T11:08:43.432" v="3785" actId="14100"/>
        <pc:sldMkLst>
          <pc:docMk/>
          <pc:sldMk cId="3230520189" sldId="334"/>
        </pc:sldMkLst>
        <pc:spChg chg="del mod">
          <ac:chgData name="Céline Polain" userId="5972f309-4d6a-448b-9e27-90181ec8b249" providerId="ADAL" clId="{DCB22822-F185-4744-BF30-00BDDB649837}" dt="2023-03-14T11:08:28.813" v="3782" actId="478"/>
          <ac:spMkLst>
            <pc:docMk/>
            <pc:sldMk cId="3230520189" sldId="334"/>
            <ac:spMk id="2" creationId="{762C6FB1-1AB5-155B-2280-B793807594FE}"/>
          </ac:spMkLst>
        </pc:spChg>
        <pc:spChg chg="mod">
          <ac:chgData name="Céline Polain" userId="5972f309-4d6a-448b-9e27-90181ec8b249" providerId="ADAL" clId="{DCB22822-F185-4744-BF30-00BDDB649837}" dt="2023-03-13T16:12:37.290" v="3327" actId="20577"/>
          <ac:spMkLst>
            <pc:docMk/>
            <pc:sldMk cId="3230520189" sldId="334"/>
            <ac:spMk id="7" creationId="{2E1BC22A-62BD-B643-2A7A-578F0CBE788C}"/>
          </ac:spMkLst>
        </pc:spChg>
        <pc:spChg chg="mod">
          <ac:chgData name="Céline Polain" userId="5972f309-4d6a-448b-9e27-90181ec8b249" providerId="ADAL" clId="{DCB22822-F185-4744-BF30-00BDDB649837}" dt="2023-03-13T15:41:48.619" v="2879" actId="20577"/>
          <ac:spMkLst>
            <pc:docMk/>
            <pc:sldMk cId="3230520189" sldId="334"/>
            <ac:spMk id="11" creationId="{BF0F915B-8E72-181C-9FBA-7BD8D1CB697D}"/>
          </ac:spMkLst>
        </pc:spChg>
        <pc:spChg chg="add del mod">
          <ac:chgData name="Céline Polain" userId="5972f309-4d6a-448b-9e27-90181ec8b249" providerId="ADAL" clId="{DCB22822-F185-4744-BF30-00BDDB649837}" dt="2023-03-14T11:08:32.106" v="3783" actId="478"/>
          <ac:spMkLst>
            <pc:docMk/>
            <pc:sldMk cId="3230520189" sldId="334"/>
            <ac:spMk id="13" creationId="{5E73502C-9595-98CE-70B2-6EF315577E58}"/>
          </ac:spMkLst>
        </pc:spChg>
        <pc:grpChg chg="mod">
          <ac:chgData name="Céline Polain" userId="5972f309-4d6a-448b-9e27-90181ec8b249" providerId="ADAL" clId="{DCB22822-F185-4744-BF30-00BDDB649837}" dt="2023-03-14T11:08:12.271" v="3781" actId="1076"/>
          <ac:grpSpMkLst>
            <pc:docMk/>
            <pc:sldMk cId="3230520189" sldId="334"/>
            <ac:grpSpMk id="3" creationId="{D525483E-2FAE-EBAA-7695-1CBAF5B484B7}"/>
          </ac:grpSpMkLst>
        </pc:grpChg>
        <pc:graphicFrameChg chg="mod modGraphic">
          <ac:chgData name="Céline Polain" userId="5972f309-4d6a-448b-9e27-90181ec8b249" providerId="ADAL" clId="{DCB22822-F185-4744-BF30-00BDDB649837}" dt="2023-03-14T11:08:43.432" v="3785" actId="14100"/>
          <ac:graphicFrameMkLst>
            <pc:docMk/>
            <pc:sldMk cId="3230520189" sldId="334"/>
            <ac:graphicFrameMk id="9" creationId="{01DE3C28-8FD2-01BE-0A81-2F6D7A9A5213}"/>
          </ac:graphicFrameMkLst>
        </pc:graphicFrameChg>
      </pc:sldChg>
      <pc:sldChg chg="modSp add mod">
        <pc:chgData name="Céline Polain" userId="5972f309-4d6a-448b-9e27-90181ec8b249" providerId="ADAL" clId="{DCB22822-F185-4744-BF30-00BDDB649837}" dt="2023-03-13T16:54:26.572" v="3500" actId="20577"/>
        <pc:sldMkLst>
          <pc:docMk/>
          <pc:sldMk cId="85376675" sldId="335"/>
        </pc:sldMkLst>
        <pc:spChg chg="mod">
          <ac:chgData name="Céline Polain" userId="5972f309-4d6a-448b-9e27-90181ec8b249" providerId="ADAL" clId="{DCB22822-F185-4744-BF30-00BDDB649837}" dt="2023-03-13T16:54:26.572" v="3500" actId="20577"/>
          <ac:spMkLst>
            <pc:docMk/>
            <pc:sldMk cId="85376675" sldId="335"/>
            <ac:spMk id="2" creationId="{762C6FB1-1AB5-155B-2280-B793807594FE}"/>
          </ac:spMkLst>
        </pc:spChg>
        <pc:spChg chg="mod">
          <ac:chgData name="Céline Polain" userId="5972f309-4d6a-448b-9e27-90181ec8b249" providerId="ADAL" clId="{DCB22822-F185-4744-BF30-00BDDB649837}" dt="2023-03-13T15:55:35.977" v="3248" actId="20577"/>
          <ac:spMkLst>
            <pc:docMk/>
            <pc:sldMk cId="85376675" sldId="335"/>
            <ac:spMk id="7" creationId="{2E1BC22A-62BD-B643-2A7A-578F0CBE788C}"/>
          </ac:spMkLst>
        </pc:spChg>
        <pc:graphicFrameChg chg="mod">
          <ac:chgData name="Céline Polain" userId="5972f309-4d6a-448b-9e27-90181ec8b249" providerId="ADAL" clId="{DCB22822-F185-4744-BF30-00BDDB649837}" dt="2023-03-13T16:51:21.187" v="3391" actId="20577"/>
          <ac:graphicFrameMkLst>
            <pc:docMk/>
            <pc:sldMk cId="85376675" sldId="335"/>
            <ac:graphicFrameMk id="9" creationId="{B0DFD686-E76E-5102-9BBA-09A9127EA2C5}"/>
          </ac:graphicFrameMkLst>
        </pc:graphicFrameChg>
      </pc:sldChg>
      <pc:sldChg chg="addSp delSp new del">
        <pc:chgData name="Céline Polain" userId="5972f309-4d6a-448b-9e27-90181ec8b249" providerId="ADAL" clId="{DCB22822-F185-4744-BF30-00BDDB649837}" dt="2023-03-13T15:01:58.152" v="2400" actId="47"/>
        <pc:sldMkLst>
          <pc:docMk/>
          <pc:sldMk cId="3401482590" sldId="335"/>
        </pc:sldMkLst>
        <pc:picChg chg="add del">
          <ac:chgData name="Céline Polain" userId="5972f309-4d6a-448b-9e27-90181ec8b249" providerId="ADAL" clId="{DCB22822-F185-4744-BF30-00BDDB649837}" dt="2023-03-13T15:00:30.394" v="2398"/>
          <ac:picMkLst>
            <pc:docMk/>
            <pc:sldMk cId="3401482590" sldId="335"/>
            <ac:picMk id="1026" creationId="{6267EE98-D413-65C4-584A-9074A6160CBF}"/>
          </ac:picMkLst>
        </pc:picChg>
        <pc:picChg chg="add del">
          <ac:chgData name="Céline Polain" userId="5972f309-4d6a-448b-9e27-90181ec8b249" providerId="ADAL" clId="{DCB22822-F185-4744-BF30-00BDDB649837}" dt="2023-03-13T15:00:30.394" v="2398"/>
          <ac:picMkLst>
            <pc:docMk/>
            <pc:sldMk cId="3401482590" sldId="335"/>
            <ac:picMk id="1027" creationId="{14CCC827-FB8E-0BC8-E444-96A7EE70F99A}"/>
          </ac:picMkLst>
        </pc:picChg>
        <pc:picChg chg="add del">
          <ac:chgData name="Céline Polain" userId="5972f309-4d6a-448b-9e27-90181ec8b249" providerId="ADAL" clId="{DCB22822-F185-4744-BF30-00BDDB649837}" dt="2023-03-13T15:00:30.394" v="2398"/>
          <ac:picMkLst>
            <pc:docMk/>
            <pc:sldMk cId="3401482590" sldId="335"/>
            <ac:picMk id="1028" creationId="{9BA5EEE0-EF27-57E7-E0DB-9A1A37B943F3}"/>
          </ac:picMkLst>
        </pc:picChg>
        <pc:picChg chg="add del">
          <ac:chgData name="Céline Polain" userId="5972f309-4d6a-448b-9e27-90181ec8b249" providerId="ADAL" clId="{DCB22822-F185-4744-BF30-00BDDB649837}" dt="2023-03-13T15:00:30.394" v="2398"/>
          <ac:picMkLst>
            <pc:docMk/>
            <pc:sldMk cId="3401482590" sldId="335"/>
            <ac:picMk id="1029" creationId="{2B62131D-D98B-9062-E59D-24CC27314A16}"/>
          </ac:picMkLst>
        </pc:picChg>
        <pc:picChg chg="add del">
          <ac:chgData name="Céline Polain" userId="5972f309-4d6a-448b-9e27-90181ec8b249" providerId="ADAL" clId="{DCB22822-F185-4744-BF30-00BDDB649837}" dt="2023-03-13T15:00:30.394" v="2398"/>
          <ac:picMkLst>
            <pc:docMk/>
            <pc:sldMk cId="3401482590" sldId="335"/>
            <ac:picMk id="1030" creationId="{7CCCA1A8-2114-4E69-4FF9-C30FF4EA88E1}"/>
          </ac:picMkLst>
        </pc:picChg>
      </pc:sldChg>
      <pc:sldChg chg="modSp add mod ord">
        <pc:chgData name="Céline Polain" userId="5972f309-4d6a-448b-9e27-90181ec8b249" providerId="ADAL" clId="{DCB22822-F185-4744-BF30-00BDDB649837}" dt="2023-03-13T16:54:34.729" v="3504" actId="20577"/>
        <pc:sldMkLst>
          <pc:docMk/>
          <pc:sldMk cId="2734606264" sldId="336"/>
        </pc:sldMkLst>
        <pc:spChg chg="mod">
          <ac:chgData name="Céline Polain" userId="5972f309-4d6a-448b-9e27-90181ec8b249" providerId="ADAL" clId="{DCB22822-F185-4744-BF30-00BDDB649837}" dt="2023-03-13T16:54:34.729" v="3504" actId="20577"/>
          <ac:spMkLst>
            <pc:docMk/>
            <pc:sldMk cId="2734606264" sldId="336"/>
            <ac:spMk id="2" creationId="{762C6FB1-1AB5-155B-2280-B793807594FE}"/>
          </ac:spMkLst>
        </pc:spChg>
        <pc:spChg chg="mod">
          <ac:chgData name="Céline Polain" userId="5972f309-4d6a-448b-9e27-90181ec8b249" providerId="ADAL" clId="{DCB22822-F185-4744-BF30-00BDDB649837}" dt="2023-03-13T15:55:46.498" v="3252" actId="20577"/>
          <ac:spMkLst>
            <pc:docMk/>
            <pc:sldMk cId="2734606264" sldId="336"/>
            <ac:spMk id="7" creationId="{2E1BC22A-62BD-B643-2A7A-578F0CBE788C}"/>
          </ac:spMkLst>
        </pc:spChg>
        <pc:graphicFrameChg chg="mod">
          <ac:chgData name="Céline Polain" userId="5972f309-4d6a-448b-9e27-90181ec8b249" providerId="ADAL" clId="{DCB22822-F185-4744-BF30-00BDDB649837}" dt="2023-03-13T16:52:52.223" v="3491" actId="20577"/>
          <ac:graphicFrameMkLst>
            <pc:docMk/>
            <pc:sldMk cId="2734606264" sldId="336"/>
            <ac:graphicFrameMk id="9" creationId="{B0DFD686-E76E-5102-9BBA-09A9127EA2C5}"/>
          </ac:graphicFrameMkLst>
        </pc:graphicFrameChg>
      </pc:sldChg>
      <pc:sldChg chg="modSp add mod ord">
        <pc:chgData name="Céline Polain" userId="5972f309-4d6a-448b-9e27-90181ec8b249" providerId="ADAL" clId="{DCB22822-F185-4744-BF30-00BDDB649837}" dt="2023-03-13T16:54:50.633" v="3510" actId="20577"/>
        <pc:sldMkLst>
          <pc:docMk/>
          <pc:sldMk cId="1743849508" sldId="337"/>
        </pc:sldMkLst>
        <pc:spChg chg="mod">
          <ac:chgData name="Céline Polain" userId="5972f309-4d6a-448b-9e27-90181ec8b249" providerId="ADAL" clId="{DCB22822-F185-4744-BF30-00BDDB649837}" dt="2023-03-13T16:54:50.633" v="3510" actId="20577"/>
          <ac:spMkLst>
            <pc:docMk/>
            <pc:sldMk cId="1743849508" sldId="337"/>
            <ac:spMk id="2" creationId="{762C6FB1-1AB5-155B-2280-B793807594FE}"/>
          </ac:spMkLst>
        </pc:spChg>
        <pc:spChg chg="mod">
          <ac:chgData name="Céline Polain" userId="5972f309-4d6a-448b-9e27-90181ec8b249" providerId="ADAL" clId="{DCB22822-F185-4744-BF30-00BDDB649837}" dt="2023-03-13T15:56:03.515" v="3258" actId="20577"/>
          <ac:spMkLst>
            <pc:docMk/>
            <pc:sldMk cId="1743849508" sldId="337"/>
            <ac:spMk id="7" creationId="{2E1BC22A-62BD-B643-2A7A-578F0CBE788C}"/>
          </ac:spMkLst>
        </pc:spChg>
        <pc:graphicFrameChg chg="mod">
          <ac:chgData name="Céline Polain" userId="5972f309-4d6a-448b-9e27-90181ec8b249" providerId="ADAL" clId="{DCB22822-F185-4744-BF30-00BDDB649837}" dt="2023-03-13T16:53:03.059" v="3492"/>
          <ac:graphicFrameMkLst>
            <pc:docMk/>
            <pc:sldMk cId="1743849508" sldId="337"/>
            <ac:graphicFrameMk id="9" creationId="{B0DFD686-E76E-5102-9BBA-09A9127EA2C5}"/>
          </ac:graphicFrameMkLst>
        </pc:graphicFrameChg>
      </pc:sldChg>
      <pc:sldChg chg="modSp add mod">
        <pc:chgData name="Céline Polain" userId="5972f309-4d6a-448b-9e27-90181ec8b249" providerId="ADAL" clId="{DCB22822-F185-4744-BF30-00BDDB649837}" dt="2023-03-13T16:55:00.467" v="3514" actId="20577"/>
        <pc:sldMkLst>
          <pc:docMk/>
          <pc:sldMk cId="2521202655" sldId="338"/>
        </pc:sldMkLst>
        <pc:spChg chg="mod">
          <ac:chgData name="Céline Polain" userId="5972f309-4d6a-448b-9e27-90181ec8b249" providerId="ADAL" clId="{DCB22822-F185-4744-BF30-00BDDB649837}" dt="2023-03-13T16:55:00.467" v="3514" actId="20577"/>
          <ac:spMkLst>
            <pc:docMk/>
            <pc:sldMk cId="2521202655" sldId="338"/>
            <ac:spMk id="2" creationId="{762C6FB1-1AB5-155B-2280-B793807594FE}"/>
          </ac:spMkLst>
        </pc:spChg>
        <pc:spChg chg="mod">
          <ac:chgData name="Céline Polain" userId="5972f309-4d6a-448b-9e27-90181ec8b249" providerId="ADAL" clId="{DCB22822-F185-4744-BF30-00BDDB649837}" dt="2023-03-13T16:11:59.401" v="3314" actId="20577"/>
          <ac:spMkLst>
            <pc:docMk/>
            <pc:sldMk cId="2521202655" sldId="338"/>
            <ac:spMk id="7" creationId="{2E1BC22A-62BD-B643-2A7A-578F0CBE788C}"/>
          </ac:spMkLst>
        </pc:spChg>
        <pc:graphicFrameChg chg="mod">
          <ac:chgData name="Céline Polain" userId="5972f309-4d6a-448b-9e27-90181ec8b249" providerId="ADAL" clId="{DCB22822-F185-4744-BF30-00BDDB649837}" dt="2023-03-13T16:53:09.131" v="3493"/>
          <ac:graphicFrameMkLst>
            <pc:docMk/>
            <pc:sldMk cId="2521202655" sldId="338"/>
            <ac:graphicFrameMk id="9" creationId="{B0DFD686-E76E-5102-9BBA-09A9127EA2C5}"/>
          </ac:graphicFrameMkLst>
        </pc:graphicFrameChg>
      </pc:sldChg>
      <pc:sldChg chg="modSp add mod ord">
        <pc:chgData name="Céline Polain" userId="5972f309-4d6a-448b-9e27-90181ec8b249" providerId="ADAL" clId="{DCB22822-F185-4744-BF30-00BDDB649837}" dt="2023-03-13T16:55:08.222" v="3518" actId="20577"/>
        <pc:sldMkLst>
          <pc:docMk/>
          <pc:sldMk cId="3342139194" sldId="339"/>
        </pc:sldMkLst>
        <pc:spChg chg="mod">
          <ac:chgData name="Céline Polain" userId="5972f309-4d6a-448b-9e27-90181ec8b249" providerId="ADAL" clId="{DCB22822-F185-4744-BF30-00BDDB649837}" dt="2023-03-13T16:55:08.222" v="3518" actId="20577"/>
          <ac:spMkLst>
            <pc:docMk/>
            <pc:sldMk cId="3342139194" sldId="339"/>
            <ac:spMk id="2" creationId="{762C6FB1-1AB5-155B-2280-B793807594FE}"/>
          </ac:spMkLst>
        </pc:spChg>
        <pc:spChg chg="mod">
          <ac:chgData name="Céline Polain" userId="5972f309-4d6a-448b-9e27-90181ec8b249" providerId="ADAL" clId="{DCB22822-F185-4744-BF30-00BDDB649837}" dt="2023-03-13T16:12:09.573" v="3319" actId="20577"/>
          <ac:spMkLst>
            <pc:docMk/>
            <pc:sldMk cId="3342139194" sldId="339"/>
            <ac:spMk id="7" creationId="{2E1BC22A-62BD-B643-2A7A-578F0CBE788C}"/>
          </ac:spMkLst>
        </pc:spChg>
        <pc:graphicFrameChg chg="mod">
          <ac:chgData name="Céline Polain" userId="5972f309-4d6a-448b-9e27-90181ec8b249" providerId="ADAL" clId="{DCB22822-F185-4744-BF30-00BDDB649837}" dt="2023-03-13T16:53:13.911" v="3494"/>
          <ac:graphicFrameMkLst>
            <pc:docMk/>
            <pc:sldMk cId="3342139194" sldId="339"/>
            <ac:graphicFrameMk id="9" creationId="{B0DFD686-E76E-5102-9BBA-09A9127EA2C5}"/>
          </ac:graphicFrameMkLst>
        </pc:graphicFrameChg>
      </pc:sldChg>
      <pc:sldChg chg="modSp add mod ord">
        <pc:chgData name="Céline Polain" userId="5972f309-4d6a-448b-9e27-90181ec8b249" providerId="ADAL" clId="{DCB22822-F185-4744-BF30-00BDDB649837}" dt="2023-03-13T16:55:18.596" v="3522" actId="20577"/>
        <pc:sldMkLst>
          <pc:docMk/>
          <pc:sldMk cId="2621033669" sldId="340"/>
        </pc:sldMkLst>
        <pc:spChg chg="mod">
          <ac:chgData name="Céline Polain" userId="5972f309-4d6a-448b-9e27-90181ec8b249" providerId="ADAL" clId="{DCB22822-F185-4744-BF30-00BDDB649837}" dt="2023-03-13T16:55:18.596" v="3522" actId="20577"/>
          <ac:spMkLst>
            <pc:docMk/>
            <pc:sldMk cId="2621033669" sldId="340"/>
            <ac:spMk id="2" creationId="{762C6FB1-1AB5-155B-2280-B793807594FE}"/>
          </ac:spMkLst>
        </pc:spChg>
        <pc:spChg chg="mod">
          <ac:chgData name="Céline Polain" userId="5972f309-4d6a-448b-9e27-90181ec8b249" providerId="ADAL" clId="{DCB22822-F185-4744-BF30-00BDDB649837}" dt="2023-03-13T16:12:25.246" v="3323" actId="20577"/>
          <ac:spMkLst>
            <pc:docMk/>
            <pc:sldMk cId="2621033669" sldId="340"/>
            <ac:spMk id="7" creationId="{2E1BC22A-62BD-B643-2A7A-578F0CBE788C}"/>
          </ac:spMkLst>
        </pc:spChg>
        <pc:graphicFrameChg chg="mod">
          <ac:chgData name="Céline Polain" userId="5972f309-4d6a-448b-9e27-90181ec8b249" providerId="ADAL" clId="{DCB22822-F185-4744-BF30-00BDDB649837}" dt="2023-03-13T16:53:18.675" v="3495"/>
          <ac:graphicFrameMkLst>
            <pc:docMk/>
            <pc:sldMk cId="2621033669" sldId="340"/>
            <ac:graphicFrameMk id="9" creationId="{B0DFD686-E76E-5102-9BBA-09A9127EA2C5}"/>
          </ac:graphicFrameMkLst>
        </pc:graphicFrameChg>
      </pc:sldChg>
      <pc:sldChg chg="modSp add mod">
        <pc:chgData name="Céline Polain" userId="5972f309-4d6a-448b-9e27-90181ec8b249" providerId="ADAL" clId="{DCB22822-F185-4744-BF30-00BDDB649837}" dt="2023-03-13T16:55:22.648" v="3524" actId="20577"/>
        <pc:sldMkLst>
          <pc:docMk/>
          <pc:sldMk cId="2190177529" sldId="341"/>
        </pc:sldMkLst>
        <pc:spChg chg="mod">
          <ac:chgData name="Céline Polain" userId="5972f309-4d6a-448b-9e27-90181ec8b249" providerId="ADAL" clId="{DCB22822-F185-4744-BF30-00BDDB649837}" dt="2023-03-13T16:55:22.648" v="3524" actId="20577"/>
          <ac:spMkLst>
            <pc:docMk/>
            <pc:sldMk cId="2190177529" sldId="341"/>
            <ac:spMk id="2" creationId="{762C6FB1-1AB5-155B-2280-B793807594FE}"/>
          </ac:spMkLst>
        </pc:spChg>
        <pc:spChg chg="mod">
          <ac:chgData name="Céline Polain" userId="5972f309-4d6a-448b-9e27-90181ec8b249" providerId="ADAL" clId="{DCB22822-F185-4744-BF30-00BDDB649837}" dt="2023-03-13T16:12:30.535" v="3325" actId="20577"/>
          <ac:spMkLst>
            <pc:docMk/>
            <pc:sldMk cId="2190177529" sldId="341"/>
            <ac:spMk id="7" creationId="{2E1BC22A-62BD-B643-2A7A-578F0CBE788C}"/>
          </ac:spMkLst>
        </pc:spChg>
        <pc:graphicFrameChg chg="mod">
          <ac:chgData name="Céline Polain" userId="5972f309-4d6a-448b-9e27-90181ec8b249" providerId="ADAL" clId="{DCB22822-F185-4744-BF30-00BDDB649837}" dt="2023-03-13T16:53:22.553" v="3496"/>
          <ac:graphicFrameMkLst>
            <pc:docMk/>
            <pc:sldMk cId="2190177529" sldId="341"/>
            <ac:graphicFrameMk id="9" creationId="{B0DFD686-E76E-5102-9BBA-09A9127EA2C5}"/>
          </ac:graphicFrameMkLst>
        </pc:graphicFrameChg>
      </pc:sldChg>
      <pc:sldChg chg="modSp add mod ord">
        <pc:chgData name="Céline Polain" userId="5972f309-4d6a-448b-9e27-90181ec8b249" providerId="ADAL" clId="{DCB22822-F185-4744-BF30-00BDDB649837}" dt="2023-03-14T11:07:23.738" v="3775" actId="1076"/>
        <pc:sldMkLst>
          <pc:docMk/>
          <pc:sldMk cId="3420750158" sldId="342"/>
        </pc:sldMkLst>
        <pc:spChg chg="mod">
          <ac:chgData name="Céline Polain" userId="5972f309-4d6a-448b-9e27-90181ec8b249" providerId="ADAL" clId="{DCB22822-F185-4744-BF30-00BDDB649837}" dt="2023-03-13T16:54:30.808" v="3502" actId="20577"/>
          <ac:spMkLst>
            <pc:docMk/>
            <pc:sldMk cId="3420750158" sldId="342"/>
            <ac:spMk id="2" creationId="{762C6FB1-1AB5-155B-2280-B793807594FE}"/>
          </ac:spMkLst>
        </pc:spChg>
        <pc:spChg chg="mod">
          <ac:chgData name="Céline Polain" userId="5972f309-4d6a-448b-9e27-90181ec8b249" providerId="ADAL" clId="{DCB22822-F185-4744-BF30-00BDDB649837}" dt="2023-03-13T15:55:41.127" v="3250" actId="20577"/>
          <ac:spMkLst>
            <pc:docMk/>
            <pc:sldMk cId="3420750158" sldId="342"/>
            <ac:spMk id="7" creationId="{2E1BC22A-62BD-B643-2A7A-578F0CBE788C}"/>
          </ac:spMkLst>
        </pc:spChg>
        <pc:spChg chg="mod">
          <ac:chgData name="Céline Polain" userId="5972f309-4d6a-448b-9e27-90181ec8b249" providerId="ADAL" clId="{DCB22822-F185-4744-BF30-00BDDB649837}" dt="2023-03-13T15:42:15.433" v="2897" actId="20577"/>
          <ac:spMkLst>
            <pc:docMk/>
            <pc:sldMk cId="3420750158" sldId="342"/>
            <ac:spMk id="17" creationId="{3AEB12A1-1916-0709-18A5-8CFFC4106B2D}"/>
          </ac:spMkLst>
        </pc:spChg>
        <pc:grpChg chg="mod">
          <ac:chgData name="Céline Polain" userId="5972f309-4d6a-448b-9e27-90181ec8b249" providerId="ADAL" clId="{DCB22822-F185-4744-BF30-00BDDB649837}" dt="2023-03-14T11:07:23.738" v="3775" actId="1076"/>
          <ac:grpSpMkLst>
            <pc:docMk/>
            <pc:sldMk cId="3420750158" sldId="342"/>
            <ac:grpSpMk id="15" creationId="{4F34E363-E954-1ACE-3DA5-9120C95BB144}"/>
          </ac:grpSpMkLst>
        </pc:grpChg>
        <pc:graphicFrameChg chg="mod">
          <ac:chgData name="Céline Polain" userId="5972f309-4d6a-448b-9e27-90181ec8b249" providerId="ADAL" clId="{DCB22822-F185-4744-BF30-00BDDB649837}" dt="2023-03-13T16:52:24.919" v="3476"/>
          <ac:graphicFrameMkLst>
            <pc:docMk/>
            <pc:sldMk cId="3420750158" sldId="342"/>
            <ac:graphicFrameMk id="9" creationId="{B0DFD686-E76E-5102-9BBA-09A9127EA2C5}"/>
          </ac:graphicFrameMkLst>
        </pc:graphicFrameChg>
      </pc:sldChg>
      <pc:sldChg chg="modSp add mod ord">
        <pc:chgData name="Céline Polain" userId="5972f309-4d6a-448b-9e27-90181ec8b249" providerId="ADAL" clId="{DCB22822-F185-4744-BF30-00BDDB649837}" dt="2023-03-14T11:07:57.602" v="3779" actId="1076"/>
        <pc:sldMkLst>
          <pc:docMk/>
          <pc:sldMk cId="469491718" sldId="343"/>
        </pc:sldMkLst>
        <pc:spChg chg="mod">
          <ac:chgData name="Céline Polain" userId="5972f309-4d6a-448b-9e27-90181ec8b249" providerId="ADAL" clId="{DCB22822-F185-4744-BF30-00BDDB649837}" dt="2023-03-13T16:55:04.476" v="3516" actId="20577"/>
          <ac:spMkLst>
            <pc:docMk/>
            <pc:sldMk cId="469491718" sldId="343"/>
            <ac:spMk id="2" creationId="{762C6FB1-1AB5-155B-2280-B793807594FE}"/>
          </ac:spMkLst>
        </pc:spChg>
        <pc:spChg chg="mod">
          <ac:chgData name="Céline Polain" userId="5972f309-4d6a-448b-9e27-90181ec8b249" providerId="ADAL" clId="{DCB22822-F185-4744-BF30-00BDDB649837}" dt="2023-03-13T16:12:04.467" v="3317" actId="20577"/>
          <ac:spMkLst>
            <pc:docMk/>
            <pc:sldMk cId="469491718" sldId="343"/>
            <ac:spMk id="7" creationId="{2E1BC22A-62BD-B643-2A7A-578F0CBE788C}"/>
          </ac:spMkLst>
        </pc:spChg>
        <pc:spChg chg="mod">
          <ac:chgData name="Céline Polain" userId="5972f309-4d6a-448b-9e27-90181ec8b249" providerId="ADAL" clId="{DCB22822-F185-4744-BF30-00BDDB649837}" dt="2023-03-13T17:08:14.819" v="3536" actId="1076"/>
          <ac:spMkLst>
            <pc:docMk/>
            <pc:sldMk cId="469491718" sldId="343"/>
            <ac:spMk id="10" creationId="{BBB077E3-27C9-7AE1-69B1-E9CF84AB65D2}"/>
          </ac:spMkLst>
        </pc:spChg>
        <pc:spChg chg="mod">
          <ac:chgData name="Céline Polain" userId="5972f309-4d6a-448b-9e27-90181ec8b249" providerId="ADAL" clId="{DCB22822-F185-4744-BF30-00BDDB649837}" dt="2023-03-13T17:08:23.295" v="3544" actId="1037"/>
          <ac:spMkLst>
            <pc:docMk/>
            <pc:sldMk cId="469491718" sldId="343"/>
            <ac:spMk id="11" creationId="{181E9C11-040E-3D56-DC4A-E4028B545288}"/>
          </ac:spMkLst>
        </pc:spChg>
        <pc:grpChg chg="mod">
          <ac:chgData name="Céline Polain" userId="5972f309-4d6a-448b-9e27-90181ec8b249" providerId="ADAL" clId="{DCB22822-F185-4744-BF30-00BDDB649837}" dt="2023-03-14T11:07:57.602" v="3779" actId="1076"/>
          <ac:grpSpMkLst>
            <pc:docMk/>
            <pc:sldMk cId="469491718" sldId="343"/>
            <ac:grpSpMk id="3" creationId="{E3EBF309-DB92-E404-0EE3-AFBC83E99149}"/>
          </ac:grpSpMkLst>
        </pc:grpChg>
        <pc:graphicFrameChg chg="mod">
          <ac:chgData name="Céline Polain" userId="5972f309-4d6a-448b-9e27-90181ec8b249" providerId="ADAL" clId="{DCB22822-F185-4744-BF30-00BDDB649837}" dt="2023-03-13T17:08:07.117" v="3535"/>
          <ac:graphicFrameMkLst>
            <pc:docMk/>
            <pc:sldMk cId="469491718" sldId="343"/>
            <ac:graphicFrameMk id="9" creationId="{5113F7F9-D152-B74B-E0A8-2BFB66B054A9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D20DE-67AC-4986-B963-EB01F786AB9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45E89652-93CB-4F77-95C2-BA6C08B57CB8}">
      <dgm:prSet custT="1"/>
      <dgm:spPr/>
      <dgm:t>
        <a:bodyPr/>
        <a:lstStyle/>
        <a:p>
          <a:r>
            <a:rPr lang="fr-FR" sz="2400" b="1" dirty="0"/>
            <a:t>3. Sondage et point théorique</a:t>
          </a:r>
          <a:endParaRPr lang="fr-BE" sz="2400" b="1" dirty="0"/>
        </a:p>
      </dgm:t>
    </dgm:pt>
    <dgm:pt modelId="{EE13103E-5ABD-41CA-B0D1-4BE7938940C7}" type="parTrans" cxnId="{E984DAB2-6734-4D17-AC60-E273BE6EA58E}">
      <dgm:prSet/>
      <dgm:spPr/>
      <dgm:t>
        <a:bodyPr/>
        <a:lstStyle/>
        <a:p>
          <a:endParaRPr lang="fr-BE"/>
        </a:p>
      </dgm:t>
    </dgm:pt>
    <dgm:pt modelId="{5EBA75D1-1F78-41B9-BFD2-DC4B3DCA479F}" type="sibTrans" cxnId="{E984DAB2-6734-4D17-AC60-E273BE6EA58E}">
      <dgm:prSet/>
      <dgm:spPr/>
      <dgm:t>
        <a:bodyPr/>
        <a:lstStyle/>
        <a:p>
          <a:endParaRPr lang="fr-BE"/>
        </a:p>
      </dgm:t>
    </dgm:pt>
    <dgm:pt modelId="{27BC51A9-DC4A-4CEB-B5AF-CD36EFEA83B2}">
      <dgm:prSet custT="1"/>
      <dgm:spPr/>
      <dgm:t>
        <a:bodyPr/>
        <a:lstStyle/>
        <a:p>
          <a:r>
            <a:rPr lang="fr-FR" sz="2400" b="1" dirty="0"/>
            <a:t>4. Découverte de l’espace de cours</a:t>
          </a:r>
          <a:endParaRPr lang="fr-BE" sz="2400" b="1" dirty="0"/>
        </a:p>
      </dgm:t>
    </dgm:pt>
    <dgm:pt modelId="{353E8CDA-DBCA-4BF6-B13D-F054628C4A02}" type="parTrans" cxnId="{024E5272-AE8E-4F70-95C9-845390D73046}">
      <dgm:prSet/>
      <dgm:spPr/>
      <dgm:t>
        <a:bodyPr/>
        <a:lstStyle/>
        <a:p>
          <a:endParaRPr lang="fr-BE"/>
        </a:p>
      </dgm:t>
    </dgm:pt>
    <dgm:pt modelId="{E24E8E5C-CB6D-47A0-BF4C-40D13CFCCAD8}" type="sibTrans" cxnId="{024E5272-AE8E-4F70-95C9-845390D73046}">
      <dgm:prSet/>
      <dgm:spPr/>
      <dgm:t>
        <a:bodyPr/>
        <a:lstStyle/>
        <a:p>
          <a:endParaRPr lang="fr-BE"/>
        </a:p>
      </dgm:t>
    </dgm:pt>
    <dgm:pt modelId="{5615FEF7-A445-476A-BE3F-3DED59AE9D24}">
      <dgm:prSet custT="1"/>
      <dgm:spPr/>
      <dgm:t>
        <a:bodyPr/>
        <a:lstStyle/>
        <a:p>
          <a:r>
            <a:rPr lang="fr-FR" sz="2400" b="1" dirty="0"/>
            <a:t>5. Choix d’une thématique et travail en sous-groupes</a:t>
          </a:r>
          <a:endParaRPr lang="fr-BE" sz="2400" b="1" dirty="0"/>
        </a:p>
      </dgm:t>
    </dgm:pt>
    <dgm:pt modelId="{193E0590-B5D3-4C87-A1CA-8C278637FCD9}" type="parTrans" cxnId="{58E30D87-63BC-4D22-8B87-E9B8AA48D079}">
      <dgm:prSet/>
      <dgm:spPr/>
      <dgm:t>
        <a:bodyPr/>
        <a:lstStyle/>
        <a:p>
          <a:endParaRPr lang="fr-BE"/>
        </a:p>
      </dgm:t>
    </dgm:pt>
    <dgm:pt modelId="{884E457A-ECFB-476C-AD34-FCB9040F136A}" type="sibTrans" cxnId="{58E30D87-63BC-4D22-8B87-E9B8AA48D079}">
      <dgm:prSet/>
      <dgm:spPr/>
      <dgm:t>
        <a:bodyPr/>
        <a:lstStyle/>
        <a:p>
          <a:endParaRPr lang="fr-BE"/>
        </a:p>
      </dgm:t>
    </dgm:pt>
    <dgm:pt modelId="{3137B172-7735-46D9-98DB-DCE79AF2078A}">
      <dgm:prSet custT="1"/>
      <dgm:spPr/>
      <dgm:t>
        <a:bodyPr/>
        <a:lstStyle/>
        <a:p>
          <a:r>
            <a:rPr lang="fr-FR" sz="2400" b="1" dirty="0"/>
            <a:t>6. Partage en grand groupe</a:t>
          </a:r>
          <a:endParaRPr lang="fr-BE" sz="2400" b="1" dirty="0"/>
        </a:p>
      </dgm:t>
    </dgm:pt>
    <dgm:pt modelId="{E1EF93B6-3BEC-4E07-A367-AE384AF7CA06}" type="parTrans" cxnId="{79D948DC-C617-4843-9ABA-339C32B20A78}">
      <dgm:prSet/>
      <dgm:spPr/>
      <dgm:t>
        <a:bodyPr/>
        <a:lstStyle/>
        <a:p>
          <a:endParaRPr lang="fr-BE"/>
        </a:p>
      </dgm:t>
    </dgm:pt>
    <dgm:pt modelId="{59EE543C-6754-430A-B2D1-DF89E09E2500}" type="sibTrans" cxnId="{79D948DC-C617-4843-9ABA-339C32B20A78}">
      <dgm:prSet/>
      <dgm:spPr/>
      <dgm:t>
        <a:bodyPr/>
        <a:lstStyle/>
        <a:p>
          <a:endParaRPr lang="fr-BE"/>
        </a:p>
      </dgm:t>
    </dgm:pt>
    <dgm:pt modelId="{DA16954B-E1F0-4052-9996-728A2A852275}">
      <dgm:prSet custT="1"/>
      <dgm:spPr/>
      <dgm:t>
        <a:bodyPr/>
        <a:lstStyle/>
        <a:p>
          <a:r>
            <a:rPr lang="fr-FR" sz="2400" b="1" dirty="0"/>
            <a:t>7. Missions pratiques</a:t>
          </a:r>
          <a:endParaRPr lang="fr-BE" sz="2400" b="1" dirty="0"/>
        </a:p>
      </dgm:t>
    </dgm:pt>
    <dgm:pt modelId="{44BC5960-A979-41C6-888A-DDA825E25FB0}" type="parTrans" cxnId="{8FE4A909-BD4D-4C14-A925-DFBF97E4BF27}">
      <dgm:prSet/>
      <dgm:spPr/>
      <dgm:t>
        <a:bodyPr/>
        <a:lstStyle/>
        <a:p>
          <a:endParaRPr lang="fr-BE"/>
        </a:p>
      </dgm:t>
    </dgm:pt>
    <dgm:pt modelId="{D95C24FE-8B28-4A16-B2ED-60AC68EA175C}" type="sibTrans" cxnId="{8FE4A909-BD4D-4C14-A925-DFBF97E4BF27}">
      <dgm:prSet/>
      <dgm:spPr/>
      <dgm:t>
        <a:bodyPr/>
        <a:lstStyle/>
        <a:p>
          <a:endParaRPr lang="fr-BE"/>
        </a:p>
      </dgm:t>
    </dgm:pt>
    <dgm:pt modelId="{B1BD8C11-7ED4-45C8-959E-A0C0B16A6FB1}">
      <dgm:prSet custT="1"/>
      <dgm:spPr/>
      <dgm:t>
        <a:bodyPr/>
        <a:lstStyle/>
        <a:p>
          <a:r>
            <a:rPr lang="fr-FR" sz="2400" b="1" i="0" dirty="0"/>
            <a:t>2. A propos de cette formation</a:t>
          </a:r>
          <a:endParaRPr lang="fr-BE" sz="2400" i="0" dirty="0"/>
        </a:p>
      </dgm:t>
    </dgm:pt>
    <dgm:pt modelId="{B7755AF5-D0B4-490B-B4D4-102903696F68}" type="sibTrans" cxnId="{B259811D-FDAA-4E39-B2D4-ADE932E96507}">
      <dgm:prSet/>
      <dgm:spPr/>
      <dgm:t>
        <a:bodyPr/>
        <a:lstStyle/>
        <a:p>
          <a:endParaRPr lang="fr-BE"/>
        </a:p>
      </dgm:t>
    </dgm:pt>
    <dgm:pt modelId="{757FFEED-7817-4EDB-AD6D-A98EB52B143C}" type="parTrans" cxnId="{B259811D-FDAA-4E39-B2D4-ADE932E96507}">
      <dgm:prSet/>
      <dgm:spPr/>
      <dgm:t>
        <a:bodyPr/>
        <a:lstStyle/>
        <a:p>
          <a:endParaRPr lang="fr-BE"/>
        </a:p>
      </dgm:t>
    </dgm:pt>
    <dgm:pt modelId="{FBE72D60-9C3E-41A9-8D47-35C91496AF17}">
      <dgm:prSet custT="1"/>
      <dgm:spPr/>
      <dgm:t>
        <a:bodyPr/>
        <a:lstStyle/>
        <a:p>
          <a:r>
            <a:rPr lang="fr-FR" sz="2400" b="1" i="0" dirty="0"/>
            <a:t>1. Présentations</a:t>
          </a:r>
          <a:endParaRPr lang="fr-BE" sz="2400" b="1" i="0" dirty="0"/>
        </a:p>
      </dgm:t>
    </dgm:pt>
    <dgm:pt modelId="{4D903D56-AB2F-4E0D-92A7-55020044BD73}" type="parTrans" cxnId="{67B11FB7-6F7D-4B3F-9953-C355A55FDDF2}">
      <dgm:prSet/>
      <dgm:spPr/>
      <dgm:t>
        <a:bodyPr/>
        <a:lstStyle/>
        <a:p>
          <a:endParaRPr lang="fr-BE"/>
        </a:p>
      </dgm:t>
    </dgm:pt>
    <dgm:pt modelId="{88903A0A-3810-4927-B2BB-C1E4E4C4F729}" type="sibTrans" cxnId="{67B11FB7-6F7D-4B3F-9953-C355A55FDDF2}">
      <dgm:prSet/>
      <dgm:spPr/>
      <dgm:t>
        <a:bodyPr/>
        <a:lstStyle/>
        <a:p>
          <a:endParaRPr lang="fr-BE"/>
        </a:p>
      </dgm:t>
    </dgm:pt>
    <dgm:pt modelId="{7C4A07F0-2612-40A4-BAEC-23AB99AF9DCA}" type="pres">
      <dgm:prSet presAssocID="{1C5D20DE-67AC-4986-B963-EB01F786AB9D}" presName="linearFlow" presStyleCnt="0">
        <dgm:presLayoutVars>
          <dgm:dir/>
          <dgm:resizeHandles val="exact"/>
        </dgm:presLayoutVars>
      </dgm:prSet>
      <dgm:spPr/>
    </dgm:pt>
    <dgm:pt modelId="{A3022150-DE2A-462E-B614-C2E5557F7D1F}" type="pres">
      <dgm:prSet presAssocID="{FBE72D60-9C3E-41A9-8D47-35C91496AF17}" presName="composite" presStyleCnt="0"/>
      <dgm:spPr/>
    </dgm:pt>
    <dgm:pt modelId="{95CAEA79-FC1E-43A2-8975-9C077BA57F5D}" type="pres">
      <dgm:prSet presAssocID="{FBE72D60-9C3E-41A9-8D47-35C91496AF17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avec un remplissage uni"/>
        </a:ext>
      </dgm:extLst>
    </dgm:pt>
    <dgm:pt modelId="{59B58B1B-5472-4671-ACE9-0DA2794FFB38}" type="pres">
      <dgm:prSet presAssocID="{FBE72D60-9C3E-41A9-8D47-35C91496AF17}" presName="txShp" presStyleLbl="node1" presStyleIdx="0" presStyleCnt="7">
        <dgm:presLayoutVars>
          <dgm:bulletEnabled val="1"/>
        </dgm:presLayoutVars>
      </dgm:prSet>
      <dgm:spPr/>
    </dgm:pt>
    <dgm:pt modelId="{081D6C54-7B65-40FE-97A5-A3916744EECD}" type="pres">
      <dgm:prSet presAssocID="{88903A0A-3810-4927-B2BB-C1E4E4C4F729}" presName="spacing" presStyleCnt="0"/>
      <dgm:spPr/>
    </dgm:pt>
    <dgm:pt modelId="{F29238F7-B58E-4557-AA37-CC68015411F8}" type="pres">
      <dgm:prSet presAssocID="{B1BD8C11-7ED4-45C8-959E-A0C0B16A6FB1}" presName="composite" presStyleCnt="0"/>
      <dgm:spPr/>
    </dgm:pt>
    <dgm:pt modelId="{2B7BB545-6010-4D8E-891C-396B0CAF30EC}" type="pres">
      <dgm:prSet presAssocID="{B1BD8C11-7ED4-45C8-959E-A0C0B16A6FB1}" presName="imgShp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ormations avec un remplissage uni"/>
        </a:ext>
      </dgm:extLst>
    </dgm:pt>
    <dgm:pt modelId="{919AB43A-9900-4DA0-BAC9-9C803AADF666}" type="pres">
      <dgm:prSet presAssocID="{B1BD8C11-7ED4-45C8-959E-A0C0B16A6FB1}" presName="txShp" presStyleLbl="node1" presStyleIdx="1" presStyleCnt="7">
        <dgm:presLayoutVars>
          <dgm:bulletEnabled val="1"/>
        </dgm:presLayoutVars>
      </dgm:prSet>
      <dgm:spPr/>
    </dgm:pt>
    <dgm:pt modelId="{34CF82C9-63E2-4276-B01A-6D5FCFDBE978}" type="pres">
      <dgm:prSet presAssocID="{B7755AF5-D0B4-490B-B4D4-102903696F68}" presName="spacing" presStyleCnt="0"/>
      <dgm:spPr/>
    </dgm:pt>
    <dgm:pt modelId="{5E40B70D-D26C-4A5B-85E1-DE11AEA0D5EE}" type="pres">
      <dgm:prSet presAssocID="{45E89652-93CB-4F77-95C2-BA6C08B57CB8}" presName="composite" presStyleCnt="0"/>
      <dgm:spPr/>
    </dgm:pt>
    <dgm:pt modelId="{1F1B6ED1-1A03-4A84-8ACB-DA944475F817}" type="pres">
      <dgm:prSet presAssocID="{45E89652-93CB-4F77-95C2-BA6C08B57CB8}" presName="imgShp" presStyleLbl="fgImgPlac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 avec un remplissage uni"/>
        </a:ext>
      </dgm:extLst>
    </dgm:pt>
    <dgm:pt modelId="{B73EF524-D1E5-400B-9B04-F14E5D78BA7F}" type="pres">
      <dgm:prSet presAssocID="{45E89652-93CB-4F77-95C2-BA6C08B57CB8}" presName="txShp" presStyleLbl="node1" presStyleIdx="2" presStyleCnt="7">
        <dgm:presLayoutVars>
          <dgm:bulletEnabled val="1"/>
        </dgm:presLayoutVars>
      </dgm:prSet>
      <dgm:spPr/>
    </dgm:pt>
    <dgm:pt modelId="{814CFF7F-E12A-411C-BEF5-02A7B0C3CB56}" type="pres">
      <dgm:prSet presAssocID="{5EBA75D1-1F78-41B9-BFD2-DC4B3DCA479F}" presName="spacing" presStyleCnt="0"/>
      <dgm:spPr/>
    </dgm:pt>
    <dgm:pt modelId="{947F50AF-0C3E-4AD9-8E8D-3DF6A7FD7FD1}" type="pres">
      <dgm:prSet presAssocID="{27BC51A9-DC4A-4CEB-B5AF-CD36EFEA83B2}" presName="composite" presStyleCnt="0"/>
      <dgm:spPr/>
    </dgm:pt>
    <dgm:pt modelId="{031A9594-E3A3-4426-8FA1-62E9E45E1EEE}" type="pres">
      <dgm:prSet presAssocID="{27BC51A9-DC4A-4CEB-B5AF-CD36EFEA83B2}" presName="imgShp" presStyleLbl="fgImgPlac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upe avec un remplissage uni"/>
        </a:ext>
      </dgm:extLst>
    </dgm:pt>
    <dgm:pt modelId="{6A42E393-6C7E-4B38-A16E-0304BCAC83F2}" type="pres">
      <dgm:prSet presAssocID="{27BC51A9-DC4A-4CEB-B5AF-CD36EFEA83B2}" presName="txShp" presStyleLbl="node1" presStyleIdx="3" presStyleCnt="7">
        <dgm:presLayoutVars>
          <dgm:bulletEnabled val="1"/>
        </dgm:presLayoutVars>
      </dgm:prSet>
      <dgm:spPr/>
    </dgm:pt>
    <dgm:pt modelId="{63E5D9B9-F050-4F28-94D7-EB6D4F26A509}" type="pres">
      <dgm:prSet presAssocID="{E24E8E5C-CB6D-47A0-BF4C-40D13CFCCAD8}" presName="spacing" presStyleCnt="0"/>
      <dgm:spPr/>
    </dgm:pt>
    <dgm:pt modelId="{332EA3F3-E7E5-436A-80B6-069A126F7EF3}" type="pres">
      <dgm:prSet presAssocID="{5615FEF7-A445-476A-BE3F-3DED59AE9D24}" presName="composite" presStyleCnt="0"/>
      <dgm:spPr/>
    </dgm:pt>
    <dgm:pt modelId="{91071B31-4D41-4803-BFC2-08FECF7C84D7}" type="pres">
      <dgm:prSet presAssocID="{5615FEF7-A445-476A-BE3F-3DED59AE9D24}" presName="imgShp" presStyleLbl="fgImgPlac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œur avec un remplissage uni"/>
        </a:ext>
      </dgm:extLst>
    </dgm:pt>
    <dgm:pt modelId="{178C35AD-E8C7-40C1-BE6F-557134706E6D}" type="pres">
      <dgm:prSet presAssocID="{5615FEF7-A445-476A-BE3F-3DED59AE9D24}" presName="txShp" presStyleLbl="node1" presStyleIdx="4" presStyleCnt="7">
        <dgm:presLayoutVars>
          <dgm:bulletEnabled val="1"/>
        </dgm:presLayoutVars>
      </dgm:prSet>
      <dgm:spPr/>
    </dgm:pt>
    <dgm:pt modelId="{098D4FC5-6FF3-4B90-A168-E84B6DE7ACEE}" type="pres">
      <dgm:prSet presAssocID="{884E457A-ECFB-476C-AD34-FCB9040F136A}" presName="spacing" presStyleCnt="0"/>
      <dgm:spPr/>
    </dgm:pt>
    <dgm:pt modelId="{71B0132D-1008-4161-8DDA-F17F88A774F4}" type="pres">
      <dgm:prSet presAssocID="{3137B172-7735-46D9-98DB-DCE79AF2078A}" presName="composite" presStyleCnt="0"/>
      <dgm:spPr/>
    </dgm:pt>
    <dgm:pt modelId="{5B685E03-3D9D-44A7-A1BF-10632124FB45}" type="pres">
      <dgm:prSet presAssocID="{3137B172-7735-46D9-98DB-DCE79AF2078A}" presName="imgShp" presStyleLbl="fgImgPlac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seignant avec un remplissage uni"/>
        </a:ext>
      </dgm:extLst>
    </dgm:pt>
    <dgm:pt modelId="{62EAC044-A2D5-46F9-A06B-55E2E0DB979F}" type="pres">
      <dgm:prSet presAssocID="{3137B172-7735-46D9-98DB-DCE79AF2078A}" presName="txShp" presStyleLbl="node1" presStyleIdx="5" presStyleCnt="7">
        <dgm:presLayoutVars>
          <dgm:bulletEnabled val="1"/>
        </dgm:presLayoutVars>
      </dgm:prSet>
      <dgm:spPr/>
    </dgm:pt>
    <dgm:pt modelId="{8B55E85A-5EB9-48BB-959D-86CF04DA3741}" type="pres">
      <dgm:prSet presAssocID="{59EE543C-6754-430A-B2D1-DF89E09E2500}" presName="spacing" presStyleCnt="0"/>
      <dgm:spPr/>
    </dgm:pt>
    <dgm:pt modelId="{0CFE42E1-3997-49F0-9CFC-C5C7615D6355}" type="pres">
      <dgm:prSet presAssocID="{DA16954B-E1F0-4052-9996-728A2A852275}" presName="composite" presStyleCnt="0"/>
      <dgm:spPr/>
    </dgm:pt>
    <dgm:pt modelId="{A82EE9F7-0A99-4708-A9B5-EBF87BEC055A}" type="pres">
      <dgm:prSet presAssocID="{DA16954B-E1F0-4052-9996-728A2A852275}" presName="imgShp" presStyleLbl="fgImgPlac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dinateur portable avec un remplissage uni"/>
        </a:ext>
      </dgm:extLst>
    </dgm:pt>
    <dgm:pt modelId="{CDB72716-96B8-4B75-AC82-24499CB53BC3}" type="pres">
      <dgm:prSet presAssocID="{DA16954B-E1F0-4052-9996-728A2A852275}" presName="txShp" presStyleLbl="node1" presStyleIdx="6" presStyleCnt="7">
        <dgm:presLayoutVars>
          <dgm:bulletEnabled val="1"/>
        </dgm:presLayoutVars>
      </dgm:prSet>
      <dgm:spPr/>
    </dgm:pt>
  </dgm:ptLst>
  <dgm:cxnLst>
    <dgm:cxn modelId="{54049F09-49A2-4BD7-8150-2BF961FF1F3C}" type="presOf" srcId="{45E89652-93CB-4F77-95C2-BA6C08B57CB8}" destId="{B73EF524-D1E5-400B-9B04-F14E5D78BA7F}" srcOrd="0" destOrd="0" presId="urn:microsoft.com/office/officeart/2005/8/layout/vList3"/>
    <dgm:cxn modelId="{8FE4A909-BD4D-4C14-A925-DFBF97E4BF27}" srcId="{1C5D20DE-67AC-4986-B963-EB01F786AB9D}" destId="{DA16954B-E1F0-4052-9996-728A2A852275}" srcOrd="6" destOrd="0" parTransId="{44BC5960-A979-41C6-888A-DDA825E25FB0}" sibTransId="{D95C24FE-8B28-4A16-B2ED-60AC68EA175C}"/>
    <dgm:cxn modelId="{B259811D-FDAA-4E39-B2D4-ADE932E96507}" srcId="{1C5D20DE-67AC-4986-B963-EB01F786AB9D}" destId="{B1BD8C11-7ED4-45C8-959E-A0C0B16A6FB1}" srcOrd="1" destOrd="0" parTransId="{757FFEED-7817-4EDB-AD6D-A98EB52B143C}" sibTransId="{B7755AF5-D0B4-490B-B4D4-102903696F68}"/>
    <dgm:cxn modelId="{0FF8BB1D-0662-4B44-9319-83563297014A}" type="presOf" srcId="{1C5D20DE-67AC-4986-B963-EB01F786AB9D}" destId="{7C4A07F0-2612-40A4-BAEC-23AB99AF9DCA}" srcOrd="0" destOrd="0" presId="urn:microsoft.com/office/officeart/2005/8/layout/vList3"/>
    <dgm:cxn modelId="{5D01853A-91F3-4841-85DD-9092EF034147}" type="presOf" srcId="{5615FEF7-A445-476A-BE3F-3DED59AE9D24}" destId="{178C35AD-E8C7-40C1-BE6F-557134706E6D}" srcOrd="0" destOrd="0" presId="urn:microsoft.com/office/officeart/2005/8/layout/vList3"/>
    <dgm:cxn modelId="{07844A64-74B0-4305-9D97-F738E4434144}" type="presOf" srcId="{B1BD8C11-7ED4-45C8-959E-A0C0B16A6FB1}" destId="{919AB43A-9900-4DA0-BAC9-9C803AADF666}" srcOrd="0" destOrd="0" presId="urn:microsoft.com/office/officeart/2005/8/layout/vList3"/>
    <dgm:cxn modelId="{024E5272-AE8E-4F70-95C9-845390D73046}" srcId="{1C5D20DE-67AC-4986-B963-EB01F786AB9D}" destId="{27BC51A9-DC4A-4CEB-B5AF-CD36EFEA83B2}" srcOrd="3" destOrd="0" parTransId="{353E8CDA-DBCA-4BF6-B13D-F054628C4A02}" sibTransId="{E24E8E5C-CB6D-47A0-BF4C-40D13CFCCAD8}"/>
    <dgm:cxn modelId="{12B99B56-0D6D-41E0-9A62-083E85AC0DC3}" type="presOf" srcId="{DA16954B-E1F0-4052-9996-728A2A852275}" destId="{CDB72716-96B8-4B75-AC82-24499CB53BC3}" srcOrd="0" destOrd="0" presId="urn:microsoft.com/office/officeart/2005/8/layout/vList3"/>
    <dgm:cxn modelId="{58E30D87-63BC-4D22-8B87-E9B8AA48D079}" srcId="{1C5D20DE-67AC-4986-B963-EB01F786AB9D}" destId="{5615FEF7-A445-476A-BE3F-3DED59AE9D24}" srcOrd="4" destOrd="0" parTransId="{193E0590-B5D3-4C87-A1CA-8C278637FCD9}" sibTransId="{884E457A-ECFB-476C-AD34-FCB9040F136A}"/>
    <dgm:cxn modelId="{E48A42AB-AE20-4E59-B30A-29B96BFAF9EF}" type="presOf" srcId="{27BC51A9-DC4A-4CEB-B5AF-CD36EFEA83B2}" destId="{6A42E393-6C7E-4B38-A16E-0304BCAC83F2}" srcOrd="0" destOrd="0" presId="urn:microsoft.com/office/officeart/2005/8/layout/vList3"/>
    <dgm:cxn modelId="{E984DAB2-6734-4D17-AC60-E273BE6EA58E}" srcId="{1C5D20DE-67AC-4986-B963-EB01F786AB9D}" destId="{45E89652-93CB-4F77-95C2-BA6C08B57CB8}" srcOrd="2" destOrd="0" parTransId="{EE13103E-5ABD-41CA-B0D1-4BE7938940C7}" sibTransId="{5EBA75D1-1F78-41B9-BFD2-DC4B3DCA479F}"/>
    <dgm:cxn modelId="{67B11FB7-6F7D-4B3F-9953-C355A55FDDF2}" srcId="{1C5D20DE-67AC-4986-B963-EB01F786AB9D}" destId="{FBE72D60-9C3E-41A9-8D47-35C91496AF17}" srcOrd="0" destOrd="0" parTransId="{4D903D56-AB2F-4E0D-92A7-55020044BD73}" sibTransId="{88903A0A-3810-4927-B2BB-C1E4E4C4F729}"/>
    <dgm:cxn modelId="{0FEDFABF-3128-45F3-A617-B6E9B0CF5F6B}" type="presOf" srcId="{3137B172-7735-46D9-98DB-DCE79AF2078A}" destId="{62EAC044-A2D5-46F9-A06B-55E2E0DB979F}" srcOrd="0" destOrd="0" presId="urn:microsoft.com/office/officeart/2005/8/layout/vList3"/>
    <dgm:cxn modelId="{51B778D3-F007-4FCB-A32E-5A8AB98BE32C}" type="presOf" srcId="{FBE72D60-9C3E-41A9-8D47-35C91496AF17}" destId="{59B58B1B-5472-4671-ACE9-0DA2794FFB38}" srcOrd="0" destOrd="0" presId="urn:microsoft.com/office/officeart/2005/8/layout/vList3"/>
    <dgm:cxn modelId="{79D948DC-C617-4843-9ABA-339C32B20A78}" srcId="{1C5D20DE-67AC-4986-B963-EB01F786AB9D}" destId="{3137B172-7735-46D9-98DB-DCE79AF2078A}" srcOrd="5" destOrd="0" parTransId="{E1EF93B6-3BEC-4E07-A367-AE384AF7CA06}" sibTransId="{59EE543C-6754-430A-B2D1-DF89E09E2500}"/>
    <dgm:cxn modelId="{EF3A205C-DF6E-4626-A253-AA0B4EFA2027}" type="presParOf" srcId="{7C4A07F0-2612-40A4-BAEC-23AB99AF9DCA}" destId="{A3022150-DE2A-462E-B614-C2E5557F7D1F}" srcOrd="0" destOrd="0" presId="urn:microsoft.com/office/officeart/2005/8/layout/vList3"/>
    <dgm:cxn modelId="{251F2494-7A16-46A6-8195-88418AE53665}" type="presParOf" srcId="{A3022150-DE2A-462E-B614-C2E5557F7D1F}" destId="{95CAEA79-FC1E-43A2-8975-9C077BA57F5D}" srcOrd="0" destOrd="0" presId="urn:microsoft.com/office/officeart/2005/8/layout/vList3"/>
    <dgm:cxn modelId="{AFFD031E-9512-4508-8989-5386B9A02C28}" type="presParOf" srcId="{A3022150-DE2A-462E-B614-C2E5557F7D1F}" destId="{59B58B1B-5472-4671-ACE9-0DA2794FFB38}" srcOrd="1" destOrd="0" presId="urn:microsoft.com/office/officeart/2005/8/layout/vList3"/>
    <dgm:cxn modelId="{0195199A-9BCF-4495-AD45-79A2B85346B8}" type="presParOf" srcId="{7C4A07F0-2612-40A4-BAEC-23AB99AF9DCA}" destId="{081D6C54-7B65-40FE-97A5-A3916744EECD}" srcOrd="1" destOrd="0" presId="urn:microsoft.com/office/officeart/2005/8/layout/vList3"/>
    <dgm:cxn modelId="{A8727ACB-1EE9-4CD0-B2D7-587E6C5AB7EE}" type="presParOf" srcId="{7C4A07F0-2612-40A4-BAEC-23AB99AF9DCA}" destId="{F29238F7-B58E-4557-AA37-CC68015411F8}" srcOrd="2" destOrd="0" presId="urn:microsoft.com/office/officeart/2005/8/layout/vList3"/>
    <dgm:cxn modelId="{873668EE-3863-434E-8CA5-5EB6F7E2A938}" type="presParOf" srcId="{F29238F7-B58E-4557-AA37-CC68015411F8}" destId="{2B7BB545-6010-4D8E-891C-396B0CAF30EC}" srcOrd="0" destOrd="0" presId="urn:microsoft.com/office/officeart/2005/8/layout/vList3"/>
    <dgm:cxn modelId="{26E301FA-69CA-46B9-B821-A125462867BD}" type="presParOf" srcId="{F29238F7-B58E-4557-AA37-CC68015411F8}" destId="{919AB43A-9900-4DA0-BAC9-9C803AADF666}" srcOrd="1" destOrd="0" presId="urn:microsoft.com/office/officeart/2005/8/layout/vList3"/>
    <dgm:cxn modelId="{483125B1-5691-403C-B867-523F11BD496B}" type="presParOf" srcId="{7C4A07F0-2612-40A4-BAEC-23AB99AF9DCA}" destId="{34CF82C9-63E2-4276-B01A-6D5FCFDBE978}" srcOrd="3" destOrd="0" presId="urn:microsoft.com/office/officeart/2005/8/layout/vList3"/>
    <dgm:cxn modelId="{2F39EFC1-5A61-4C47-85AE-975F5DBE8CC4}" type="presParOf" srcId="{7C4A07F0-2612-40A4-BAEC-23AB99AF9DCA}" destId="{5E40B70D-D26C-4A5B-85E1-DE11AEA0D5EE}" srcOrd="4" destOrd="0" presId="urn:microsoft.com/office/officeart/2005/8/layout/vList3"/>
    <dgm:cxn modelId="{E4E9F7E3-8B9A-4A23-BE1B-BAF3714DF239}" type="presParOf" srcId="{5E40B70D-D26C-4A5B-85E1-DE11AEA0D5EE}" destId="{1F1B6ED1-1A03-4A84-8ACB-DA944475F817}" srcOrd="0" destOrd="0" presId="urn:microsoft.com/office/officeart/2005/8/layout/vList3"/>
    <dgm:cxn modelId="{D651FE65-DDCC-43CE-AB94-C4E4C1721BF1}" type="presParOf" srcId="{5E40B70D-D26C-4A5B-85E1-DE11AEA0D5EE}" destId="{B73EF524-D1E5-400B-9B04-F14E5D78BA7F}" srcOrd="1" destOrd="0" presId="urn:microsoft.com/office/officeart/2005/8/layout/vList3"/>
    <dgm:cxn modelId="{DD692531-F193-4639-93A5-546DBAD93778}" type="presParOf" srcId="{7C4A07F0-2612-40A4-BAEC-23AB99AF9DCA}" destId="{814CFF7F-E12A-411C-BEF5-02A7B0C3CB56}" srcOrd="5" destOrd="0" presId="urn:microsoft.com/office/officeart/2005/8/layout/vList3"/>
    <dgm:cxn modelId="{21106813-C51F-4AD2-8142-59FEC4C4303E}" type="presParOf" srcId="{7C4A07F0-2612-40A4-BAEC-23AB99AF9DCA}" destId="{947F50AF-0C3E-4AD9-8E8D-3DF6A7FD7FD1}" srcOrd="6" destOrd="0" presId="urn:microsoft.com/office/officeart/2005/8/layout/vList3"/>
    <dgm:cxn modelId="{D6BDA64F-BBF1-4612-A89B-AE12405E2267}" type="presParOf" srcId="{947F50AF-0C3E-4AD9-8E8D-3DF6A7FD7FD1}" destId="{031A9594-E3A3-4426-8FA1-62E9E45E1EEE}" srcOrd="0" destOrd="0" presId="urn:microsoft.com/office/officeart/2005/8/layout/vList3"/>
    <dgm:cxn modelId="{A87E9337-CE19-41E9-A1D4-A9C6299171D0}" type="presParOf" srcId="{947F50AF-0C3E-4AD9-8E8D-3DF6A7FD7FD1}" destId="{6A42E393-6C7E-4B38-A16E-0304BCAC83F2}" srcOrd="1" destOrd="0" presId="urn:microsoft.com/office/officeart/2005/8/layout/vList3"/>
    <dgm:cxn modelId="{07C20983-CB25-4AE9-B700-53873090542C}" type="presParOf" srcId="{7C4A07F0-2612-40A4-BAEC-23AB99AF9DCA}" destId="{63E5D9B9-F050-4F28-94D7-EB6D4F26A509}" srcOrd="7" destOrd="0" presId="urn:microsoft.com/office/officeart/2005/8/layout/vList3"/>
    <dgm:cxn modelId="{537075E3-EB0F-4D02-81AB-E0D8E36EC6BB}" type="presParOf" srcId="{7C4A07F0-2612-40A4-BAEC-23AB99AF9DCA}" destId="{332EA3F3-E7E5-436A-80B6-069A126F7EF3}" srcOrd="8" destOrd="0" presId="urn:microsoft.com/office/officeart/2005/8/layout/vList3"/>
    <dgm:cxn modelId="{411D6BA1-4D49-41D9-BFB2-B99CA2346ABE}" type="presParOf" srcId="{332EA3F3-E7E5-436A-80B6-069A126F7EF3}" destId="{91071B31-4D41-4803-BFC2-08FECF7C84D7}" srcOrd="0" destOrd="0" presId="urn:microsoft.com/office/officeart/2005/8/layout/vList3"/>
    <dgm:cxn modelId="{03EFF914-0017-4E61-8725-61B56C3F5F53}" type="presParOf" srcId="{332EA3F3-E7E5-436A-80B6-069A126F7EF3}" destId="{178C35AD-E8C7-40C1-BE6F-557134706E6D}" srcOrd="1" destOrd="0" presId="urn:microsoft.com/office/officeart/2005/8/layout/vList3"/>
    <dgm:cxn modelId="{46B8F06A-10E8-4551-9CA1-4126DB667EE0}" type="presParOf" srcId="{7C4A07F0-2612-40A4-BAEC-23AB99AF9DCA}" destId="{098D4FC5-6FF3-4B90-A168-E84B6DE7ACEE}" srcOrd="9" destOrd="0" presId="urn:microsoft.com/office/officeart/2005/8/layout/vList3"/>
    <dgm:cxn modelId="{B196D896-85BC-4C3C-91B1-B8E79867C8DF}" type="presParOf" srcId="{7C4A07F0-2612-40A4-BAEC-23AB99AF9DCA}" destId="{71B0132D-1008-4161-8DDA-F17F88A774F4}" srcOrd="10" destOrd="0" presId="urn:microsoft.com/office/officeart/2005/8/layout/vList3"/>
    <dgm:cxn modelId="{807C983A-B386-450B-AD80-B58B9A47C760}" type="presParOf" srcId="{71B0132D-1008-4161-8DDA-F17F88A774F4}" destId="{5B685E03-3D9D-44A7-A1BF-10632124FB45}" srcOrd="0" destOrd="0" presId="urn:microsoft.com/office/officeart/2005/8/layout/vList3"/>
    <dgm:cxn modelId="{E394C0B6-46CD-4A71-83E6-94D2B43B4A27}" type="presParOf" srcId="{71B0132D-1008-4161-8DDA-F17F88A774F4}" destId="{62EAC044-A2D5-46F9-A06B-55E2E0DB979F}" srcOrd="1" destOrd="0" presId="urn:microsoft.com/office/officeart/2005/8/layout/vList3"/>
    <dgm:cxn modelId="{CAB78AF7-743D-4B94-B8AC-1270FC90562F}" type="presParOf" srcId="{7C4A07F0-2612-40A4-BAEC-23AB99AF9DCA}" destId="{8B55E85A-5EB9-48BB-959D-86CF04DA3741}" srcOrd="11" destOrd="0" presId="urn:microsoft.com/office/officeart/2005/8/layout/vList3"/>
    <dgm:cxn modelId="{869741BB-0E22-4E7C-A6D4-D58206037CC8}" type="presParOf" srcId="{7C4A07F0-2612-40A4-BAEC-23AB99AF9DCA}" destId="{0CFE42E1-3997-49F0-9CFC-C5C7615D6355}" srcOrd="12" destOrd="0" presId="urn:microsoft.com/office/officeart/2005/8/layout/vList3"/>
    <dgm:cxn modelId="{31A8ABDF-E45E-47B9-A0DC-3F2FF5AD15E5}" type="presParOf" srcId="{0CFE42E1-3997-49F0-9CFC-C5C7615D6355}" destId="{A82EE9F7-0A99-4708-A9B5-EBF87BEC055A}" srcOrd="0" destOrd="0" presId="urn:microsoft.com/office/officeart/2005/8/layout/vList3"/>
    <dgm:cxn modelId="{462D51EE-500A-47AB-A7FC-62DEAEA6ADA2}" type="presParOf" srcId="{0CFE42E1-3997-49F0-9CFC-C5C7615D6355}" destId="{CDB72716-96B8-4B75-AC82-24499CB53B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647BD3-C571-404C-831B-EA00D732B776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BE"/>
        </a:p>
      </dgm:t>
    </dgm:pt>
    <dgm:pt modelId="{33828375-CEED-4392-9710-1B72DBB624D1}">
      <dgm:prSet/>
      <dgm:spPr/>
      <dgm:t>
        <a:bodyPr/>
        <a:lstStyle/>
        <a:p>
          <a:r>
            <a:rPr lang="fr-FR" b="1"/>
            <a:t>Wooclap</a:t>
          </a:r>
          <a:r>
            <a:rPr lang="fr-FR"/>
            <a:t> : code PRESA</a:t>
          </a:r>
          <a:endParaRPr lang="fr-BE"/>
        </a:p>
      </dgm:t>
    </dgm:pt>
    <dgm:pt modelId="{B086321E-733C-4159-8929-40F8F80E159A}" type="parTrans" cxnId="{600B9A3E-89DF-414A-BE22-971AFE8E53B2}">
      <dgm:prSet/>
      <dgm:spPr/>
      <dgm:t>
        <a:bodyPr/>
        <a:lstStyle/>
        <a:p>
          <a:endParaRPr lang="fr-BE"/>
        </a:p>
      </dgm:t>
    </dgm:pt>
    <dgm:pt modelId="{29455A60-8777-4F4D-AF49-BA1116237C10}" type="sibTrans" cxnId="{600B9A3E-89DF-414A-BE22-971AFE8E53B2}">
      <dgm:prSet/>
      <dgm:spPr/>
      <dgm:t>
        <a:bodyPr/>
        <a:lstStyle/>
        <a:p>
          <a:endParaRPr lang="fr-BE"/>
        </a:p>
      </dgm:t>
    </dgm:pt>
    <dgm:pt modelId="{AC0C8D09-E5E6-428C-9548-1501E8553BDC}">
      <dgm:prSet/>
      <dgm:spPr/>
      <dgm:t>
        <a:bodyPr/>
        <a:lstStyle/>
        <a:p>
          <a:r>
            <a:rPr lang="fr-FR" b="1" dirty="0"/>
            <a:t>Espace Moodle </a:t>
          </a:r>
          <a:r>
            <a:rPr lang="fr-FR" dirty="0"/>
            <a:t>LLL « Assurez votre présence à distance » ou APAD</a:t>
          </a:r>
          <a:endParaRPr lang="fr-BE" dirty="0"/>
        </a:p>
      </dgm:t>
    </dgm:pt>
    <dgm:pt modelId="{3C2CA01C-3C02-4E03-92E4-E89A6C3E884E}" type="parTrans" cxnId="{B3899C21-8C9C-4387-B532-E2AFF71BC388}">
      <dgm:prSet/>
      <dgm:spPr/>
      <dgm:t>
        <a:bodyPr/>
        <a:lstStyle/>
        <a:p>
          <a:endParaRPr lang="fr-BE"/>
        </a:p>
      </dgm:t>
    </dgm:pt>
    <dgm:pt modelId="{C0FE08BD-11B7-4850-8409-70106E7C1A1F}" type="sibTrans" cxnId="{B3899C21-8C9C-4387-B532-E2AFF71BC388}">
      <dgm:prSet/>
      <dgm:spPr/>
      <dgm:t>
        <a:bodyPr/>
        <a:lstStyle/>
        <a:p>
          <a:endParaRPr lang="fr-BE"/>
        </a:p>
      </dgm:t>
    </dgm:pt>
    <dgm:pt modelId="{E2CE97B8-3B13-49B7-A86D-1EEEA6CB6BF8}">
      <dgm:prSet/>
      <dgm:spPr/>
      <dgm:t>
        <a:bodyPr/>
        <a:lstStyle/>
        <a:p>
          <a:r>
            <a:rPr lang="fr-FR"/>
            <a:t>Se connecter</a:t>
          </a:r>
          <a:endParaRPr lang="fr-BE"/>
        </a:p>
      </dgm:t>
    </dgm:pt>
    <dgm:pt modelId="{645DA270-9AEA-4039-B7F9-C73B185EDB1C}" type="parTrans" cxnId="{7C9BD8F1-F20B-4249-9CEE-4B307E92B9E6}">
      <dgm:prSet/>
      <dgm:spPr/>
      <dgm:t>
        <a:bodyPr/>
        <a:lstStyle/>
        <a:p>
          <a:endParaRPr lang="fr-BE"/>
        </a:p>
      </dgm:t>
    </dgm:pt>
    <dgm:pt modelId="{2FA28AE1-553C-4850-8E74-6E0D5BB69033}" type="sibTrans" cxnId="{7C9BD8F1-F20B-4249-9CEE-4B307E92B9E6}">
      <dgm:prSet/>
      <dgm:spPr/>
      <dgm:t>
        <a:bodyPr/>
        <a:lstStyle/>
        <a:p>
          <a:endParaRPr lang="fr-BE"/>
        </a:p>
      </dgm:t>
    </dgm:pt>
    <dgm:pt modelId="{6D488D74-2EBA-4D4B-AF50-53A7222B9B46}">
      <dgm:prSet/>
      <dgm:spPr/>
      <dgm:t>
        <a:bodyPr/>
        <a:lstStyle/>
        <a:p>
          <a:r>
            <a:rPr lang="fr-FR"/>
            <a:t>Accéder à la page</a:t>
          </a:r>
          <a:endParaRPr lang="fr-BE"/>
        </a:p>
      </dgm:t>
    </dgm:pt>
    <dgm:pt modelId="{483413AA-6B15-4C33-A79C-DF638547B2A9}" type="parTrans" cxnId="{8FE91235-885D-4E25-92F2-EA33D365DAF4}">
      <dgm:prSet/>
      <dgm:spPr/>
      <dgm:t>
        <a:bodyPr/>
        <a:lstStyle/>
        <a:p>
          <a:endParaRPr lang="fr-BE"/>
        </a:p>
      </dgm:t>
    </dgm:pt>
    <dgm:pt modelId="{D1C1CFD0-970A-4453-9B21-2A62B3C412D2}" type="sibTrans" cxnId="{8FE91235-885D-4E25-92F2-EA33D365DAF4}">
      <dgm:prSet/>
      <dgm:spPr/>
      <dgm:t>
        <a:bodyPr/>
        <a:lstStyle/>
        <a:p>
          <a:endParaRPr lang="fr-BE"/>
        </a:p>
      </dgm:t>
    </dgm:pt>
    <dgm:pt modelId="{7E1732B8-D486-4DA6-83F2-F974E24FAF79}" type="pres">
      <dgm:prSet presAssocID="{DB647BD3-C571-404C-831B-EA00D732B776}" presName="Name0" presStyleCnt="0">
        <dgm:presLayoutVars>
          <dgm:dir/>
          <dgm:resizeHandles val="exact"/>
        </dgm:presLayoutVars>
      </dgm:prSet>
      <dgm:spPr/>
    </dgm:pt>
    <dgm:pt modelId="{26DDE3F0-2F14-44F2-8DCD-1DE779C5E663}" type="pres">
      <dgm:prSet presAssocID="{DB647BD3-C571-404C-831B-EA00D732B776}" presName="arrow" presStyleLbl="bgShp" presStyleIdx="0" presStyleCnt="1" custLinFactNeighborX="-93"/>
      <dgm:spPr/>
    </dgm:pt>
    <dgm:pt modelId="{DDD2A463-03E4-4BD5-9427-99AA5F231380}" type="pres">
      <dgm:prSet presAssocID="{DB647BD3-C571-404C-831B-EA00D732B776}" presName="points" presStyleCnt="0"/>
      <dgm:spPr/>
    </dgm:pt>
    <dgm:pt modelId="{A82F9AC3-8E21-411B-956D-F50E72EF6E24}" type="pres">
      <dgm:prSet presAssocID="{33828375-CEED-4392-9710-1B72DBB624D1}" presName="compositeA" presStyleCnt="0"/>
      <dgm:spPr/>
    </dgm:pt>
    <dgm:pt modelId="{9DFA83F3-E112-4059-A4A0-B750F773409A}" type="pres">
      <dgm:prSet presAssocID="{33828375-CEED-4392-9710-1B72DBB624D1}" presName="textA" presStyleLbl="revTx" presStyleIdx="0" presStyleCnt="2">
        <dgm:presLayoutVars>
          <dgm:bulletEnabled val="1"/>
        </dgm:presLayoutVars>
      </dgm:prSet>
      <dgm:spPr/>
    </dgm:pt>
    <dgm:pt modelId="{3F752112-D0CD-446D-8215-53666C928C96}" type="pres">
      <dgm:prSet presAssocID="{33828375-CEED-4392-9710-1B72DBB624D1}" presName="circleA" presStyleLbl="node1" presStyleIdx="0" presStyleCnt="2"/>
      <dgm:spPr/>
    </dgm:pt>
    <dgm:pt modelId="{3787C349-E54E-4089-BDA2-20EF6D828591}" type="pres">
      <dgm:prSet presAssocID="{33828375-CEED-4392-9710-1B72DBB624D1}" presName="spaceA" presStyleCnt="0"/>
      <dgm:spPr/>
    </dgm:pt>
    <dgm:pt modelId="{0FACA354-9D21-48FA-97CC-DA317405AAB7}" type="pres">
      <dgm:prSet presAssocID="{29455A60-8777-4F4D-AF49-BA1116237C10}" presName="space" presStyleCnt="0"/>
      <dgm:spPr/>
    </dgm:pt>
    <dgm:pt modelId="{3467C85B-ED55-4E15-B47F-66B753F75B63}" type="pres">
      <dgm:prSet presAssocID="{AC0C8D09-E5E6-428C-9548-1501E8553BDC}" presName="compositeB" presStyleCnt="0"/>
      <dgm:spPr/>
    </dgm:pt>
    <dgm:pt modelId="{E892DB9A-894D-4D61-9262-0B39BD32F4B2}" type="pres">
      <dgm:prSet presAssocID="{AC0C8D09-E5E6-428C-9548-1501E8553BDC}" presName="textB" presStyleLbl="revTx" presStyleIdx="1" presStyleCnt="2" custScaleX="114932">
        <dgm:presLayoutVars>
          <dgm:bulletEnabled val="1"/>
        </dgm:presLayoutVars>
      </dgm:prSet>
      <dgm:spPr/>
    </dgm:pt>
    <dgm:pt modelId="{18D04E3A-DF5A-4527-84A9-0EDCDC2140D5}" type="pres">
      <dgm:prSet presAssocID="{AC0C8D09-E5E6-428C-9548-1501E8553BDC}" presName="circleB" presStyleLbl="node1" presStyleIdx="1" presStyleCnt="2"/>
      <dgm:spPr/>
    </dgm:pt>
    <dgm:pt modelId="{89D17852-D875-4E7B-9492-56278842D478}" type="pres">
      <dgm:prSet presAssocID="{AC0C8D09-E5E6-428C-9548-1501E8553BDC}" presName="spaceB" presStyleCnt="0"/>
      <dgm:spPr/>
    </dgm:pt>
  </dgm:ptLst>
  <dgm:cxnLst>
    <dgm:cxn modelId="{4CE28A08-F05B-4DE2-871A-5D713E1B5E87}" type="presOf" srcId="{33828375-CEED-4392-9710-1B72DBB624D1}" destId="{9DFA83F3-E112-4059-A4A0-B750F773409A}" srcOrd="0" destOrd="0" presId="urn:microsoft.com/office/officeart/2005/8/layout/hProcess11"/>
    <dgm:cxn modelId="{B3899C21-8C9C-4387-B532-E2AFF71BC388}" srcId="{DB647BD3-C571-404C-831B-EA00D732B776}" destId="{AC0C8D09-E5E6-428C-9548-1501E8553BDC}" srcOrd="1" destOrd="0" parTransId="{3C2CA01C-3C02-4E03-92E4-E89A6C3E884E}" sibTransId="{C0FE08BD-11B7-4850-8409-70106E7C1A1F}"/>
    <dgm:cxn modelId="{8FE91235-885D-4E25-92F2-EA33D365DAF4}" srcId="{AC0C8D09-E5E6-428C-9548-1501E8553BDC}" destId="{6D488D74-2EBA-4D4B-AF50-53A7222B9B46}" srcOrd="1" destOrd="0" parTransId="{483413AA-6B15-4C33-A79C-DF638547B2A9}" sibTransId="{D1C1CFD0-970A-4453-9B21-2A62B3C412D2}"/>
    <dgm:cxn modelId="{600B9A3E-89DF-414A-BE22-971AFE8E53B2}" srcId="{DB647BD3-C571-404C-831B-EA00D732B776}" destId="{33828375-CEED-4392-9710-1B72DBB624D1}" srcOrd="0" destOrd="0" parTransId="{B086321E-733C-4159-8929-40F8F80E159A}" sibTransId="{29455A60-8777-4F4D-AF49-BA1116237C10}"/>
    <dgm:cxn modelId="{CCA3AA6F-B7FF-47E5-9D77-68D389BFDFE6}" type="presOf" srcId="{AC0C8D09-E5E6-428C-9548-1501E8553BDC}" destId="{E892DB9A-894D-4D61-9262-0B39BD32F4B2}" srcOrd="0" destOrd="0" presId="urn:microsoft.com/office/officeart/2005/8/layout/hProcess11"/>
    <dgm:cxn modelId="{9F397B74-584E-4999-B231-DD4855EE462A}" type="presOf" srcId="{DB647BD3-C571-404C-831B-EA00D732B776}" destId="{7E1732B8-D486-4DA6-83F2-F974E24FAF79}" srcOrd="0" destOrd="0" presId="urn:microsoft.com/office/officeart/2005/8/layout/hProcess11"/>
    <dgm:cxn modelId="{553AC186-7C42-45E9-ABA0-CC23BC9C8634}" type="presOf" srcId="{6D488D74-2EBA-4D4B-AF50-53A7222B9B46}" destId="{E892DB9A-894D-4D61-9262-0B39BD32F4B2}" srcOrd="0" destOrd="2" presId="urn:microsoft.com/office/officeart/2005/8/layout/hProcess11"/>
    <dgm:cxn modelId="{F5841587-F64C-4592-B926-84EAF16E9126}" type="presOf" srcId="{E2CE97B8-3B13-49B7-A86D-1EEEA6CB6BF8}" destId="{E892DB9A-894D-4D61-9262-0B39BD32F4B2}" srcOrd="0" destOrd="1" presId="urn:microsoft.com/office/officeart/2005/8/layout/hProcess11"/>
    <dgm:cxn modelId="{7C9BD8F1-F20B-4249-9CEE-4B307E92B9E6}" srcId="{AC0C8D09-E5E6-428C-9548-1501E8553BDC}" destId="{E2CE97B8-3B13-49B7-A86D-1EEEA6CB6BF8}" srcOrd="0" destOrd="0" parTransId="{645DA270-9AEA-4039-B7F9-C73B185EDB1C}" sibTransId="{2FA28AE1-553C-4850-8E74-6E0D5BB69033}"/>
    <dgm:cxn modelId="{51AC998D-E0E2-41BA-BB5F-CB543F31FDB5}" type="presParOf" srcId="{7E1732B8-D486-4DA6-83F2-F974E24FAF79}" destId="{26DDE3F0-2F14-44F2-8DCD-1DE779C5E663}" srcOrd="0" destOrd="0" presId="urn:microsoft.com/office/officeart/2005/8/layout/hProcess11"/>
    <dgm:cxn modelId="{1E628667-58A4-4FD3-94DC-CCB57141730B}" type="presParOf" srcId="{7E1732B8-D486-4DA6-83F2-F974E24FAF79}" destId="{DDD2A463-03E4-4BD5-9427-99AA5F231380}" srcOrd="1" destOrd="0" presId="urn:microsoft.com/office/officeart/2005/8/layout/hProcess11"/>
    <dgm:cxn modelId="{EEDC7846-CAB3-42B0-8659-92151608924A}" type="presParOf" srcId="{DDD2A463-03E4-4BD5-9427-99AA5F231380}" destId="{A82F9AC3-8E21-411B-956D-F50E72EF6E24}" srcOrd="0" destOrd="0" presId="urn:microsoft.com/office/officeart/2005/8/layout/hProcess11"/>
    <dgm:cxn modelId="{B26975A3-EA71-45DB-9614-7537D72E48ED}" type="presParOf" srcId="{A82F9AC3-8E21-411B-956D-F50E72EF6E24}" destId="{9DFA83F3-E112-4059-A4A0-B750F773409A}" srcOrd="0" destOrd="0" presId="urn:microsoft.com/office/officeart/2005/8/layout/hProcess11"/>
    <dgm:cxn modelId="{998CD43B-40AB-4BAA-A920-9DD284168C4F}" type="presParOf" srcId="{A82F9AC3-8E21-411B-956D-F50E72EF6E24}" destId="{3F752112-D0CD-446D-8215-53666C928C96}" srcOrd="1" destOrd="0" presId="urn:microsoft.com/office/officeart/2005/8/layout/hProcess11"/>
    <dgm:cxn modelId="{6B6215DD-B1FA-42C7-8004-D8D0CACF2C11}" type="presParOf" srcId="{A82F9AC3-8E21-411B-956D-F50E72EF6E24}" destId="{3787C349-E54E-4089-BDA2-20EF6D828591}" srcOrd="2" destOrd="0" presId="urn:microsoft.com/office/officeart/2005/8/layout/hProcess11"/>
    <dgm:cxn modelId="{F48031C1-EBC6-4FE3-818A-C95334D7414E}" type="presParOf" srcId="{DDD2A463-03E4-4BD5-9427-99AA5F231380}" destId="{0FACA354-9D21-48FA-97CC-DA317405AAB7}" srcOrd="1" destOrd="0" presId="urn:microsoft.com/office/officeart/2005/8/layout/hProcess11"/>
    <dgm:cxn modelId="{D32DCD44-560C-4CB6-9662-4E8ECB4EC909}" type="presParOf" srcId="{DDD2A463-03E4-4BD5-9427-99AA5F231380}" destId="{3467C85B-ED55-4E15-B47F-66B753F75B63}" srcOrd="2" destOrd="0" presId="urn:microsoft.com/office/officeart/2005/8/layout/hProcess11"/>
    <dgm:cxn modelId="{A4D6CE63-0779-4F23-B8A8-8CA1EACFC594}" type="presParOf" srcId="{3467C85B-ED55-4E15-B47F-66B753F75B63}" destId="{E892DB9A-894D-4D61-9262-0B39BD32F4B2}" srcOrd="0" destOrd="0" presId="urn:microsoft.com/office/officeart/2005/8/layout/hProcess11"/>
    <dgm:cxn modelId="{3A22FB27-F577-4165-B963-127C736D69AF}" type="presParOf" srcId="{3467C85B-ED55-4E15-B47F-66B753F75B63}" destId="{18D04E3A-DF5A-4527-84A9-0EDCDC2140D5}" srcOrd="1" destOrd="0" presId="urn:microsoft.com/office/officeart/2005/8/layout/hProcess11"/>
    <dgm:cxn modelId="{75B4A08D-2C87-4D5E-9F23-4B7DE627576E}" type="presParOf" srcId="{3467C85B-ED55-4E15-B47F-66B753F75B63}" destId="{89D17852-D875-4E7B-9492-56278842D47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5D20DE-67AC-4986-B963-EB01F786AB9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45E89652-93CB-4F77-95C2-BA6C08B57CB8}">
      <dgm:prSet custT="1"/>
      <dgm:spPr>
        <a:solidFill>
          <a:schemeClr val="accent5">
            <a:hueOff val="-2252848"/>
            <a:satOff val="-5806"/>
            <a:lumOff val="-3922"/>
          </a:schemeClr>
        </a:solidFill>
      </dgm:spPr>
      <dgm:t>
        <a:bodyPr/>
        <a:lstStyle/>
        <a:p>
          <a:r>
            <a:rPr lang="fr-FR" sz="2400" b="1" dirty="0"/>
            <a:t>3. Sondage et point théorique</a:t>
          </a:r>
          <a:endParaRPr lang="fr-BE" sz="2400" b="1" dirty="0"/>
        </a:p>
      </dgm:t>
    </dgm:pt>
    <dgm:pt modelId="{EE13103E-5ABD-41CA-B0D1-4BE7938940C7}" type="parTrans" cxnId="{E984DAB2-6734-4D17-AC60-E273BE6EA58E}">
      <dgm:prSet/>
      <dgm:spPr/>
      <dgm:t>
        <a:bodyPr/>
        <a:lstStyle/>
        <a:p>
          <a:endParaRPr lang="fr-BE"/>
        </a:p>
      </dgm:t>
    </dgm:pt>
    <dgm:pt modelId="{5EBA75D1-1F78-41B9-BFD2-DC4B3DCA479F}" type="sibTrans" cxnId="{E984DAB2-6734-4D17-AC60-E273BE6EA58E}">
      <dgm:prSet/>
      <dgm:spPr/>
      <dgm:t>
        <a:bodyPr/>
        <a:lstStyle/>
        <a:p>
          <a:endParaRPr lang="fr-BE"/>
        </a:p>
      </dgm:t>
    </dgm:pt>
    <dgm:pt modelId="{27BC51A9-DC4A-4CEB-B5AF-CD36EFEA83B2}">
      <dgm:prSet custT="1"/>
      <dgm:spPr>
        <a:solidFill>
          <a:schemeClr val="accent5">
            <a:hueOff val="-3379271"/>
            <a:satOff val="-8710"/>
            <a:lumOff val="-5883"/>
          </a:schemeClr>
        </a:solidFill>
      </dgm:spPr>
      <dgm:t>
        <a:bodyPr/>
        <a:lstStyle/>
        <a:p>
          <a:r>
            <a:rPr lang="fr-FR" sz="2400" b="1" dirty="0"/>
            <a:t>4. Découverte de l’espace de cours</a:t>
          </a:r>
          <a:endParaRPr lang="fr-BE" sz="2400" b="1" dirty="0"/>
        </a:p>
      </dgm:t>
    </dgm:pt>
    <dgm:pt modelId="{353E8CDA-DBCA-4BF6-B13D-F054628C4A02}" type="parTrans" cxnId="{024E5272-AE8E-4F70-95C9-845390D73046}">
      <dgm:prSet/>
      <dgm:spPr/>
      <dgm:t>
        <a:bodyPr/>
        <a:lstStyle/>
        <a:p>
          <a:endParaRPr lang="fr-BE"/>
        </a:p>
      </dgm:t>
    </dgm:pt>
    <dgm:pt modelId="{E24E8E5C-CB6D-47A0-BF4C-40D13CFCCAD8}" type="sibTrans" cxnId="{024E5272-AE8E-4F70-95C9-845390D73046}">
      <dgm:prSet/>
      <dgm:spPr/>
      <dgm:t>
        <a:bodyPr/>
        <a:lstStyle/>
        <a:p>
          <a:endParaRPr lang="fr-BE"/>
        </a:p>
      </dgm:t>
    </dgm:pt>
    <dgm:pt modelId="{5615FEF7-A445-476A-BE3F-3DED59AE9D24}">
      <dgm:prSet custT="1"/>
      <dgm:spPr>
        <a:solidFill>
          <a:schemeClr val="accent5">
            <a:hueOff val="-4505695"/>
            <a:satOff val="-11613"/>
            <a:lumOff val="-7843"/>
          </a:schemeClr>
        </a:solidFill>
      </dgm:spPr>
      <dgm:t>
        <a:bodyPr/>
        <a:lstStyle/>
        <a:p>
          <a:r>
            <a:rPr lang="fr-FR" sz="2400" b="1" dirty="0"/>
            <a:t>5. Choix d’une thématique et travail en sous-groupes</a:t>
          </a:r>
          <a:endParaRPr lang="fr-BE" sz="2400" b="1" dirty="0"/>
        </a:p>
      </dgm:t>
    </dgm:pt>
    <dgm:pt modelId="{193E0590-B5D3-4C87-A1CA-8C278637FCD9}" type="parTrans" cxnId="{58E30D87-63BC-4D22-8B87-E9B8AA48D079}">
      <dgm:prSet/>
      <dgm:spPr/>
      <dgm:t>
        <a:bodyPr/>
        <a:lstStyle/>
        <a:p>
          <a:endParaRPr lang="fr-BE"/>
        </a:p>
      </dgm:t>
    </dgm:pt>
    <dgm:pt modelId="{884E457A-ECFB-476C-AD34-FCB9040F136A}" type="sibTrans" cxnId="{58E30D87-63BC-4D22-8B87-E9B8AA48D079}">
      <dgm:prSet/>
      <dgm:spPr/>
      <dgm:t>
        <a:bodyPr/>
        <a:lstStyle/>
        <a:p>
          <a:endParaRPr lang="fr-BE"/>
        </a:p>
      </dgm:t>
    </dgm:pt>
    <dgm:pt modelId="{3137B172-7735-46D9-98DB-DCE79AF2078A}">
      <dgm:prSet custT="1"/>
      <dgm:spPr>
        <a:solidFill>
          <a:schemeClr val="accent5">
            <a:hueOff val="-5632119"/>
            <a:satOff val="-14516"/>
            <a:lumOff val="-9804"/>
            <a:alpha val="23000"/>
          </a:schemeClr>
        </a:solidFill>
      </dgm:spPr>
      <dgm:t>
        <a:bodyPr/>
        <a:lstStyle/>
        <a:p>
          <a:r>
            <a:rPr lang="fr-FR" sz="2400" b="1" dirty="0"/>
            <a:t>6. Partage en grand groupe</a:t>
          </a:r>
          <a:endParaRPr lang="fr-BE" sz="2400" b="1" dirty="0"/>
        </a:p>
      </dgm:t>
    </dgm:pt>
    <dgm:pt modelId="{E1EF93B6-3BEC-4E07-A367-AE384AF7CA06}" type="parTrans" cxnId="{79D948DC-C617-4843-9ABA-339C32B20A78}">
      <dgm:prSet/>
      <dgm:spPr/>
      <dgm:t>
        <a:bodyPr/>
        <a:lstStyle/>
        <a:p>
          <a:endParaRPr lang="fr-BE"/>
        </a:p>
      </dgm:t>
    </dgm:pt>
    <dgm:pt modelId="{59EE543C-6754-430A-B2D1-DF89E09E2500}" type="sibTrans" cxnId="{79D948DC-C617-4843-9ABA-339C32B20A78}">
      <dgm:prSet/>
      <dgm:spPr/>
      <dgm:t>
        <a:bodyPr/>
        <a:lstStyle/>
        <a:p>
          <a:endParaRPr lang="fr-BE"/>
        </a:p>
      </dgm:t>
    </dgm:pt>
    <dgm:pt modelId="{DA16954B-E1F0-4052-9996-728A2A852275}">
      <dgm:prSet custT="1"/>
      <dgm:spPr>
        <a:solidFill>
          <a:schemeClr val="accent5">
            <a:hueOff val="-6758543"/>
            <a:satOff val="-17419"/>
            <a:lumOff val="-11765"/>
            <a:alpha val="22000"/>
          </a:schemeClr>
        </a:solidFill>
      </dgm:spPr>
      <dgm:t>
        <a:bodyPr/>
        <a:lstStyle/>
        <a:p>
          <a:r>
            <a:rPr lang="fr-FR" sz="2400" b="1" dirty="0"/>
            <a:t>7. Missions pratiques</a:t>
          </a:r>
          <a:endParaRPr lang="fr-BE" sz="2400" b="1" dirty="0"/>
        </a:p>
      </dgm:t>
    </dgm:pt>
    <dgm:pt modelId="{44BC5960-A979-41C6-888A-DDA825E25FB0}" type="parTrans" cxnId="{8FE4A909-BD4D-4C14-A925-DFBF97E4BF27}">
      <dgm:prSet/>
      <dgm:spPr/>
      <dgm:t>
        <a:bodyPr/>
        <a:lstStyle/>
        <a:p>
          <a:endParaRPr lang="fr-BE"/>
        </a:p>
      </dgm:t>
    </dgm:pt>
    <dgm:pt modelId="{D95C24FE-8B28-4A16-B2ED-60AC68EA175C}" type="sibTrans" cxnId="{8FE4A909-BD4D-4C14-A925-DFBF97E4BF27}">
      <dgm:prSet/>
      <dgm:spPr/>
      <dgm:t>
        <a:bodyPr/>
        <a:lstStyle/>
        <a:p>
          <a:endParaRPr lang="fr-BE"/>
        </a:p>
      </dgm:t>
    </dgm:pt>
    <dgm:pt modelId="{B1BD8C11-7ED4-45C8-959E-A0C0B16A6FB1}">
      <dgm:prSet custT="1"/>
      <dgm:spPr>
        <a:solidFill>
          <a:schemeClr val="accent5">
            <a:hueOff val="-1126424"/>
            <a:satOff val="-2903"/>
            <a:lumOff val="-1961"/>
          </a:schemeClr>
        </a:solidFill>
      </dgm:spPr>
      <dgm:t>
        <a:bodyPr/>
        <a:lstStyle/>
        <a:p>
          <a:r>
            <a:rPr lang="fr-FR" sz="2400" b="1" i="0" dirty="0"/>
            <a:t>2. A propos de cette formation</a:t>
          </a:r>
          <a:endParaRPr lang="fr-BE" sz="2400" i="0" dirty="0"/>
        </a:p>
      </dgm:t>
    </dgm:pt>
    <dgm:pt modelId="{B7755AF5-D0B4-490B-B4D4-102903696F68}" type="sibTrans" cxnId="{B259811D-FDAA-4E39-B2D4-ADE932E96507}">
      <dgm:prSet/>
      <dgm:spPr/>
      <dgm:t>
        <a:bodyPr/>
        <a:lstStyle/>
        <a:p>
          <a:endParaRPr lang="fr-BE"/>
        </a:p>
      </dgm:t>
    </dgm:pt>
    <dgm:pt modelId="{757FFEED-7817-4EDB-AD6D-A98EB52B143C}" type="parTrans" cxnId="{B259811D-FDAA-4E39-B2D4-ADE932E96507}">
      <dgm:prSet/>
      <dgm:spPr/>
      <dgm:t>
        <a:bodyPr/>
        <a:lstStyle/>
        <a:p>
          <a:endParaRPr lang="fr-BE"/>
        </a:p>
      </dgm:t>
    </dgm:pt>
    <dgm:pt modelId="{FBE72D60-9C3E-41A9-8D47-35C91496AF17}">
      <dgm:prSet custT="1"/>
      <dgm:spPr/>
      <dgm:t>
        <a:bodyPr/>
        <a:lstStyle/>
        <a:p>
          <a:r>
            <a:rPr lang="fr-FR" sz="2400" b="1" i="0" dirty="0"/>
            <a:t>1. Présentations</a:t>
          </a:r>
          <a:endParaRPr lang="fr-BE" sz="2400" b="1" i="0" dirty="0"/>
        </a:p>
      </dgm:t>
    </dgm:pt>
    <dgm:pt modelId="{4D903D56-AB2F-4E0D-92A7-55020044BD73}" type="parTrans" cxnId="{67B11FB7-6F7D-4B3F-9953-C355A55FDDF2}">
      <dgm:prSet/>
      <dgm:spPr/>
      <dgm:t>
        <a:bodyPr/>
        <a:lstStyle/>
        <a:p>
          <a:endParaRPr lang="fr-BE"/>
        </a:p>
      </dgm:t>
    </dgm:pt>
    <dgm:pt modelId="{88903A0A-3810-4927-B2BB-C1E4E4C4F729}" type="sibTrans" cxnId="{67B11FB7-6F7D-4B3F-9953-C355A55FDDF2}">
      <dgm:prSet/>
      <dgm:spPr/>
      <dgm:t>
        <a:bodyPr/>
        <a:lstStyle/>
        <a:p>
          <a:endParaRPr lang="fr-BE"/>
        </a:p>
      </dgm:t>
    </dgm:pt>
    <dgm:pt modelId="{7C4A07F0-2612-40A4-BAEC-23AB99AF9DCA}" type="pres">
      <dgm:prSet presAssocID="{1C5D20DE-67AC-4986-B963-EB01F786AB9D}" presName="linearFlow" presStyleCnt="0">
        <dgm:presLayoutVars>
          <dgm:dir/>
          <dgm:resizeHandles val="exact"/>
        </dgm:presLayoutVars>
      </dgm:prSet>
      <dgm:spPr/>
    </dgm:pt>
    <dgm:pt modelId="{A3022150-DE2A-462E-B614-C2E5557F7D1F}" type="pres">
      <dgm:prSet presAssocID="{FBE72D60-9C3E-41A9-8D47-35C91496AF17}" presName="composite" presStyleCnt="0"/>
      <dgm:spPr/>
    </dgm:pt>
    <dgm:pt modelId="{95CAEA79-FC1E-43A2-8975-9C077BA57F5D}" type="pres">
      <dgm:prSet presAssocID="{FBE72D60-9C3E-41A9-8D47-35C91496AF17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avec un remplissage uni"/>
        </a:ext>
      </dgm:extLst>
    </dgm:pt>
    <dgm:pt modelId="{59B58B1B-5472-4671-ACE9-0DA2794FFB38}" type="pres">
      <dgm:prSet presAssocID="{FBE72D60-9C3E-41A9-8D47-35C91496AF17}" presName="txShp" presStyleLbl="node1" presStyleIdx="0" presStyleCnt="7">
        <dgm:presLayoutVars>
          <dgm:bulletEnabled val="1"/>
        </dgm:presLayoutVars>
      </dgm:prSet>
      <dgm:spPr/>
    </dgm:pt>
    <dgm:pt modelId="{081D6C54-7B65-40FE-97A5-A3916744EECD}" type="pres">
      <dgm:prSet presAssocID="{88903A0A-3810-4927-B2BB-C1E4E4C4F729}" presName="spacing" presStyleCnt="0"/>
      <dgm:spPr/>
    </dgm:pt>
    <dgm:pt modelId="{F29238F7-B58E-4557-AA37-CC68015411F8}" type="pres">
      <dgm:prSet presAssocID="{B1BD8C11-7ED4-45C8-959E-A0C0B16A6FB1}" presName="composite" presStyleCnt="0"/>
      <dgm:spPr/>
    </dgm:pt>
    <dgm:pt modelId="{2B7BB545-6010-4D8E-891C-396B0CAF30EC}" type="pres">
      <dgm:prSet presAssocID="{B1BD8C11-7ED4-45C8-959E-A0C0B16A6FB1}" presName="imgShp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ormations avec un remplissage uni"/>
        </a:ext>
      </dgm:extLst>
    </dgm:pt>
    <dgm:pt modelId="{919AB43A-9900-4DA0-BAC9-9C803AADF666}" type="pres">
      <dgm:prSet presAssocID="{B1BD8C11-7ED4-45C8-959E-A0C0B16A6FB1}" presName="txShp" presStyleLbl="node1" presStyleIdx="1" presStyleCnt="7">
        <dgm:presLayoutVars>
          <dgm:bulletEnabled val="1"/>
        </dgm:presLayoutVars>
      </dgm:prSet>
      <dgm:spPr/>
    </dgm:pt>
    <dgm:pt modelId="{34CF82C9-63E2-4276-B01A-6D5FCFDBE978}" type="pres">
      <dgm:prSet presAssocID="{B7755AF5-D0B4-490B-B4D4-102903696F68}" presName="spacing" presStyleCnt="0"/>
      <dgm:spPr/>
    </dgm:pt>
    <dgm:pt modelId="{5E40B70D-D26C-4A5B-85E1-DE11AEA0D5EE}" type="pres">
      <dgm:prSet presAssocID="{45E89652-93CB-4F77-95C2-BA6C08B57CB8}" presName="composite" presStyleCnt="0"/>
      <dgm:spPr/>
    </dgm:pt>
    <dgm:pt modelId="{1F1B6ED1-1A03-4A84-8ACB-DA944475F817}" type="pres">
      <dgm:prSet presAssocID="{45E89652-93CB-4F77-95C2-BA6C08B57CB8}" presName="imgShp" presStyleLbl="fgImgPlac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 avec un remplissage uni"/>
        </a:ext>
      </dgm:extLst>
    </dgm:pt>
    <dgm:pt modelId="{B73EF524-D1E5-400B-9B04-F14E5D78BA7F}" type="pres">
      <dgm:prSet presAssocID="{45E89652-93CB-4F77-95C2-BA6C08B57CB8}" presName="txShp" presStyleLbl="node1" presStyleIdx="2" presStyleCnt="7">
        <dgm:presLayoutVars>
          <dgm:bulletEnabled val="1"/>
        </dgm:presLayoutVars>
      </dgm:prSet>
      <dgm:spPr/>
    </dgm:pt>
    <dgm:pt modelId="{814CFF7F-E12A-411C-BEF5-02A7B0C3CB56}" type="pres">
      <dgm:prSet presAssocID="{5EBA75D1-1F78-41B9-BFD2-DC4B3DCA479F}" presName="spacing" presStyleCnt="0"/>
      <dgm:spPr/>
    </dgm:pt>
    <dgm:pt modelId="{947F50AF-0C3E-4AD9-8E8D-3DF6A7FD7FD1}" type="pres">
      <dgm:prSet presAssocID="{27BC51A9-DC4A-4CEB-B5AF-CD36EFEA83B2}" presName="composite" presStyleCnt="0"/>
      <dgm:spPr/>
    </dgm:pt>
    <dgm:pt modelId="{031A9594-E3A3-4426-8FA1-62E9E45E1EEE}" type="pres">
      <dgm:prSet presAssocID="{27BC51A9-DC4A-4CEB-B5AF-CD36EFEA83B2}" presName="imgShp" presStyleLbl="fgImgPlac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upe avec un remplissage uni"/>
        </a:ext>
      </dgm:extLst>
    </dgm:pt>
    <dgm:pt modelId="{6A42E393-6C7E-4B38-A16E-0304BCAC83F2}" type="pres">
      <dgm:prSet presAssocID="{27BC51A9-DC4A-4CEB-B5AF-CD36EFEA83B2}" presName="txShp" presStyleLbl="node1" presStyleIdx="3" presStyleCnt="7">
        <dgm:presLayoutVars>
          <dgm:bulletEnabled val="1"/>
        </dgm:presLayoutVars>
      </dgm:prSet>
      <dgm:spPr/>
    </dgm:pt>
    <dgm:pt modelId="{63E5D9B9-F050-4F28-94D7-EB6D4F26A509}" type="pres">
      <dgm:prSet presAssocID="{E24E8E5C-CB6D-47A0-BF4C-40D13CFCCAD8}" presName="spacing" presStyleCnt="0"/>
      <dgm:spPr/>
    </dgm:pt>
    <dgm:pt modelId="{332EA3F3-E7E5-436A-80B6-069A126F7EF3}" type="pres">
      <dgm:prSet presAssocID="{5615FEF7-A445-476A-BE3F-3DED59AE9D24}" presName="composite" presStyleCnt="0"/>
      <dgm:spPr/>
    </dgm:pt>
    <dgm:pt modelId="{91071B31-4D41-4803-BFC2-08FECF7C84D7}" type="pres">
      <dgm:prSet presAssocID="{5615FEF7-A445-476A-BE3F-3DED59AE9D24}" presName="imgShp" presStyleLbl="fgImgPlac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œur avec un remplissage uni"/>
        </a:ext>
      </dgm:extLst>
    </dgm:pt>
    <dgm:pt modelId="{178C35AD-E8C7-40C1-BE6F-557134706E6D}" type="pres">
      <dgm:prSet presAssocID="{5615FEF7-A445-476A-BE3F-3DED59AE9D24}" presName="txShp" presStyleLbl="node1" presStyleIdx="4" presStyleCnt="7">
        <dgm:presLayoutVars>
          <dgm:bulletEnabled val="1"/>
        </dgm:presLayoutVars>
      </dgm:prSet>
      <dgm:spPr/>
    </dgm:pt>
    <dgm:pt modelId="{098D4FC5-6FF3-4B90-A168-E84B6DE7ACEE}" type="pres">
      <dgm:prSet presAssocID="{884E457A-ECFB-476C-AD34-FCB9040F136A}" presName="spacing" presStyleCnt="0"/>
      <dgm:spPr/>
    </dgm:pt>
    <dgm:pt modelId="{71B0132D-1008-4161-8DDA-F17F88A774F4}" type="pres">
      <dgm:prSet presAssocID="{3137B172-7735-46D9-98DB-DCE79AF2078A}" presName="composite" presStyleCnt="0"/>
      <dgm:spPr/>
    </dgm:pt>
    <dgm:pt modelId="{5B685E03-3D9D-44A7-A1BF-10632124FB45}" type="pres">
      <dgm:prSet presAssocID="{3137B172-7735-46D9-98DB-DCE79AF2078A}" presName="imgShp" presStyleLbl="fgImgPlac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seignant avec un remplissage uni"/>
        </a:ext>
      </dgm:extLst>
    </dgm:pt>
    <dgm:pt modelId="{62EAC044-A2D5-46F9-A06B-55E2E0DB979F}" type="pres">
      <dgm:prSet presAssocID="{3137B172-7735-46D9-98DB-DCE79AF2078A}" presName="txShp" presStyleLbl="node1" presStyleIdx="5" presStyleCnt="7">
        <dgm:presLayoutVars>
          <dgm:bulletEnabled val="1"/>
        </dgm:presLayoutVars>
      </dgm:prSet>
      <dgm:spPr/>
    </dgm:pt>
    <dgm:pt modelId="{8B55E85A-5EB9-48BB-959D-86CF04DA3741}" type="pres">
      <dgm:prSet presAssocID="{59EE543C-6754-430A-B2D1-DF89E09E2500}" presName="spacing" presStyleCnt="0"/>
      <dgm:spPr/>
    </dgm:pt>
    <dgm:pt modelId="{0CFE42E1-3997-49F0-9CFC-C5C7615D6355}" type="pres">
      <dgm:prSet presAssocID="{DA16954B-E1F0-4052-9996-728A2A852275}" presName="composite" presStyleCnt="0"/>
      <dgm:spPr/>
    </dgm:pt>
    <dgm:pt modelId="{A82EE9F7-0A99-4708-A9B5-EBF87BEC055A}" type="pres">
      <dgm:prSet presAssocID="{DA16954B-E1F0-4052-9996-728A2A852275}" presName="imgShp" presStyleLbl="fgImgPlac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dinateur portable avec un remplissage uni"/>
        </a:ext>
      </dgm:extLst>
    </dgm:pt>
    <dgm:pt modelId="{CDB72716-96B8-4B75-AC82-24499CB53BC3}" type="pres">
      <dgm:prSet presAssocID="{DA16954B-E1F0-4052-9996-728A2A852275}" presName="txShp" presStyleLbl="node1" presStyleIdx="6" presStyleCnt="7">
        <dgm:presLayoutVars>
          <dgm:bulletEnabled val="1"/>
        </dgm:presLayoutVars>
      </dgm:prSet>
      <dgm:spPr/>
    </dgm:pt>
  </dgm:ptLst>
  <dgm:cxnLst>
    <dgm:cxn modelId="{54049F09-49A2-4BD7-8150-2BF961FF1F3C}" type="presOf" srcId="{45E89652-93CB-4F77-95C2-BA6C08B57CB8}" destId="{B73EF524-D1E5-400B-9B04-F14E5D78BA7F}" srcOrd="0" destOrd="0" presId="urn:microsoft.com/office/officeart/2005/8/layout/vList3"/>
    <dgm:cxn modelId="{8FE4A909-BD4D-4C14-A925-DFBF97E4BF27}" srcId="{1C5D20DE-67AC-4986-B963-EB01F786AB9D}" destId="{DA16954B-E1F0-4052-9996-728A2A852275}" srcOrd="6" destOrd="0" parTransId="{44BC5960-A979-41C6-888A-DDA825E25FB0}" sibTransId="{D95C24FE-8B28-4A16-B2ED-60AC68EA175C}"/>
    <dgm:cxn modelId="{B259811D-FDAA-4E39-B2D4-ADE932E96507}" srcId="{1C5D20DE-67AC-4986-B963-EB01F786AB9D}" destId="{B1BD8C11-7ED4-45C8-959E-A0C0B16A6FB1}" srcOrd="1" destOrd="0" parTransId="{757FFEED-7817-4EDB-AD6D-A98EB52B143C}" sibTransId="{B7755AF5-D0B4-490B-B4D4-102903696F68}"/>
    <dgm:cxn modelId="{0FF8BB1D-0662-4B44-9319-83563297014A}" type="presOf" srcId="{1C5D20DE-67AC-4986-B963-EB01F786AB9D}" destId="{7C4A07F0-2612-40A4-BAEC-23AB99AF9DCA}" srcOrd="0" destOrd="0" presId="urn:microsoft.com/office/officeart/2005/8/layout/vList3"/>
    <dgm:cxn modelId="{5D01853A-91F3-4841-85DD-9092EF034147}" type="presOf" srcId="{5615FEF7-A445-476A-BE3F-3DED59AE9D24}" destId="{178C35AD-E8C7-40C1-BE6F-557134706E6D}" srcOrd="0" destOrd="0" presId="urn:microsoft.com/office/officeart/2005/8/layout/vList3"/>
    <dgm:cxn modelId="{07844A64-74B0-4305-9D97-F738E4434144}" type="presOf" srcId="{B1BD8C11-7ED4-45C8-959E-A0C0B16A6FB1}" destId="{919AB43A-9900-4DA0-BAC9-9C803AADF666}" srcOrd="0" destOrd="0" presId="urn:microsoft.com/office/officeart/2005/8/layout/vList3"/>
    <dgm:cxn modelId="{024E5272-AE8E-4F70-95C9-845390D73046}" srcId="{1C5D20DE-67AC-4986-B963-EB01F786AB9D}" destId="{27BC51A9-DC4A-4CEB-B5AF-CD36EFEA83B2}" srcOrd="3" destOrd="0" parTransId="{353E8CDA-DBCA-4BF6-B13D-F054628C4A02}" sibTransId="{E24E8E5C-CB6D-47A0-BF4C-40D13CFCCAD8}"/>
    <dgm:cxn modelId="{12B99B56-0D6D-41E0-9A62-083E85AC0DC3}" type="presOf" srcId="{DA16954B-E1F0-4052-9996-728A2A852275}" destId="{CDB72716-96B8-4B75-AC82-24499CB53BC3}" srcOrd="0" destOrd="0" presId="urn:microsoft.com/office/officeart/2005/8/layout/vList3"/>
    <dgm:cxn modelId="{58E30D87-63BC-4D22-8B87-E9B8AA48D079}" srcId="{1C5D20DE-67AC-4986-B963-EB01F786AB9D}" destId="{5615FEF7-A445-476A-BE3F-3DED59AE9D24}" srcOrd="4" destOrd="0" parTransId="{193E0590-B5D3-4C87-A1CA-8C278637FCD9}" sibTransId="{884E457A-ECFB-476C-AD34-FCB9040F136A}"/>
    <dgm:cxn modelId="{E48A42AB-AE20-4E59-B30A-29B96BFAF9EF}" type="presOf" srcId="{27BC51A9-DC4A-4CEB-B5AF-CD36EFEA83B2}" destId="{6A42E393-6C7E-4B38-A16E-0304BCAC83F2}" srcOrd="0" destOrd="0" presId="urn:microsoft.com/office/officeart/2005/8/layout/vList3"/>
    <dgm:cxn modelId="{E984DAB2-6734-4D17-AC60-E273BE6EA58E}" srcId="{1C5D20DE-67AC-4986-B963-EB01F786AB9D}" destId="{45E89652-93CB-4F77-95C2-BA6C08B57CB8}" srcOrd="2" destOrd="0" parTransId="{EE13103E-5ABD-41CA-B0D1-4BE7938940C7}" sibTransId="{5EBA75D1-1F78-41B9-BFD2-DC4B3DCA479F}"/>
    <dgm:cxn modelId="{67B11FB7-6F7D-4B3F-9953-C355A55FDDF2}" srcId="{1C5D20DE-67AC-4986-B963-EB01F786AB9D}" destId="{FBE72D60-9C3E-41A9-8D47-35C91496AF17}" srcOrd="0" destOrd="0" parTransId="{4D903D56-AB2F-4E0D-92A7-55020044BD73}" sibTransId="{88903A0A-3810-4927-B2BB-C1E4E4C4F729}"/>
    <dgm:cxn modelId="{0FEDFABF-3128-45F3-A617-B6E9B0CF5F6B}" type="presOf" srcId="{3137B172-7735-46D9-98DB-DCE79AF2078A}" destId="{62EAC044-A2D5-46F9-A06B-55E2E0DB979F}" srcOrd="0" destOrd="0" presId="urn:microsoft.com/office/officeart/2005/8/layout/vList3"/>
    <dgm:cxn modelId="{51B778D3-F007-4FCB-A32E-5A8AB98BE32C}" type="presOf" srcId="{FBE72D60-9C3E-41A9-8D47-35C91496AF17}" destId="{59B58B1B-5472-4671-ACE9-0DA2794FFB38}" srcOrd="0" destOrd="0" presId="urn:microsoft.com/office/officeart/2005/8/layout/vList3"/>
    <dgm:cxn modelId="{79D948DC-C617-4843-9ABA-339C32B20A78}" srcId="{1C5D20DE-67AC-4986-B963-EB01F786AB9D}" destId="{3137B172-7735-46D9-98DB-DCE79AF2078A}" srcOrd="5" destOrd="0" parTransId="{E1EF93B6-3BEC-4E07-A367-AE384AF7CA06}" sibTransId="{59EE543C-6754-430A-B2D1-DF89E09E2500}"/>
    <dgm:cxn modelId="{EF3A205C-DF6E-4626-A253-AA0B4EFA2027}" type="presParOf" srcId="{7C4A07F0-2612-40A4-BAEC-23AB99AF9DCA}" destId="{A3022150-DE2A-462E-B614-C2E5557F7D1F}" srcOrd="0" destOrd="0" presId="urn:microsoft.com/office/officeart/2005/8/layout/vList3"/>
    <dgm:cxn modelId="{251F2494-7A16-46A6-8195-88418AE53665}" type="presParOf" srcId="{A3022150-DE2A-462E-B614-C2E5557F7D1F}" destId="{95CAEA79-FC1E-43A2-8975-9C077BA57F5D}" srcOrd="0" destOrd="0" presId="urn:microsoft.com/office/officeart/2005/8/layout/vList3"/>
    <dgm:cxn modelId="{AFFD031E-9512-4508-8989-5386B9A02C28}" type="presParOf" srcId="{A3022150-DE2A-462E-B614-C2E5557F7D1F}" destId="{59B58B1B-5472-4671-ACE9-0DA2794FFB38}" srcOrd="1" destOrd="0" presId="urn:microsoft.com/office/officeart/2005/8/layout/vList3"/>
    <dgm:cxn modelId="{0195199A-9BCF-4495-AD45-79A2B85346B8}" type="presParOf" srcId="{7C4A07F0-2612-40A4-BAEC-23AB99AF9DCA}" destId="{081D6C54-7B65-40FE-97A5-A3916744EECD}" srcOrd="1" destOrd="0" presId="urn:microsoft.com/office/officeart/2005/8/layout/vList3"/>
    <dgm:cxn modelId="{A8727ACB-1EE9-4CD0-B2D7-587E6C5AB7EE}" type="presParOf" srcId="{7C4A07F0-2612-40A4-BAEC-23AB99AF9DCA}" destId="{F29238F7-B58E-4557-AA37-CC68015411F8}" srcOrd="2" destOrd="0" presId="urn:microsoft.com/office/officeart/2005/8/layout/vList3"/>
    <dgm:cxn modelId="{873668EE-3863-434E-8CA5-5EB6F7E2A938}" type="presParOf" srcId="{F29238F7-B58E-4557-AA37-CC68015411F8}" destId="{2B7BB545-6010-4D8E-891C-396B0CAF30EC}" srcOrd="0" destOrd="0" presId="urn:microsoft.com/office/officeart/2005/8/layout/vList3"/>
    <dgm:cxn modelId="{26E301FA-69CA-46B9-B821-A125462867BD}" type="presParOf" srcId="{F29238F7-B58E-4557-AA37-CC68015411F8}" destId="{919AB43A-9900-4DA0-BAC9-9C803AADF666}" srcOrd="1" destOrd="0" presId="urn:microsoft.com/office/officeart/2005/8/layout/vList3"/>
    <dgm:cxn modelId="{483125B1-5691-403C-B867-523F11BD496B}" type="presParOf" srcId="{7C4A07F0-2612-40A4-BAEC-23AB99AF9DCA}" destId="{34CF82C9-63E2-4276-B01A-6D5FCFDBE978}" srcOrd="3" destOrd="0" presId="urn:microsoft.com/office/officeart/2005/8/layout/vList3"/>
    <dgm:cxn modelId="{2F39EFC1-5A61-4C47-85AE-975F5DBE8CC4}" type="presParOf" srcId="{7C4A07F0-2612-40A4-BAEC-23AB99AF9DCA}" destId="{5E40B70D-D26C-4A5B-85E1-DE11AEA0D5EE}" srcOrd="4" destOrd="0" presId="urn:microsoft.com/office/officeart/2005/8/layout/vList3"/>
    <dgm:cxn modelId="{E4E9F7E3-8B9A-4A23-BE1B-BAF3714DF239}" type="presParOf" srcId="{5E40B70D-D26C-4A5B-85E1-DE11AEA0D5EE}" destId="{1F1B6ED1-1A03-4A84-8ACB-DA944475F817}" srcOrd="0" destOrd="0" presId="urn:microsoft.com/office/officeart/2005/8/layout/vList3"/>
    <dgm:cxn modelId="{D651FE65-DDCC-43CE-AB94-C4E4C1721BF1}" type="presParOf" srcId="{5E40B70D-D26C-4A5B-85E1-DE11AEA0D5EE}" destId="{B73EF524-D1E5-400B-9B04-F14E5D78BA7F}" srcOrd="1" destOrd="0" presId="urn:microsoft.com/office/officeart/2005/8/layout/vList3"/>
    <dgm:cxn modelId="{DD692531-F193-4639-93A5-546DBAD93778}" type="presParOf" srcId="{7C4A07F0-2612-40A4-BAEC-23AB99AF9DCA}" destId="{814CFF7F-E12A-411C-BEF5-02A7B0C3CB56}" srcOrd="5" destOrd="0" presId="urn:microsoft.com/office/officeart/2005/8/layout/vList3"/>
    <dgm:cxn modelId="{21106813-C51F-4AD2-8142-59FEC4C4303E}" type="presParOf" srcId="{7C4A07F0-2612-40A4-BAEC-23AB99AF9DCA}" destId="{947F50AF-0C3E-4AD9-8E8D-3DF6A7FD7FD1}" srcOrd="6" destOrd="0" presId="urn:microsoft.com/office/officeart/2005/8/layout/vList3"/>
    <dgm:cxn modelId="{D6BDA64F-BBF1-4612-A89B-AE12405E2267}" type="presParOf" srcId="{947F50AF-0C3E-4AD9-8E8D-3DF6A7FD7FD1}" destId="{031A9594-E3A3-4426-8FA1-62E9E45E1EEE}" srcOrd="0" destOrd="0" presId="urn:microsoft.com/office/officeart/2005/8/layout/vList3"/>
    <dgm:cxn modelId="{A87E9337-CE19-41E9-A1D4-A9C6299171D0}" type="presParOf" srcId="{947F50AF-0C3E-4AD9-8E8D-3DF6A7FD7FD1}" destId="{6A42E393-6C7E-4B38-A16E-0304BCAC83F2}" srcOrd="1" destOrd="0" presId="urn:microsoft.com/office/officeart/2005/8/layout/vList3"/>
    <dgm:cxn modelId="{07C20983-CB25-4AE9-B700-53873090542C}" type="presParOf" srcId="{7C4A07F0-2612-40A4-BAEC-23AB99AF9DCA}" destId="{63E5D9B9-F050-4F28-94D7-EB6D4F26A509}" srcOrd="7" destOrd="0" presId="urn:microsoft.com/office/officeart/2005/8/layout/vList3"/>
    <dgm:cxn modelId="{537075E3-EB0F-4D02-81AB-E0D8E36EC6BB}" type="presParOf" srcId="{7C4A07F0-2612-40A4-BAEC-23AB99AF9DCA}" destId="{332EA3F3-E7E5-436A-80B6-069A126F7EF3}" srcOrd="8" destOrd="0" presId="urn:microsoft.com/office/officeart/2005/8/layout/vList3"/>
    <dgm:cxn modelId="{411D6BA1-4D49-41D9-BFB2-B99CA2346ABE}" type="presParOf" srcId="{332EA3F3-E7E5-436A-80B6-069A126F7EF3}" destId="{91071B31-4D41-4803-BFC2-08FECF7C84D7}" srcOrd="0" destOrd="0" presId="urn:microsoft.com/office/officeart/2005/8/layout/vList3"/>
    <dgm:cxn modelId="{03EFF914-0017-4E61-8725-61B56C3F5F53}" type="presParOf" srcId="{332EA3F3-E7E5-436A-80B6-069A126F7EF3}" destId="{178C35AD-E8C7-40C1-BE6F-557134706E6D}" srcOrd="1" destOrd="0" presId="urn:microsoft.com/office/officeart/2005/8/layout/vList3"/>
    <dgm:cxn modelId="{46B8F06A-10E8-4551-9CA1-4126DB667EE0}" type="presParOf" srcId="{7C4A07F0-2612-40A4-BAEC-23AB99AF9DCA}" destId="{098D4FC5-6FF3-4B90-A168-E84B6DE7ACEE}" srcOrd="9" destOrd="0" presId="urn:microsoft.com/office/officeart/2005/8/layout/vList3"/>
    <dgm:cxn modelId="{B196D896-85BC-4C3C-91B1-B8E79867C8DF}" type="presParOf" srcId="{7C4A07F0-2612-40A4-BAEC-23AB99AF9DCA}" destId="{71B0132D-1008-4161-8DDA-F17F88A774F4}" srcOrd="10" destOrd="0" presId="urn:microsoft.com/office/officeart/2005/8/layout/vList3"/>
    <dgm:cxn modelId="{807C983A-B386-450B-AD80-B58B9A47C760}" type="presParOf" srcId="{71B0132D-1008-4161-8DDA-F17F88A774F4}" destId="{5B685E03-3D9D-44A7-A1BF-10632124FB45}" srcOrd="0" destOrd="0" presId="urn:microsoft.com/office/officeart/2005/8/layout/vList3"/>
    <dgm:cxn modelId="{E394C0B6-46CD-4A71-83E6-94D2B43B4A27}" type="presParOf" srcId="{71B0132D-1008-4161-8DDA-F17F88A774F4}" destId="{62EAC044-A2D5-46F9-A06B-55E2E0DB979F}" srcOrd="1" destOrd="0" presId="urn:microsoft.com/office/officeart/2005/8/layout/vList3"/>
    <dgm:cxn modelId="{CAB78AF7-743D-4B94-B8AC-1270FC90562F}" type="presParOf" srcId="{7C4A07F0-2612-40A4-BAEC-23AB99AF9DCA}" destId="{8B55E85A-5EB9-48BB-959D-86CF04DA3741}" srcOrd="11" destOrd="0" presId="urn:microsoft.com/office/officeart/2005/8/layout/vList3"/>
    <dgm:cxn modelId="{869741BB-0E22-4E7C-A6D4-D58206037CC8}" type="presParOf" srcId="{7C4A07F0-2612-40A4-BAEC-23AB99AF9DCA}" destId="{0CFE42E1-3997-49F0-9CFC-C5C7615D6355}" srcOrd="12" destOrd="0" presId="urn:microsoft.com/office/officeart/2005/8/layout/vList3"/>
    <dgm:cxn modelId="{31A8ABDF-E45E-47B9-A0DC-3F2FF5AD15E5}" type="presParOf" srcId="{0CFE42E1-3997-49F0-9CFC-C5C7615D6355}" destId="{A82EE9F7-0A99-4708-A9B5-EBF87BEC055A}" srcOrd="0" destOrd="0" presId="urn:microsoft.com/office/officeart/2005/8/layout/vList3"/>
    <dgm:cxn modelId="{462D51EE-500A-47AB-A7FC-62DEAEA6ADA2}" type="presParOf" srcId="{0CFE42E1-3997-49F0-9CFC-C5C7615D6355}" destId="{CDB72716-96B8-4B75-AC82-24499CB53B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68F00F-02F9-447C-BE1C-26D470893917}" type="doc">
      <dgm:prSet loTypeId="urn:microsoft.com/office/officeart/2005/8/layout/hierarchy4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fr-BE"/>
        </a:p>
      </dgm:t>
    </dgm:pt>
    <dgm:pt modelId="{98CCDFB7-0F00-4182-9B90-9E5E4BBD4250}">
      <dgm:prSet/>
      <dgm:spPr/>
      <dgm:t>
        <a:bodyPr/>
        <a:lstStyle/>
        <a:p>
          <a:r>
            <a:rPr lang="fr-FR" b="1"/>
            <a:t>Bonne pratique </a:t>
          </a:r>
          <a:r>
            <a:rPr lang="fr-FR"/>
            <a:t>d’engagement intéressante</a:t>
          </a:r>
          <a:endParaRPr lang="fr-BE"/>
        </a:p>
      </dgm:t>
    </dgm:pt>
    <dgm:pt modelId="{149242C9-7F91-4EA2-A061-92DC5BE8DEA1}" type="parTrans" cxnId="{1E208ED8-AEE4-4EF7-A731-5B3AFD878CE5}">
      <dgm:prSet/>
      <dgm:spPr/>
      <dgm:t>
        <a:bodyPr/>
        <a:lstStyle/>
        <a:p>
          <a:endParaRPr lang="fr-BE"/>
        </a:p>
      </dgm:t>
    </dgm:pt>
    <dgm:pt modelId="{2DFA936D-1EC3-4E54-8D6B-1F67B1F3D3F4}" type="sibTrans" cxnId="{1E208ED8-AEE4-4EF7-A731-5B3AFD878CE5}">
      <dgm:prSet/>
      <dgm:spPr/>
      <dgm:t>
        <a:bodyPr/>
        <a:lstStyle/>
        <a:p>
          <a:endParaRPr lang="fr-BE"/>
        </a:p>
      </dgm:t>
    </dgm:pt>
    <dgm:pt modelId="{707F9AC7-9858-4947-9926-394A7D2E9428}">
      <dgm:prSet/>
      <dgm:spPr/>
      <dgm:t>
        <a:bodyPr/>
        <a:lstStyle/>
        <a:p>
          <a:r>
            <a:rPr lang="fr-FR" b="1"/>
            <a:t>Outil</a:t>
          </a:r>
          <a:r>
            <a:rPr lang="fr-FR"/>
            <a:t> expérimenté intéressant (H5P ou Moodle)</a:t>
          </a:r>
          <a:endParaRPr lang="fr-BE"/>
        </a:p>
      </dgm:t>
    </dgm:pt>
    <dgm:pt modelId="{CEFC9719-B39F-4D62-9796-A85BF65AE4DB}" type="parTrans" cxnId="{15F2EC22-491E-470B-BDAE-DCE676BF4830}">
      <dgm:prSet/>
      <dgm:spPr/>
      <dgm:t>
        <a:bodyPr/>
        <a:lstStyle/>
        <a:p>
          <a:endParaRPr lang="fr-BE"/>
        </a:p>
      </dgm:t>
    </dgm:pt>
    <dgm:pt modelId="{512455F6-7903-43AC-8EAF-3B2C6530A4A6}" type="sibTrans" cxnId="{15F2EC22-491E-470B-BDAE-DCE676BF4830}">
      <dgm:prSet/>
      <dgm:spPr/>
      <dgm:t>
        <a:bodyPr/>
        <a:lstStyle/>
        <a:p>
          <a:endParaRPr lang="fr-BE"/>
        </a:p>
      </dgm:t>
    </dgm:pt>
    <dgm:pt modelId="{FF391A25-EE67-403E-9C48-67D950B69C41}">
      <dgm:prSet/>
      <dgm:spPr>
        <a:solidFill>
          <a:schemeClr val="accent6">
            <a:hueOff val="0"/>
            <a:satOff val="0"/>
            <a:lumOff val="0"/>
            <a:alpha val="62000"/>
          </a:schemeClr>
        </a:solidFill>
      </dgm:spPr>
      <dgm:t>
        <a:bodyPr/>
        <a:lstStyle/>
        <a:p>
          <a:r>
            <a:rPr lang="fr-FR" dirty="0">
              <a:solidFill>
                <a:schemeClr val="bg2">
                  <a:lumMod val="25000"/>
                </a:schemeClr>
              </a:solidFill>
            </a:rPr>
            <a:t>20’ d’exploration</a:t>
          </a:r>
          <a:endParaRPr lang="fr-BE" dirty="0">
            <a:solidFill>
              <a:schemeClr val="bg2">
                <a:lumMod val="25000"/>
              </a:schemeClr>
            </a:solidFill>
          </a:endParaRPr>
        </a:p>
      </dgm:t>
    </dgm:pt>
    <dgm:pt modelId="{B45E5FE9-A305-4A1E-8F1E-9EDC8B93EF8E}" type="parTrans" cxnId="{205230EC-CB2E-4897-BF2E-53E82669D4F8}">
      <dgm:prSet/>
      <dgm:spPr/>
      <dgm:t>
        <a:bodyPr/>
        <a:lstStyle/>
        <a:p>
          <a:endParaRPr lang="fr-BE"/>
        </a:p>
      </dgm:t>
    </dgm:pt>
    <dgm:pt modelId="{2D031286-97A7-49F7-BC2A-927C4862CBE3}" type="sibTrans" cxnId="{205230EC-CB2E-4897-BF2E-53E82669D4F8}">
      <dgm:prSet/>
      <dgm:spPr/>
      <dgm:t>
        <a:bodyPr/>
        <a:lstStyle/>
        <a:p>
          <a:endParaRPr lang="fr-BE"/>
        </a:p>
      </dgm:t>
    </dgm:pt>
    <dgm:pt modelId="{7BD8ABBA-072C-41F1-B1F1-EFEC4888BAAD}">
      <dgm:prSet/>
      <dgm:spPr>
        <a:solidFill>
          <a:schemeClr val="accent6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fr-FR" dirty="0">
              <a:solidFill>
                <a:schemeClr val="bg2">
                  <a:lumMod val="25000"/>
                </a:schemeClr>
              </a:solidFill>
            </a:rPr>
            <a:t>15’ de partage en grand groupe</a:t>
          </a:r>
          <a:endParaRPr lang="fr-BE" dirty="0">
            <a:solidFill>
              <a:schemeClr val="bg2">
                <a:lumMod val="25000"/>
              </a:schemeClr>
            </a:solidFill>
          </a:endParaRPr>
        </a:p>
      </dgm:t>
    </dgm:pt>
    <dgm:pt modelId="{A0CE79D6-4269-4C9B-B336-55B390ED7856}" type="parTrans" cxnId="{2EAD7285-9A78-4F2E-9D47-C3618E70FB22}">
      <dgm:prSet/>
      <dgm:spPr/>
      <dgm:t>
        <a:bodyPr/>
        <a:lstStyle/>
        <a:p>
          <a:endParaRPr lang="fr-BE"/>
        </a:p>
      </dgm:t>
    </dgm:pt>
    <dgm:pt modelId="{16609F44-A074-4D0C-B545-B2CA97D24342}" type="sibTrans" cxnId="{2EAD7285-9A78-4F2E-9D47-C3618E70FB22}">
      <dgm:prSet/>
      <dgm:spPr/>
      <dgm:t>
        <a:bodyPr/>
        <a:lstStyle/>
        <a:p>
          <a:endParaRPr lang="fr-BE"/>
        </a:p>
      </dgm:t>
    </dgm:pt>
    <dgm:pt modelId="{00A24852-57C6-4161-860A-CAB0B97A01AE}" type="pres">
      <dgm:prSet presAssocID="{B368F00F-02F9-447C-BE1C-26D47089391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3E58C7-5A2F-416E-BED1-4F7650DC8E78}" type="pres">
      <dgm:prSet presAssocID="{98CCDFB7-0F00-4182-9B90-9E5E4BBD4250}" presName="vertOne" presStyleCnt="0"/>
      <dgm:spPr/>
    </dgm:pt>
    <dgm:pt modelId="{FD477D8B-BF2B-46EE-9545-5387737BD6DC}" type="pres">
      <dgm:prSet presAssocID="{98CCDFB7-0F00-4182-9B90-9E5E4BBD4250}" presName="txOne" presStyleLbl="node0" presStyleIdx="0" presStyleCnt="4">
        <dgm:presLayoutVars>
          <dgm:chPref val="3"/>
        </dgm:presLayoutVars>
      </dgm:prSet>
      <dgm:spPr/>
    </dgm:pt>
    <dgm:pt modelId="{167B35F8-9A09-42DE-8325-1C2F302AD5DB}" type="pres">
      <dgm:prSet presAssocID="{98CCDFB7-0F00-4182-9B90-9E5E4BBD4250}" presName="horzOne" presStyleCnt="0"/>
      <dgm:spPr/>
    </dgm:pt>
    <dgm:pt modelId="{AECE4760-1A5E-4B54-99C1-C5F370BB03EF}" type="pres">
      <dgm:prSet presAssocID="{2DFA936D-1EC3-4E54-8D6B-1F67B1F3D3F4}" presName="sibSpaceOne" presStyleCnt="0"/>
      <dgm:spPr/>
    </dgm:pt>
    <dgm:pt modelId="{9AE05536-6EB6-46A4-922B-672E1C64C36C}" type="pres">
      <dgm:prSet presAssocID="{707F9AC7-9858-4947-9926-394A7D2E9428}" presName="vertOne" presStyleCnt="0"/>
      <dgm:spPr/>
    </dgm:pt>
    <dgm:pt modelId="{361C119A-48C3-45BC-9051-4A62BB1DA8A4}" type="pres">
      <dgm:prSet presAssocID="{707F9AC7-9858-4947-9926-394A7D2E9428}" presName="txOne" presStyleLbl="node0" presStyleIdx="1" presStyleCnt="4" custLinFactNeighborX="-9899">
        <dgm:presLayoutVars>
          <dgm:chPref val="3"/>
        </dgm:presLayoutVars>
      </dgm:prSet>
      <dgm:spPr/>
    </dgm:pt>
    <dgm:pt modelId="{1E8C7C34-73A9-4002-A6D3-B605B0F8811E}" type="pres">
      <dgm:prSet presAssocID="{707F9AC7-9858-4947-9926-394A7D2E9428}" presName="horzOne" presStyleCnt="0"/>
      <dgm:spPr/>
    </dgm:pt>
    <dgm:pt modelId="{4D1CB9DF-ACEF-4D85-9F44-4568DC015874}" type="pres">
      <dgm:prSet presAssocID="{512455F6-7903-43AC-8EAF-3B2C6530A4A6}" presName="sibSpaceOne" presStyleCnt="0"/>
      <dgm:spPr/>
    </dgm:pt>
    <dgm:pt modelId="{1192D074-B990-4A89-8C35-B91DE11ABFDB}" type="pres">
      <dgm:prSet presAssocID="{FF391A25-EE67-403E-9C48-67D950B69C41}" presName="vertOne" presStyleCnt="0"/>
      <dgm:spPr/>
    </dgm:pt>
    <dgm:pt modelId="{3D9693D4-3C89-4E1C-BEF7-A8C19774058A}" type="pres">
      <dgm:prSet presAssocID="{FF391A25-EE67-403E-9C48-67D950B69C41}" presName="txOne" presStyleLbl="node0" presStyleIdx="2" presStyleCnt="4" custLinFactNeighborX="12712">
        <dgm:presLayoutVars>
          <dgm:chPref val="3"/>
        </dgm:presLayoutVars>
      </dgm:prSet>
      <dgm:spPr/>
    </dgm:pt>
    <dgm:pt modelId="{04ABF264-8414-4BC3-8322-B3525C9031F3}" type="pres">
      <dgm:prSet presAssocID="{FF391A25-EE67-403E-9C48-67D950B69C41}" presName="horzOne" presStyleCnt="0"/>
      <dgm:spPr/>
    </dgm:pt>
    <dgm:pt modelId="{0D9B6B6D-BDCD-4A8E-9D27-80F125DC4ACA}" type="pres">
      <dgm:prSet presAssocID="{2D031286-97A7-49F7-BC2A-927C4862CBE3}" presName="sibSpaceOne" presStyleCnt="0"/>
      <dgm:spPr/>
    </dgm:pt>
    <dgm:pt modelId="{92DAF79B-F1E4-40D4-9118-BFBE481D8A70}" type="pres">
      <dgm:prSet presAssocID="{7BD8ABBA-072C-41F1-B1F1-EFEC4888BAAD}" presName="vertOne" presStyleCnt="0"/>
      <dgm:spPr/>
    </dgm:pt>
    <dgm:pt modelId="{C334BEE5-BCFA-4FB3-80E7-897D677CB577}" type="pres">
      <dgm:prSet presAssocID="{7BD8ABBA-072C-41F1-B1F1-EFEC4888BAAD}" presName="txOne" presStyleLbl="node0" presStyleIdx="3" presStyleCnt="4">
        <dgm:presLayoutVars>
          <dgm:chPref val="3"/>
        </dgm:presLayoutVars>
      </dgm:prSet>
      <dgm:spPr/>
    </dgm:pt>
    <dgm:pt modelId="{4D029F42-7D2D-48A2-9D87-09BE4205CB7D}" type="pres">
      <dgm:prSet presAssocID="{7BD8ABBA-072C-41F1-B1F1-EFEC4888BAAD}" presName="horzOne" presStyleCnt="0"/>
      <dgm:spPr/>
    </dgm:pt>
  </dgm:ptLst>
  <dgm:cxnLst>
    <dgm:cxn modelId="{15F2EC22-491E-470B-BDAE-DCE676BF4830}" srcId="{B368F00F-02F9-447C-BE1C-26D470893917}" destId="{707F9AC7-9858-4947-9926-394A7D2E9428}" srcOrd="1" destOrd="0" parTransId="{CEFC9719-B39F-4D62-9796-A85BF65AE4DB}" sibTransId="{512455F6-7903-43AC-8EAF-3B2C6530A4A6}"/>
    <dgm:cxn modelId="{F9CAFC37-AF5F-4ACE-B499-712DF50FCD71}" type="presOf" srcId="{707F9AC7-9858-4947-9926-394A7D2E9428}" destId="{361C119A-48C3-45BC-9051-4A62BB1DA8A4}" srcOrd="0" destOrd="0" presId="urn:microsoft.com/office/officeart/2005/8/layout/hierarchy4"/>
    <dgm:cxn modelId="{2EAD7285-9A78-4F2E-9D47-C3618E70FB22}" srcId="{B368F00F-02F9-447C-BE1C-26D470893917}" destId="{7BD8ABBA-072C-41F1-B1F1-EFEC4888BAAD}" srcOrd="3" destOrd="0" parTransId="{A0CE79D6-4269-4C9B-B336-55B390ED7856}" sibTransId="{16609F44-A074-4D0C-B545-B2CA97D24342}"/>
    <dgm:cxn modelId="{9F8D19AD-6627-4AB2-A228-3095171E68DE}" type="presOf" srcId="{B368F00F-02F9-447C-BE1C-26D470893917}" destId="{00A24852-57C6-4161-860A-CAB0B97A01AE}" srcOrd="0" destOrd="0" presId="urn:microsoft.com/office/officeart/2005/8/layout/hierarchy4"/>
    <dgm:cxn modelId="{EDC6F0B7-E73F-48E5-9648-17C0D024DB0C}" type="presOf" srcId="{7BD8ABBA-072C-41F1-B1F1-EFEC4888BAAD}" destId="{C334BEE5-BCFA-4FB3-80E7-897D677CB577}" srcOrd="0" destOrd="0" presId="urn:microsoft.com/office/officeart/2005/8/layout/hierarchy4"/>
    <dgm:cxn modelId="{A16892C5-6339-43A4-857F-79DBDBBBF7B7}" type="presOf" srcId="{FF391A25-EE67-403E-9C48-67D950B69C41}" destId="{3D9693D4-3C89-4E1C-BEF7-A8C19774058A}" srcOrd="0" destOrd="0" presId="urn:microsoft.com/office/officeart/2005/8/layout/hierarchy4"/>
    <dgm:cxn modelId="{1E208ED8-AEE4-4EF7-A731-5B3AFD878CE5}" srcId="{B368F00F-02F9-447C-BE1C-26D470893917}" destId="{98CCDFB7-0F00-4182-9B90-9E5E4BBD4250}" srcOrd="0" destOrd="0" parTransId="{149242C9-7F91-4EA2-A061-92DC5BE8DEA1}" sibTransId="{2DFA936D-1EC3-4E54-8D6B-1F67B1F3D3F4}"/>
    <dgm:cxn modelId="{205230EC-CB2E-4897-BF2E-53E82669D4F8}" srcId="{B368F00F-02F9-447C-BE1C-26D470893917}" destId="{FF391A25-EE67-403E-9C48-67D950B69C41}" srcOrd="2" destOrd="0" parTransId="{B45E5FE9-A305-4A1E-8F1E-9EDC8B93EF8E}" sibTransId="{2D031286-97A7-49F7-BC2A-927C4862CBE3}"/>
    <dgm:cxn modelId="{2FD2B0F3-0BE2-479A-8FD2-4E9C85EF558B}" type="presOf" srcId="{98CCDFB7-0F00-4182-9B90-9E5E4BBD4250}" destId="{FD477D8B-BF2B-46EE-9545-5387737BD6DC}" srcOrd="0" destOrd="0" presId="urn:microsoft.com/office/officeart/2005/8/layout/hierarchy4"/>
    <dgm:cxn modelId="{04D329CF-17D9-46C7-8708-6F04E4877D47}" type="presParOf" srcId="{00A24852-57C6-4161-860A-CAB0B97A01AE}" destId="{433E58C7-5A2F-416E-BED1-4F7650DC8E78}" srcOrd="0" destOrd="0" presId="urn:microsoft.com/office/officeart/2005/8/layout/hierarchy4"/>
    <dgm:cxn modelId="{04FAF09C-FBD3-4386-80D2-8E94258FF243}" type="presParOf" srcId="{433E58C7-5A2F-416E-BED1-4F7650DC8E78}" destId="{FD477D8B-BF2B-46EE-9545-5387737BD6DC}" srcOrd="0" destOrd="0" presId="urn:microsoft.com/office/officeart/2005/8/layout/hierarchy4"/>
    <dgm:cxn modelId="{3C47DE83-B3FE-4449-90A2-6210AF33AE93}" type="presParOf" srcId="{433E58C7-5A2F-416E-BED1-4F7650DC8E78}" destId="{167B35F8-9A09-42DE-8325-1C2F302AD5DB}" srcOrd="1" destOrd="0" presId="urn:microsoft.com/office/officeart/2005/8/layout/hierarchy4"/>
    <dgm:cxn modelId="{8130FD0C-A540-41B0-A6F6-6586AB3694AD}" type="presParOf" srcId="{00A24852-57C6-4161-860A-CAB0B97A01AE}" destId="{AECE4760-1A5E-4B54-99C1-C5F370BB03EF}" srcOrd="1" destOrd="0" presId="urn:microsoft.com/office/officeart/2005/8/layout/hierarchy4"/>
    <dgm:cxn modelId="{5D8C6E1A-5D08-4AF6-AB80-465965E4C64E}" type="presParOf" srcId="{00A24852-57C6-4161-860A-CAB0B97A01AE}" destId="{9AE05536-6EB6-46A4-922B-672E1C64C36C}" srcOrd="2" destOrd="0" presId="urn:microsoft.com/office/officeart/2005/8/layout/hierarchy4"/>
    <dgm:cxn modelId="{D8D170C6-C7B6-4168-953C-1FFFFB92FF97}" type="presParOf" srcId="{9AE05536-6EB6-46A4-922B-672E1C64C36C}" destId="{361C119A-48C3-45BC-9051-4A62BB1DA8A4}" srcOrd="0" destOrd="0" presId="urn:microsoft.com/office/officeart/2005/8/layout/hierarchy4"/>
    <dgm:cxn modelId="{1233A2B6-F554-4244-A360-E1A2788A6022}" type="presParOf" srcId="{9AE05536-6EB6-46A4-922B-672E1C64C36C}" destId="{1E8C7C34-73A9-4002-A6D3-B605B0F8811E}" srcOrd="1" destOrd="0" presId="urn:microsoft.com/office/officeart/2005/8/layout/hierarchy4"/>
    <dgm:cxn modelId="{9A16F2B9-B969-4303-B081-DFFDC21A73BA}" type="presParOf" srcId="{00A24852-57C6-4161-860A-CAB0B97A01AE}" destId="{4D1CB9DF-ACEF-4D85-9F44-4568DC015874}" srcOrd="3" destOrd="0" presId="urn:microsoft.com/office/officeart/2005/8/layout/hierarchy4"/>
    <dgm:cxn modelId="{70373387-6349-41A3-B063-1A61A64175FE}" type="presParOf" srcId="{00A24852-57C6-4161-860A-CAB0B97A01AE}" destId="{1192D074-B990-4A89-8C35-B91DE11ABFDB}" srcOrd="4" destOrd="0" presId="urn:microsoft.com/office/officeart/2005/8/layout/hierarchy4"/>
    <dgm:cxn modelId="{33B55318-37C4-42C7-8162-4F8FDFD06C75}" type="presParOf" srcId="{1192D074-B990-4A89-8C35-B91DE11ABFDB}" destId="{3D9693D4-3C89-4E1C-BEF7-A8C19774058A}" srcOrd="0" destOrd="0" presId="urn:microsoft.com/office/officeart/2005/8/layout/hierarchy4"/>
    <dgm:cxn modelId="{5F2900D8-F8C3-471E-910E-BD740D28A48F}" type="presParOf" srcId="{1192D074-B990-4A89-8C35-B91DE11ABFDB}" destId="{04ABF264-8414-4BC3-8322-B3525C9031F3}" srcOrd="1" destOrd="0" presId="urn:microsoft.com/office/officeart/2005/8/layout/hierarchy4"/>
    <dgm:cxn modelId="{2FA0FC30-CE63-4934-B6F5-599DE428840F}" type="presParOf" srcId="{00A24852-57C6-4161-860A-CAB0B97A01AE}" destId="{0D9B6B6D-BDCD-4A8E-9D27-80F125DC4ACA}" srcOrd="5" destOrd="0" presId="urn:microsoft.com/office/officeart/2005/8/layout/hierarchy4"/>
    <dgm:cxn modelId="{FDC2BB77-B757-43A2-812B-B90178678C36}" type="presParOf" srcId="{00A24852-57C6-4161-860A-CAB0B97A01AE}" destId="{92DAF79B-F1E4-40D4-9118-BFBE481D8A70}" srcOrd="6" destOrd="0" presId="urn:microsoft.com/office/officeart/2005/8/layout/hierarchy4"/>
    <dgm:cxn modelId="{A1C03F8D-AD90-49CB-99D9-4EF6ED97EB1A}" type="presParOf" srcId="{92DAF79B-F1E4-40D4-9118-BFBE481D8A70}" destId="{C334BEE5-BCFA-4FB3-80E7-897D677CB577}" srcOrd="0" destOrd="0" presId="urn:microsoft.com/office/officeart/2005/8/layout/hierarchy4"/>
    <dgm:cxn modelId="{8C69E1BF-5BD3-4CA1-8276-1F116349BD66}" type="presParOf" srcId="{92DAF79B-F1E4-40D4-9118-BFBE481D8A70}" destId="{4D029F42-7D2D-48A2-9D87-09BE4205CB7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5D20DE-67AC-4986-B963-EB01F786AB9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45E89652-93CB-4F77-95C2-BA6C08B57CB8}">
      <dgm:prSet custT="1"/>
      <dgm:spPr>
        <a:solidFill>
          <a:schemeClr val="accent5">
            <a:hueOff val="-2252848"/>
            <a:satOff val="-5806"/>
            <a:lumOff val="-3922"/>
          </a:schemeClr>
        </a:solidFill>
      </dgm:spPr>
      <dgm:t>
        <a:bodyPr/>
        <a:lstStyle/>
        <a:p>
          <a:r>
            <a:rPr lang="fr-FR" sz="2400" b="1" dirty="0"/>
            <a:t>3. Sondage et point théorique</a:t>
          </a:r>
          <a:endParaRPr lang="fr-BE" sz="2400" b="1" dirty="0"/>
        </a:p>
      </dgm:t>
    </dgm:pt>
    <dgm:pt modelId="{EE13103E-5ABD-41CA-B0D1-4BE7938940C7}" type="parTrans" cxnId="{E984DAB2-6734-4D17-AC60-E273BE6EA58E}">
      <dgm:prSet/>
      <dgm:spPr/>
      <dgm:t>
        <a:bodyPr/>
        <a:lstStyle/>
        <a:p>
          <a:endParaRPr lang="fr-BE"/>
        </a:p>
      </dgm:t>
    </dgm:pt>
    <dgm:pt modelId="{5EBA75D1-1F78-41B9-BFD2-DC4B3DCA479F}" type="sibTrans" cxnId="{E984DAB2-6734-4D17-AC60-E273BE6EA58E}">
      <dgm:prSet/>
      <dgm:spPr/>
      <dgm:t>
        <a:bodyPr/>
        <a:lstStyle/>
        <a:p>
          <a:endParaRPr lang="fr-BE"/>
        </a:p>
      </dgm:t>
    </dgm:pt>
    <dgm:pt modelId="{27BC51A9-DC4A-4CEB-B5AF-CD36EFEA83B2}">
      <dgm:prSet custT="1"/>
      <dgm:spPr>
        <a:solidFill>
          <a:schemeClr val="accent5">
            <a:hueOff val="-3379271"/>
            <a:satOff val="-8710"/>
            <a:lumOff val="-5883"/>
          </a:schemeClr>
        </a:solidFill>
      </dgm:spPr>
      <dgm:t>
        <a:bodyPr/>
        <a:lstStyle/>
        <a:p>
          <a:r>
            <a:rPr lang="fr-FR" sz="2400" b="1" dirty="0"/>
            <a:t>4. Découverte de l’espace de cours</a:t>
          </a:r>
          <a:endParaRPr lang="fr-BE" sz="2400" b="1" dirty="0"/>
        </a:p>
      </dgm:t>
    </dgm:pt>
    <dgm:pt modelId="{353E8CDA-DBCA-4BF6-B13D-F054628C4A02}" type="parTrans" cxnId="{024E5272-AE8E-4F70-95C9-845390D73046}">
      <dgm:prSet/>
      <dgm:spPr/>
      <dgm:t>
        <a:bodyPr/>
        <a:lstStyle/>
        <a:p>
          <a:endParaRPr lang="fr-BE"/>
        </a:p>
      </dgm:t>
    </dgm:pt>
    <dgm:pt modelId="{E24E8E5C-CB6D-47A0-BF4C-40D13CFCCAD8}" type="sibTrans" cxnId="{024E5272-AE8E-4F70-95C9-845390D73046}">
      <dgm:prSet/>
      <dgm:spPr/>
      <dgm:t>
        <a:bodyPr/>
        <a:lstStyle/>
        <a:p>
          <a:endParaRPr lang="fr-BE"/>
        </a:p>
      </dgm:t>
    </dgm:pt>
    <dgm:pt modelId="{5615FEF7-A445-476A-BE3F-3DED59AE9D24}">
      <dgm:prSet custT="1"/>
      <dgm:spPr>
        <a:solidFill>
          <a:schemeClr val="accent5">
            <a:hueOff val="-4505695"/>
            <a:satOff val="-11613"/>
            <a:lumOff val="-7843"/>
          </a:schemeClr>
        </a:solidFill>
      </dgm:spPr>
      <dgm:t>
        <a:bodyPr/>
        <a:lstStyle/>
        <a:p>
          <a:r>
            <a:rPr lang="fr-FR" sz="2400" b="1" dirty="0"/>
            <a:t>5. Choix d’une thématique et travail en sous-groupes</a:t>
          </a:r>
          <a:endParaRPr lang="fr-BE" sz="2400" b="1" dirty="0"/>
        </a:p>
      </dgm:t>
    </dgm:pt>
    <dgm:pt modelId="{193E0590-B5D3-4C87-A1CA-8C278637FCD9}" type="parTrans" cxnId="{58E30D87-63BC-4D22-8B87-E9B8AA48D079}">
      <dgm:prSet/>
      <dgm:spPr/>
      <dgm:t>
        <a:bodyPr/>
        <a:lstStyle/>
        <a:p>
          <a:endParaRPr lang="fr-BE"/>
        </a:p>
      </dgm:t>
    </dgm:pt>
    <dgm:pt modelId="{884E457A-ECFB-476C-AD34-FCB9040F136A}" type="sibTrans" cxnId="{58E30D87-63BC-4D22-8B87-E9B8AA48D079}">
      <dgm:prSet/>
      <dgm:spPr/>
      <dgm:t>
        <a:bodyPr/>
        <a:lstStyle/>
        <a:p>
          <a:endParaRPr lang="fr-BE"/>
        </a:p>
      </dgm:t>
    </dgm:pt>
    <dgm:pt modelId="{3137B172-7735-46D9-98DB-DCE79AF2078A}">
      <dgm:prSet custT="1"/>
      <dgm:spPr>
        <a:solidFill>
          <a:schemeClr val="accent5">
            <a:hueOff val="-5632119"/>
            <a:satOff val="-14516"/>
            <a:lumOff val="-9804"/>
          </a:schemeClr>
        </a:solidFill>
      </dgm:spPr>
      <dgm:t>
        <a:bodyPr/>
        <a:lstStyle/>
        <a:p>
          <a:r>
            <a:rPr lang="fr-FR" sz="2400" b="1" dirty="0"/>
            <a:t>6. Partage en grand groupe</a:t>
          </a:r>
          <a:endParaRPr lang="fr-BE" sz="2400" b="1" dirty="0"/>
        </a:p>
      </dgm:t>
    </dgm:pt>
    <dgm:pt modelId="{E1EF93B6-3BEC-4E07-A367-AE384AF7CA06}" type="parTrans" cxnId="{79D948DC-C617-4843-9ABA-339C32B20A78}">
      <dgm:prSet/>
      <dgm:spPr/>
      <dgm:t>
        <a:bodyPr/>
        <a:lstStyle/>
        <a:p>
          <a:endParaRPr lang="fr-BE"/>
        </a:p>
      </dgm:t>
    </dgm:pt>
    <dgm:pt modelId="{59EE543C-6754-430A-B2D1-DF89E09E2500}" type="sibTrans" cxnId="{79D948DC-C617-4843-9ABA-339C32B20A78}">
      <dgm:prSet/>
      <dgm:spPr/>
      <dgm:t>
        <a:bodyPr/>
        <a:lstStyle/>
        <a:p>
          <a:endParaRPr lang="fr-BE"/>
        </a:p>
      </dgm:t>
    </dgm:pt>
    <dgm:pt modelId="{DA16954B-E1F0-4052-9996-728A2A852275}">
      <dgm:prSet custT="1"/>
      <dgm:spPr>
        <a:solidFill>
          <a:schemeClr val="accent5">
            <a:hueOff val="-6758543"/>
            <a:satOff val="-17419"/>
            <a:lumOff val="-11765"/>
            <a:alpha val="22000"/>
          </a:schemeClr>
        </a:solidFill>
      </dgm:spPr>
      <dgm:t>
        <a:bodyPr/>
        <a:lstStyle/>
        <a:p>
          <a:r>
            <a:rPr lang="fr-FR" sz="2400" b="1" dirty="0"/>
            <a:t>7. Missions pratiques</a:t>
          </a:r>
          <a:endParaRPr lang="fr-BE" sz="2400" b="1" dirty="0"/>
        </a:p>
      </dgm:t>
    </dgm:pt>
    <dgm:pt modelId="{44BC5960-A979-41C6-888A-DDA825E25FB0}" type="parTrans" cxnId="{8FE4A909-BD4D-4C14-A925-DFBF97E4BF27}">
      <dgm:prSet/>
      <dgm:spPr/>
      <dgm:t>
        <a:bodyPr/>
        <a:lstStyle/>
        <a:p>
          <a:endParaRPr lang="fr-BE"/>
        </a:p>
      </dgm:t>
    </dgm:pt>
    <dgm:pt modelId="{D95C24FE-8B28-4A16-B2ED-60AC68EA175C}" type="sibTrans" cxnId="{8FE4A909-BD4D-4C14-A925-DFBF97E4BF27}">
      <dgm:prSet/>
      <dgm:spPr/>
      <dgm:t>
        <a:bodyPr/>
        <a:lstStyle/>
        <a:p>
          <a:endParaRPr lang="fr-BE"/>
        </a:p>
      </dgm:t>
    </dgm:pt>
    <dgm:pt modelId="{B1BD8C11-7ED4-45C8-959E-A0C0B16A6FB1}">
      <dgm:prSet custT="1"/>
      <dgm:spPr>
        <a:solidFill>
          <a:schemeClr val="accent5">
            <a:hueOff val="-1126424"/>
            <a:satOff val="-2903"/>
            <a:lumOff val="-1961"/>
          </a:schemeClr>
        </a:solidFill>
      </dgm:spPr>
      <dgm:t>
        <a:bodyPr/>
        <a:lstStyle/>
        <a:p>
          <a:r>
            <a:rPr lang="fr-FR" sz="2400" b="1" i="0" dirty="0"/>
            <a:t>2. A propos de cette formation</a:t>
          </a:r>
          <a:endParaRPr lang="fr-BE" sz="2400" i="0" dirty="0"/>
        </a:p>
      </dgm:t>
    </dgm:pt>
    <dgm:pt modelId="{B7755AF5-D0B4-490B-B4D4-102903696F68}" type="sibTrans" cxnId="{B259811D-FDAA-4E39-B2D4-ADE932E96507}">
      <dgm:prSet/>
      <dgm:spPr/>
      <dgm:t>
        <a:bodyPr/>
        <a:lstStyle/>
        <a:p>
          <a:endParaRPr lang="fr-BE"/>
        </a:p>
      </dgm:t>
    </dgm:pt>
    <dgm:pt modelId="{757FFEED-7817-4EDB-AD6D-A98EB52B143C}" type="parTrans" cxnId="{B259811D-FDAA-4E39-B2D4-ADE932E96507}">
      <dgm:prSet/>
      <dgm:spPr/>
      <dgm:t>
        <a:bodyPr/>
        <a:lstStyle/>
        <a:p>
          <a:endParaRPr lang="fr-BE"/>
        </a:p>
      </dgm:t>
    </dgm:pt>
    <dgm:pt modelId="{FBE72D60-9C3E-41A9-8D47-35C91496AF17}">
      <dgm:prSet custT="1"/>
      <dgm:spPr/>
      <dgm:t>
        <a:bodyPr/>
        <a:lstStyle/>
        <a:p>
          <a:r>
            <a:rPr lang="fr-FR" sz="2400" b="1" i="0" dirty="0"/>
            <a:t>1. Présentations</a:t>
          </a:r>
          <a:endParaRPr lang="fr-BE" sz="2400" b="1" i="0" dirty="0"/>
        </a:p>
      </dgm:t>
    </dgm:pt>
    <dgm:pt modelId="{4D903D56-AB2F-4E0D-92A7-55020044BD73}" type="parTrans" cxnId="{67B11FB7-6F7D-4B3F-9953-C355A55FDDF2}">
      <dgm:prSet/>
      <dgm:spPr/>
      <dgm:t>
        <a:bodyPr/>
        <a:lstStyle/>
        <a:p>
          <a:endParaRPr lang="fr-BE"/>
        </a:p>
      </dgm:t>
    </dgm:pt>
    <dgm:pt modelId="{88903A0A-3810-4927-B2BB-C1E4E4C4F729}" type="sibTrans" cxnId="{67B11FB7-6F7D-4B3F-9953-C355A55FDDF2}">
      <dgm:prSet/>
      <dgm:spPr/>
      <dgm:t>
        <a:bodyPr/>
        <a:lstStyle/>
        <a:p>
          <a:endParaRPr lang="fr-BE"/>
        </a:p>
      </dgm:t>
    </dgm:pt>
    <dgm:pt modelId="{7C4A07F0-2612-40A4-BAEC-23AB99AF9DCA}" type="pres">
      <dgm:prSet presAssocID="{1C5D20DE-67AC-4986-B963-EB01F786AB9D}" presName="linearFlow" presStyleCnt="0">
        <dgm:presLayoutVars>
          <dgm:dir/>
          <dgm:resizeHandles val="exact"/>
        </dgm:presLayoutVars>
      </dgm:prSet>
      <dgm:spPr/>
    </dgm:pt>
    <dgm:pt modelId="{A3022150-DE2A-462E-B614-C2E5557F7D1F}" type="pres">
      <dgm:prSet presAssocID="{FBE72D60-9C3E-41A9-8D47-35C91496AF17}" presName="composite" presStyleCnt="0"/>
      <dgm:spPr/>
    </dgm:pt>
    <dgm:pt modelId="{95CAEA79-FC1E-43A2-8975-9C077BA57F5D}" type="pres">
      <dgm:prSet presAssocID="{FBE72D60-9C3E-41A9-8D47-35C91496AF17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avec un remplissage uni"/>
        </a:ext>
      </dgm:extLst>
    </dgm:pt>
    <dgm:pt modelId="{59B58B1B-5472-4671-ACE9-0DA2794FFB38}" type="pres">
      <dgm:prSet presAssocID="{FBE72D60-9C3E-41A9-8D47-35C91496AF17}" presName="txShp" presStyleLbl="node1" presStyleIdx="0" presStyleCnt="7">
        <dgm:presLayoutVars>
          <dgm:bulletEnabled val="1"/>
        </dgm:presLayoutVars>
      </dgm:prSet>
      <dgm:spPr/>
    </dgm:pt>
    <dgm:pt modelId="{081D6C54-7B65-40FE-97A5-A3916744EECD}" type="pres">
      <dgm:prSet presAssocID="{88903A0A-3810-4927-B2BB-C1E4E4C4F729}" presName="spacing" presStyleCnt="0"/>
      <dgm:spPr/>
    </dgm:pt>
    <dgm:pt modelId="{F29238F7-B58E-4557-AA37-CC68015411F8}" type="pres">
      <dgm:prSet presAssocID="{B1BD8C11-7ED4-45C8-959E-A0C0B16A6FB1}" presName="composite" presStyleCnt="0"/>
      <dgm:spPr/>
    </dgm:pt>
    <dgm:pt modelId="{2B7BB545-6010-4D8E-891C-396B0CAF30EC}" type="pres">
      <dgm:prSet presAssocID="{B1BD8C11-7ED4-45C8-959E-A0C0B16A6FB1}" presName="imgShp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ormations avec un remplissage uni"/>
        </a:ext>
      </dgm:extLst>
    </dgm:pt>
    <dgm:pt modelId="{919AB43A-9900-4DA0-BAC9-9C803AADF666}" type="pres">
      <dgm:prSet presAssocID="{B1BD8C11-7ED4-45C8-959E-A0C0B16A6FB1}" presName="txShp" presStyleLbl="node1" presStyleIdx="1" presStyleCnt="7">
        <dgm:presLayoutVars>
          <dgm:bulletEnabled val="1"/>
        </dgm:presLayoutVars>
      </dgm:prSet>
      <dgm:spPr/>
    </dgm:pt>
    <dgm:pt modelId="{34CF82C9-63E2-4276-B01A-6D5FCFDBE978}" type="pres">
      <dgm:prSet presAssocID="{B7755AF5-D0B4-490B-B4D4-102903696F68}" presName="spacing" presStyleCnt="0"/>
      <dgm:spPr/>
    </dgm:pt>
    <dgm:pt modelId="{5E40B70D-D26C-4A5B-85E1-DE11AEA0D5EE}" type="pres">
      <dgm:prSet presAssocID="{45E89652-93CB-4F77-95C2-BA6C08B57CB8}" presName="composite" presStyleCnt="0"/>
      <dgm:spPr/>
    </dgm:pt>
    <dgm:pt modelId="{1F1B6ED1-1A03-4A84-8ACB-DA944475F817}" type="pres">
      <dgm:prSet presAssocID="{45E89652-93CB-4F77-95C2-BA6C08B57CB8}" presName="imgShp" presStyleLbl="fgImgPlac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 avec un remplissage uni"/>
        </a:ext>
      </dgm:extLst>
    </dgm:pt>
    <dgm:pt modelId="{B73EF524-D1E5-400B-9B04-F14E5D78BA7F}" type="pres">
      <dgm:prSet presAssocID="{45E89652-93CB-4F77-95C2-BA6C08B57CB8}" presName="txShp" presStyleLbl="node1" presStyleIdx="2" presStyleCnt="7">
        <dgm:presLayoutVars>
          <dgm:bulletEnabled val="1"/>
        </dgm:presLayoutVars>
      </dgm:prSet>
      <dgm:spPr/>
    </dgm:pt>
    <dgm:pt modelId="{814CFF7F-E12A-411C-BEF5-02A7B0C3CB56}" type="pres">
      <dgm:prSet presAssocID="{5EBA75D1-1F78-41B9-BFD2-DC4B3DCA479F}" presName="spacing" presStyleCnt="0"/>
      <dgm:spPr/>
    </dgm:pt>
    <dgm:pt modelId="{947F50AF-0C3E-4AD9-8E8D-3DF6A7FD7FD1}" type="pres">
      <dgm:prSet presAssocID="{27BC51A9-DC4A-4CEB-B5AF-CD36EFEA83B2}" presName="composite" presStyleCnt="0"/>
      <dgm:spPr/>
    </dgm:pt>
    <dgm:pt modelId="{031A9594-E3A3-4426-8FA1-62E9E45E1EEE}" type="pres">
      <dgm:prSet presAssocID="{27BC51A9-DC4A-4CEB-B5AF-CD36EFEA83B2}" presName="imgShp" presStyleLbl="fgImgPlac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upe avec un remplissage uni"/>
        </a:ext>
      </dgm:extLst>
    </dgm:pt>
    <dgm:pt modelId="{6A42E393-6C7E-4B38-A16E-0304BCAC83F2}" type="pres">
      <dgm:prSet presAssocID="{27BC51A9-DC4A-4CEB-B5AF-CD36EFEA83B2}" presName="txShp" presStyleLbl="node1" presStyleIdx="3" presStyleCnt="7">
        <dgm:presLayoutVars>
          <dgm:bulletEnabled val="1"/>
        </dgm:presLayoutVars>
      </dgm:prSet>
      <dgm:spPr/>
    </dgm:pt>
    <dgm:pt modelId="{63E5D9B9-F050-4F28-94D7-EB6D4F26A509}" type="pres">
      <dgm:prSet presAssocID="{E24E8E5C-CB6D-47A0-BF4C-40D13CFCCAD8}" presName="spacing" presStyleCnt="0"/>
      <dgm:spPr/>
    </dgm:pt>
    <dgm:pt modelId="{332EA3F3-E7E5-436A-80B6-069A126F7EF3}" type="pres">
      <dgm:prSet presAssocID="{5615FEF7-A445-476A-BE3F-3DED59AE9D24}" presName="composite" presStyleCnt="0"/>
      <dgm:spPr/>
    </dgm:pt>
    <dgm:pt modelId="{91071B31-4D41-4803-BFC2-08FECF7C84D7}" type="pres">
      <dgm:prSet presAssocID="{5615FEF7-A445-476A-BE3F-3DED59AE9D24}" presName="imgShp" presStyleLbl="fgImgPlac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œur avec un remplissage uni"/>
        </a:ext>
      </dgm:extLst>
    </dgm:pt>
    <dgm:pt modelId="{178C35AD-E8C7-40C1-BE6F-557134706E6D}" type="pres">
      <dgm:prSet presAssocID="{5615FEF7-A445-476A-BE3F-3DED59AE9D24}" presName="txShp" presStyleLbl="node1" presStyleIdx="4" presStyleCnt="7">
        <dgm:presLayoutVars>
          <dgm:bulletEnabled val="1"/>
        </dgm:presLayoutVars>
      </dgm:prSet>
      <dgm:spPr/>
    </dgm:pt>
    <dgm:pt modelId="{098D4FC5-6FF3-4B90-A168-E84B6DE7ACEE}" type="pres">
      <dgm:prSet presAssocID="{884E457A-ECFB-476C-AD34-FCB9040F136A}" presName="spacing" presStyleCnt="0"/>
      <dgm:spPr/>
    </dgm:pt>
    <dgm:pt modelId="{71B0132D-1008-4161-8DDA-F17F88A774F4}" type="pres">
      <dgm:prSet presAssocID="{3137B172-7735-46D9-98DB-DCE79AF2078A}" presName="composite" presStyleCnt="0"/>
      <dgm:spPr/>
    </dgm:pt>
    <dgm:pt modelId="{5B685E03-3D9D-44A7-A1BF-10632124FB45}" type="pres">
      <dgm:prSet presAssocID="{3137B172-7735-46D9-98DB-DCE79AF2078A}" presName="imgShp" presStyleLbl="fgImgPlac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seignant avec un remplissage uni"/>
        </a:ext>
      </dgm:extLst>
    </dgm:pt>
    <dgm:pt modelId="{62EAC044-A2D5-46F9-A06B-55E2E0DB979F}" type="pres">
      <dgm:prSet presAssocID="{3137B172-7735-46D9-98DB-DCE79AF2078A}" presName="txShp" presStyleLbl="node1" presStyleIdx="5" presStyleCnt="7">
        <dgm:presLayoutVars>
          <dgm:bulletEnabled val="1"/>
        </dgm:presLayoutVars>
      </dgm:prSet>
      <dgm:spPr/>
    </dgm:pt>
    <dgm:pt modelId="{8B55E85A-5EB9-48BB-959D-86CF04DA3741}" type="pres">
      <dgm:prSet presAssocID="{59EE543C-6754-430A-B2D1-DF89E09E2500}" presName="spacing" presStyleCnt="0"/>
      <dgm:spPr/>
    </dgm:pt>
    <dgm:pt modelId="{0CFE42E1-3997-49F0-9CFC-C5C7615D6355}" type="pres">
      <dgm:prSet presAssocID="{DA16954B-E1F0-4052-9996-728A2A852275}" presName="composite" presStyleCnt="0"/>
      <dgm:spPr/>
    </dgm:pt>
    <dgm:pt modelId="{A82EE9F7-0A99-4708-A9B5-EBF87BEC055A}" type="pres">
      <dgm:prSet presAssocID="{DA16954B-E1F0-4052-9996-728A2A852275}" presName="imgShp" presStyleLbl="fgImgPlac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dinateur portable avec un remplissage uni"/>
        </a:ext>
      </dgm:extLst>
    </dgm:pt>
    <dgm:pt modelId="{CDB72716-96B8-4B75-AC82-24499CB53BC3}" type="pres">
      <dgm:prSet presAssocID="{DA16954B-E1F0-4052-9996-728A2A852275}" presName="txShp" presStyleLbl="node1" presStyleIdx="6" presStyleCnt="7">
        <dgm:presLayoutVars>
          <dgm:bulletEnabled val="1"/>
        </dgm:presLayoutVars>
      </dgm:prSet>
      <dgm:spPr/>
    </dgm:pt>
  </dgm:ptLst>
  <dgm:cxnLst>
    <dgm:cxn modelId="{54049F09-49A2-4BD7-8150-2BF961FF1F3C}" type="presOf" srcId="{45E89652-93CB-4F77-95C2-BA6C08B57CB8}" destId="{B73EF524-D1E5-400B-9B04-F14E5D78BA7F}" srcOrd="0" destOrd="0" presId="urn:microsoft.com/office/officeart/2005/8/layout/vList3"/>
    <dgm:cxn modelId="{8FE4A909-BD4D-4C14-A925-DFBF97E4BF27}" srcId="{1C5D20DE-67AC-4986-B963-EB01F786AB9D}" destId="{DA16954B-E1F0-4052-9996-728A2A852275}" srcOrd="6" destOrd="0" parTransId="{44BC5960-A979-41C6-888A-DDA825E25FB0}" sibTransId="{D95C24FE-8B28-4A16-B2ED-60AC68EA175C}"/>
    <dgm:cxn modelId="{B259811D-FDAA-4E39-B2D4-ADE932E96507}" srcId="{1C5D20DE-67AC-4986-B963-EB01F786AB9D}" destId="{B1BD8C11-7ED4-45C8-959E-A0C0B16A6FB1}" srcOrd="1" destOrd="0" parTransId="{757FFEED-7817-4EDB-AD6D-A98EB52B143C}" sibTransId="{B7755AF5-D0B4-490B-B4D4-102903696F68}"/>
    <dgm:cxn modelId="{0FF8BB1D-0662-4B44-9319-83563297014A}" type="presOf" srcId="{1C5D20DE-67AC-4986-B963-EB01F786AB9D}" destId="{7C4A07F0-2612-40A4-BAEC-23AB99AF9DCA}" srcOrd="0" destOrd="0" presId="urn:microsoft.com/office/officeart/2005/8/layout/vList3"/>
    <dgm:cxn modelId="{5D01853A-91F3-4841-85DD-9092EF034147}" type="presOf" srcId="{5615FEF7-A445-476A-BE3F-3DED59AE9D24}" destId="{178C35AD-E8C7-40C1-BE6F-557134706E6D}" srcOrd="0" destOrd="0" presId="urn:microsoft.com/office/officeart/2005/8/layout/vList3"/>
    <dgm:cxn modelId="{07844A64-74B0-4305-9D97-F738E4434144}" type="presOf" srcId="{B1BD8C11-7ED4-45C8-959E-A0C0B16A6FB1}" destId="{919AB43A-9900-4DA0-BAC9-9C803AADF666}" srcOrd="0" destOrd="0" presId="urn:microsoft.com/office/officeart/2005/8/layout/vList3"/>
    <dgm:cxn modelId="{024E5272-AE8E-4F70-95C9-845390D73046}" srcId="{1C5D20DE-67AC-4986-B963-EB01F786AB9D}" destId="{27BC51A9-DC4A-4CEB-B5AF-CD36EFEA83B2}" srcOrd="3" destOrd="0" parTransId="{353E8CDA-DBCA-4BF6-B13D-F054628C4A02}" sibTransId="{E24E8E5C-CB6D-47A0-BF4C-40D13CFCCAD8}"/>
    <dgm:cxn modelId="{12B99B56-0D6D-41E0-9A62-083E85AC0DC3}" type="presOf" srcId="{DA16954B-E1F0-4052-9996-728A2A852275}" destId="{CDB72716-96B8-4B75-AC82-24499CB53BC3}" srcOrd="0" destOrd="0" presId="urn:microsoft.com/office/officeart/2005/8/layout/vList3"/>
    <dgm:cxn modelId="{58E30D87-63BC-4D22-8B87-E9B8AA48D079}" srcId="{1C5D20DE-67AC-4986-B963-EB01F786AB9D}" destId="{5615FEF7-A445-476A-BE3F-3DED59AE9D24}" srcOrd="4" destOrd="0" parTransId="{193E0590-B5D3-4C87-A1CA-8C278637FCD9}" sibTransId="{884E457A-ECFB-476C-AD34-FCB9040F136A}"/>
    <dgm:cxn modelId="{E48A42AB-AE20-4E59-B30A-29B96BFAF9EF}" type="presOf" srcId="{27BC51A9-DC4A-4CEB-B5AF-CD36EFEA83B2}" destId="{6A42E393-6C7E-4B38-A16E-0304BCAC83F2}" srcOrd="0" destOrd="0" presId="urn:microsoft.com/office/officeart/2005/8/layout/vList3"/>
    <dgm:cxn modelId="{E984DAB2-6734-4D17-AC60-E273BE6EA58E}" srcId="{1C5D20DE-67AC-4986-B963-EB01F786AB9D}" destId="{45E89652-93CB-4F77-95C2-BA6C08B57CB8}" srcOrd="2" destOrd="0" parTransId="{EE13103E-5ABD-41CA-B0D1-4BE7938940C7}" sibTransId="{5EBA75D1-1F78-41B9-BFD2-DC4B3DCA479F}"/>
    <dgm:cxn modelId="{67B11FB7-6F7D-4B3F-9953-C355A55FDDF2}" srcId="{1C5D20DE-67AC-4986-B963-EB01F786AB9D}" destId="{FBE72D60-9C3E-41A9-8D47-35C91496AF17}" srcOrd="0" destOrd="0" parTransId="{4D903D56-AB2F-4E0D-92A7-55020044BD73}" sibTransId="{88903A0A-3810-4927-B2BB-C1E4E4C4F729}"/>
    <dgm:cxn modelId="{0FEDFABF-3128-45F3-A617-B6E9B0CF5F6B}" type="presOf" srcId="{3137B172-7735-46D9-98DB-DCE79AF2078A}" destId="{62EAC044-A2D5-46F9-A06B-55E2E0DB979F}" srcOrd="0" destOrd="0" presId="urn:microsoft.com/office/officeart/2005/8/layout/vList3"/>
    <dgm:cxn modelId="{51B778D3-F007-4FCB-A32E-5A8AB98BE32C}" type="presOf" srcId="{FBE72D60-9C3E-41A9-8D47-35C91496AF17}" destId="{59B58B1B-5472-4671-ACE9-0DA2794FFB38}" srcOrd="0" destOrd="0" presId="urn:microsoft.com/office/officeart/2005/8/layout/vList3"/>
    <dgm:cxn modelId="{79D948DC-C617-4843-9ABA-339C32B20A78}" srcId="{1C5D20DE-67AC-4986-B963-EB01F786AB9D}" destId="{3137B172-7735-46D9-98DB-DCE79AF2078A}" srcOrd="5" destOrd="0" parTransId="{E1EF93B6-3BEC-4E07-A367-AE384AF7CA06}" sibTransId="{59EE543C-6754-430A-B2D1-DF89E09E2500}"/>
    <dgm:cxn modelId="{EF3A205C-DF6E-4626-A253-AA0B4EFA2027}" type="presParOf" srcId="{7C4A07F0-2612-40A4-BAEC-23AB99AF9DCA}" destId="{A3022150-DE2A-462E-B614-C2E5557F7D1F}" srcOrd="0" destOrd="0" presId="urn:microsoft.com/office/officeart/2005/8/layout/vList3"/>
    <dgm:cxn modelId="{251F2494-7A16-46A6-8195-88418AE53665}" type="presParOf" srcId="{A3022150-DE2A-462E-B614-C2E5557F7D1F}" destId="{95CAEA79-FC1E-43A2-8975-9C077BA57F5D}" srcOrd="0" destOrd="0" presId="urn:microsoft.com/office/officeart/2005/8/layout/vList3"/>
    <dgm:cxn modelId="{AFFD031E-9512-4508-8989-5386B9A02C28}" type="presParOf" srcId="{A3022150-DE2A-462E-B614-C2E5557F7D1F}" destId="{59B58B1B-5472-4671-ACE9-0DA2794FFB38}" srcOrd="1" destOrd="0" presId="urn:microsoft.com/office/officeart/2005/8/layout/vList3"/>
    <dgm:cxn modelId="{0195199A-9BCF-4495-AD45-79A2B85346B8}" type="presParOf" srcId="{7C4A07F0-2612-40A4-BAEC-23AB99AF9DCA}" destId="{081D6C54-7B65-40FE-97A5-A3916744EECD}" srcOrd="1" destOrd="0" presId="urn:microsoft.com/office/officeart/2005/8/layout/vList3"/>
    <dgm:cxn modelId="{A8727ACB-1EE9-4CD0-B2D7-587E6C5AB7EE}" type="presParOf" srcId="{7C4A07F0-2612-40A4-BAEC-23AB99AF9DCA}" destId="{F29238F7-B58E-4557-AA37-CC68015411F8}" srcOrd="2" destOrd="0" presId="urn:microsoft.com/office/officeart/2005/8/layout/vList3"/>
    <dgm:cxn modelId="{873668EE-3863-434E-8CA5-5EB6F7E2A938}" type="presParOf" srcId="{F29238F7-B58E-4557-AA37-CC68015411F8}" destId="{2B7BB545-6010-4D8E-891C-396B0CAF30EC}" srcOrd="0" destOrd="0" presId="urn:microsoft.com/office/officeart/2005/8/layout/vList3"/>
    <dgm:cxn modelId="{26E301FA-69CA-46B9-B821-A125462867BD}" type="presParOf" srcId="{F29238F7-B58E-4557-AA37-CC68015411F8}" destId="{919AB43A-9900-4DA0-BAC9-9C803AADF666}" srcOrd="1" destOrd="0" presId="urn:microsoft.com/office/officeart/2005/8/layout/vList3"/>
    <dgm:cxn modelId="{483125B1-5691-403C-B867-523F11BD496B}" type="presParOf" srcId="{7C4A07F0-2612-40A4-BAEC-23AB99AF9DCA}" destId="{34CF82C9-63E2-4276-B01A-6D5FCFDBE978}" srcOrd="3" destOrd="0" presId="urn:microsoft.com/office/officeart/2005/8/layout/vList3"/>
    <dgm:cxn modelId="{2F39EFC1-5A61-4C47-85AE-975F5DBE8CC4}" type="presParOf" srcId="{7C4A07F0-2612-40A4-BAEC-23AB99AF9DCA}" destId="{5E40B70D-D26C-4A5B-85E1-DE11AEA0D5EE}" srcOrd="4" destOrd="0" presId="urn:microsoft.com/office/officeart/2005/8/layout/vList3"/>
    <dgm:cxn modelId="{E4E9F7E3-8B9A-4A23-BE1B-BAF3714DF239}" type="presParOf" srcId="{5E40B70D-D26C-4A5B-85E1-DE11AEA0D5EE}" destId="{1F1B6ED1-1A03-4A84-8ACB-DA944475F817}" srcOrd="0" destOrd="0" presId="urn:microsoft.com/office/officeart/2005/8/layout/vList3"/>
    <dgm:cxn modelId="{D651FE65-DDCC-43CE-AB94-C4E4C1721BF1}" type="presParOf" srcId="{5E40B70D-D26C-4A5B-85E1-DE11AEA0D5EE}" destId="{B73EF524-D1E5-400B-9B04-F14E5D78BA7F}" srcOrd="1" destOrd="0" presId="urn:microsoft.com/office/officeart/2005/8/layout/vList3"/>
    <dgm:cxn modelId="{DD692531-F193-4639-93A5-546DBAD93778}" type="presParOf" srcId="{7C4A07F0-2612-40A4-BAEC-23AB99AF9DCA}" destId="{814CFF7F-E12A-411C-BEF5-02A7B0C3CB56}" srcOrd="5" destOrd="0" presId="urn:microsoft.com/office/officeart/2005/8/layout/vList3"/>
    <dgm:cxn modelId="{21106813-C51F-4AD2-8142-59FEC4C4303E}" type="presParOf" srcId="{7C4A07F0-2612-40A4-BAEC-23AB99AF9DCA}" destId="{947F50AF-0C3E-4AD9-8E8D-3DF6A7FD7FD1}" srcOrd="6" destOrd="0" presId="urn:microsoft.com/office/officeart/2005/8/layout/vList3"/>
    <dgm:cxn modelId="{D6BDA64F-BBF1-4612-A89B-AE12405E2267}" type="presParOf" srcId="{947F50AF-0C3E-4AD9-8E8D-3DF6A7FD7FD1}" destId="{031A9594-E3A3-4426-8FA1-62E9E45E1EEE}" srcOrd="0" destOrd="0" presId="urn:microsoft.com/office/officeart/2005/8/layout/vList3"/>
    <dgm:cxn modelId="{A87E9337-CE19-41E9-A1D4-A9C6299171D0}" type="presParOf" srcId="{947F50AF-0C3E-4AD9-8E8D-3DF6A7FD7FD1}" destId="{6A42E393-6C7E-4B38-A16E-0304BCAC83F2}" srcOrd="1" destOrd="0" presId="urn:microsoft.com/office/officeart/2005/8/layout/vList3"/>
    <dgm:cxn modelId="{07C20983-CB25-4AE9-B700-53873090542C}" type="presParOf" srcId="{7C4A07F0-2612-40A4-BAEC-23AB99AF9DCA}" destId="{63E5D9B9-F050-4F28-94D7-EB6D4F26A509}" srcOrd="7" destOrd="0" presId="urn:microsoft.com/office/officeart/2005/8/layout/vList3"/>
    <dgm:cxn modelId="{537075E3-EB0F-4D02-81AB-E0D8E36EC6BB}" type="presParOf" srcId="{7C4A07F0-2612-40A4-BAEC-23AB99AF9DCA}" destId="{332EA3F3-E7E5-436A-80B6-069A126F7EF3}" srcOrd="8" destOrd="0" presId="urn:microsoft.com/office/officeart/2005/8/layout/vList3"/>
    <dgm:cxn modelId="{411D6BA1-4D49-41D9-BFB2-B99CA2346ABE}" type="presParOf" srcId="{332EA3F3-E7E5-436A-80B6-069A126F7EF3}" destId="{91071B31-4D41-4803-BFC2-08FECF7C84D7}" srcOrd="0" destOrd="0" presId="urn:microsoft.com/office/officeart/2005/8/layout/vList3"/>
    <dgm:cxn modelId="{03EFF914-0017-4E61-8725-61B56C3F5F53}" type="presParOf" srcId="{332EA3F3-E7E5-436A-80B6-069A126F7EF3}" destId="{178C35AD-E8C7-40C1-BE6F-557134706E6D}" srcOrd="1" destOrd="0" presId="urn:microsoft.com/office/officeart/2005/8/layout/vList3"/>
    <dgm:cxn modelId="{46B8F06A-10E8-4551-9CA1-4126DB667EE0}" type="presParOf" srcId="{7C4A07F0-2612-40A4-BAEC-23AB99AF9DCA}" destId="{098D4FC5-6FF3-4B90-A168-E84B6DE7ACEE}" srcOrd="9" destOrd="0" presId="urn:microsoft.com/office/officeart/2005/8/layout/vList3"/>
    <dgm:cxn modelId="{B196D896-85BC-4C3C-91B1-B8E79867C8DF}" type="presParOf" srcId="{7C4A07F0-2612-40A4-BAEC-23AB99AF9DCA}" destId="{71B0132D-1008-4161-8DDA-F17F88A774F4}" srcOrd="10" destOrd="0" presId="urn:microsoft.com/office/officeart/2005/8/layout/vList3"/>
    <dgm:cxn modelId="{807C983A-B386-450B-AD80-B58B9A47C760}" type="presParOf" srcId="{71B0132D-1008-4161-8DDA-F17F88A774F4}" destId="{5B685E03-3D9D-44A7-A1BF-10632124FB45}" srcOrd="0" destOrd="0" presId="urn:microsoft.com/office/officeart/2005/8/layout/vList3"/>
    <dgm:cxn modelId="{E394C0B6-46CD-4A71-83E6-94D2B43B4A27}" type="presParOf" srcId="{71B0132D-1008-4161-8DDA-F17F88A774F4}" destId="{62EAC044-A2D5-46F9-A06B-55E2E0DB979F}" srcOrd="1" destOrd="0" presId="urn:microsoft.com/office/officeart/2005/8/layout/vList3"/>
    <dgm:cxn modelId="{CAB78AF7-743D-4B94-B8AC-1270FC90562F}" type="presParOf" srcId="{7C4A07F0-2612-40A4-BAEC-23AB99AF9DCA}" destId="{8B55E85A-5EB9-48BB-959D-86CF04DA3741}" srcOrd="11" destOrd="0" presId="urn:microsoft.com/office/officeart/2005/8/layout/vList3"/>
    <dgm:cxn modelId="{869741BB-0E22-4E7C-A6D4-D58206037CC8}" type="presParOf" srcId="{7C4A07F0-2612-40A4-BAEC-23AB99AF9DCA}" destId="{0CFE42E1-3997-49F0-9CFC-C5C7615D6355}" srcOrd="12" destOrd="0" presId="urn:microsoft.com/office/officeart/2005/8/layout/vList3"/>
    <dgm:cxn modelId="{31A8ABDF-E45E-47B9-A0DC-3F2FF5AD15E5}" type="presParOf" srcId="{0CFE42E1-3997-49F0-9CFC-C5C7615D6355}" destId="{A82EE9F7-0A99-4708-A9B5-EBF87BEC055A}" srcOrd="0" destOrd="0" presId="urn:microsoft.com/office/officeart/2005/8/layout/vList3"/>
    <dgm:cxn modelId="{462D51EE-500A-47AB-A7FC-62DEAEA6ADA2}" type="presParOf" srcId="{0CFE42E1-3997-49F0-9CFC-C5C7615D6355}" destId="{CDB72716-96B8-4B75-AC82-24499CB53B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5D20DE-67AC-4986-B963-EB01F786AB9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45E89652-93CB-4F77-95C2-BA6C08B57CB8}">
      <dgm:prSet custT="1"/>
      <dgm:spPr>
        <a:solidFill>
          <a:schemeClr val="accent5">
            <a:hueOff val="-2252848"/>
            <a:satOff val="-5806"/>
            <a:lumOff val="-3922"/>
          </a:schemeClr>
        </a:solidFill>
      </dgm:spPr>
      <dgm:t>
        <a:bodyPr/>
        <a:lstStyle/>
        <a:p>
          <a:r>
            <a:rPr lang="fr-FR" sz="2400" b="1" dirty="0"/>
            <a:t>3. Sondage et point théorique</a:t>
          </a:r>
          <a:endParaRPr lang="fr-BE" sz="2400" b="1" dirty="0"/>
        </a:p>
      </dgm:t>
    </dgm:pt>
    <dgm:pt modelId="{EE13103E-5ABD-41CA-B0D1-4BE7938940C7}" type="parTrans" cxnId="{E984DAB2-6734-4D17-AC60-E273BE6EA58E}">
      <dgm:prSet/>
      <dgm:spPr/>
      <dgm:t>
        <a:bodyPr/>
        <a:lstStyle/>
        <a:p>
          <a:endParaRPr lang="fr-BE"/>
        </a:p>
      </dgm:t>
    </dgm:pt>
    <dgm:pt modelId="{5EBA75D1-1F78-41B9-BFD2-DC4B3DCA479F}" type="sibTrans" cxnId="{E984DAB2-6734-4D17-AC60-E273BE6EA58E}">
      <dgm:prSet/>
      <dgm:spPr/>
      <dgm:t>
        <a:bodyPr/>
        <a:lstStyle/>
        <a:p>
          <a:endParaRPr lang="fr-BE"/>
        </a:p>
      </dgm:t>
    </dgm:pt>
    <dgm:pt modelId="{27BC51A9-DC4A-4CEB-B5AF-CD36EFEA83B2}">
      <dgm:prSet custT="1"/>
      <dgm:spPr>
        <a:solidFill>
          <a:schemeClr val="accent5">
            <a:hueOff val="-3379271"/>
            <a:satOff val="-8710"/>
            <a:lumOff val="-5883"/>
          </a:schemeClr>
        </a:solidFill>
      </dgm:spPr>
      <dgm:t>
        <a:bodyPr/>
        <a:lstStyle/>
        <a:p>
          <a:r>
            <a:rPr lang="fr-FR" sz="2400" b="1" dirty="0"/>
            <a:t>4. Découverte de l’espace de cours</a:t>
          </a:r>
          <a:endParaRPr lang="fr-BE" sz="2400" b="1" dirty="0"/>
        </a:p>
      </dgm:t>
    </dgm:pt>
    <dgm:pt modelId="{353E8CDA-DBCA-4BF6-B13D-F054628C4A02}" type="parTrans" cxnId="{024E5272-AE8E-4F70-95C9-845390D73046}">
      <dgm:prSet/>
      <dgm:spPr/>
      <dgm:t>
        <a:bodyPr/>
        <a:lstStyle/>
        <a:p>
          <a:endParaRPr lang="fr-BE"/>
        </a:p>
      </dgm:t>
    </dgm:pt>
    <dgm:pt modelId="{E24E8E5C-CB6D-47A0-BF4C-40D13CFCCAD8}" type="sibTrans" cxnId="{024E5272-AE8E-4F70-95C9-845390D73046}">
      <dgm:prSet/>
      <dgm:spPr/>
      <dgm:t>
        <a:bodyPr/>
        <a:lstStyle/>
        <a:p>
          <a:endParaRPr lang="fr-BE"/>
        </a:p>
      </dgm:t>
    </dgm:pt>
    <dgm:pt modelId="{5615FEF7-A445-476A-BE3F-3DED59AE9D24}">
      <dgm:prSet custT="1"/>
      <dgm:spPr>
        <a:solidFill>
          <a:schemeClr val="accent5">
            <a:hueOff val="-4505695"/>
            <a:satOff val="-11613"/>
            <a:lumOff val="-7843"/>
          </a:schemeClr>
        </a:solidFill>
      </dgm:spPr>
      <dgm:t>
        <a:bodyPr/>
        <a:lstStyle/>
        <a:p>
          <a:r>
            <a:rPr lang="fr-FR" sz="2400" b="1" dirty="0"/>
            <a:t>5. Choix d’une thématique et travail en sous-groupes</a:t>
          </a:r>
          <a:endParaRPr lang="fr-BE" sz="2400" b="1" dirty="0"/>
        </a:p>
      </dgm:t>
    </dgm:pt>
    <dgm:pt modelId="{193E0590-B5D3-4C87-A1CA-8C278637FCD9}" type="parTrans" cxnId="{58E30D87-63BC-4D22-8B87-E9B8AA48D079}">
      <dgm:prSet/>
      <dgm:spPr/>
      <dgm:t>
        <a:bodyPr/>
        <a:lstStyle/>
        <a:p>
          <a:endParaRPr lang="fr-BE"/>
        </a:p>
      </dgm:t>
    </dgm:pt>
    <dgm:pt modelId="{884E457A-ECFB-476C-AD34-FCB9040F136A}" type="sibTrans" cxnId="{58E30D87-63BC-4D22-8B87-E9B8AA48D079}">
      <dgm:prSet/>
      <dgm:spPr/>
      <dgm:t>
        <a:bodyPr/>
        <a:lstStyle/>
        <a:p>
          <a:endParaRPr lang="fr-BE"/>
        </a:p>
      </dgm:t>
    </dgm:pt>
    <dgm:pt modelId="{3137B172-7735-46D9-98DB-DCE79AF2078A}">
      <dgm:prSet custT="1"/>
      <dgm:spPr>
        <a:solidFill>
          <a:schemeClr val="accent5">
            <a:hueOff val="-5632119"/>
            <a:satOff val="-14516"/>
            <a:lumOff val="-9804"/>
          </a:schemeClr>
        </a:solidFill>
      </dgm:spPr>
      <dgm:t>
        <a:bodyPr/>
        <a:lstStyle/>
        <a:p>
          <a:r>
            <a:rPr lang="fr-FR" sz="2400" b="1" dirty="0"/>
            <a:t>6. Partage en grand groupe</a:t>
          </a:r>
          <a:endParaRPr lang="fr-BE" sz="2400" b="1" dirty="0"/>
        </a:p>
      </dgm:t>
    </dgm:pt>
    <dgm:pt modelId="{E1EF93B6-3BEC-4E07-A367-AE384AF7CA06}" type="parTrans" cxnId="{79D948DC-C617-4843-9ABA-339C32B20A78}">
      <dgm:prSet/>
      <dgm:spPr/>
      <dgm:t>
        <a:bodyPr/>
        <a:lstStyle/>
        <a:p>
          <a:endParaRPr lang="fr-BE"/>
        </a:p>
      </dgm:t>
    </dgm:pt>
    <dgm:pt modelId="{59EE543C-6754-430A-B2D1-DF89E09E2500}" type="sibTrans" cxnId="{79D948DC-C617-4843-9ABA-339C32B20A78}">
      <dgm:prSet/>
      <dgm:spPr/>
      <dgm:t>
        <a:bodyPr/>
        <a:lstStyle/>
        <a:p>
          <a:endParaRPr lang="fr-BE"/>
        </a:p>
      </dgm:t>
    </dgm:pt>
    <dgm:pt modelId="{DA16954B-E1F0-4052-9996-728A2A852275}">
      <dgm:prSet custT="1"/>
      <dgm:spPr>
        <a:solidFill>
          <a:schemeClr val="accent5">
            <a:hueOff val="-6758543"/>
            <a:satOff val="-17419"/>
            <a:lumOff val="-11765"/>
          </a:schemeClr>
        </a:solidFill>
      </dgm:spPr>
      <dgm:t>
        <a:bodyPr/>
        <a:lstStyle/>
        <a:p>
          <a:r>
            <a:rPr lang="fr-FR" sz="2400" b="1" dirty="0"/>
            <a:t>7. Missions pratiques</a:t>
          </a:r>
          <a:endParaRPr lang="fr-BE" sz="2400" b="1" dirty="0"/>
        </a:p>
      </dgm:t>
    </dgm:pt>
    <dgm:pt modelId="{44BC5960-A979-41C6-888A-DDA825E25FB0}" type="parTrans" cxnId="{8FE4A909-BD4D-4C14-A925-DFBF97E4BF27}">
      <dgm:prSet/>
      <dgm:spPr/>
      <dgm:t>
        <a:bodyPr/>
        <a:lstStyle/>
        <a:p>
          <a:endParaRPr lang="fr-BE"/>
        </a:p>
      </dgm:t>
    </dgm:pt>
    <dgm:pt modelId="{D95C24FE-8B28-4A16-B2ED-60AC68EA175C}" type="sibTrans" cxnId="{8FE4A909-BD4D-4C14-A925-DFBF97E4BF27}">
      <dgm:prSet/>
      <dgm:spPr/>
      <dgm:t>
        <a:bodyPr/>
        <a:lstStyle/>
        <a:p>
          <a:endParaRPr lang="fr-BE"/>
        </a:p>
      </dgm:t>
    </dgm:pt>
    <dgm:pt modelId="{B1BD8C11-7ED4-45C8-959E-A0C0B16A6FB1}">
      <dgm:prSet custT="1"/>
      <dgm:spPr>
        <a:solidFill>
          <a:schemeClr val="accent5">
            <a:hueOff val="-1126424"/>
            <a:satOff val="-2903"/>
            <a:lumOff val="-1961"/>
          </a:schemeClr>
        </a:solidFill>
      </dgm:spPr>
      <dgm:t>
        <a:bodyPr/>
        <a:lstStyle/>
        <a:p>
          <a:r>
            <a:rPr lang="fr-FR" sz="2400" b="1" i="0" dirty="0"/>
            <a:t>2. A propos de cette formation</a:t>
          </a:r>
          <a:endParaRPr lang="fr-BE" sz="2400" i="0" dirty="0"/>
        </a:p>
      </dgm:t>
    </dgm:pt>
    <dgm:pt modelId="{B7755AF5-D0B4-490B-B4D4-102903696F68}" type="sibTrans" cxnId="{B259811D-FDAA-4E39-B2D4-ADE932E96507}">
      <dgm:prSet/>
      <dgm:spPr/>
      <dgm:t>
        <a:bodyPr/>
        <a:lstStyle/>
        <a:p>
          <a:endParaRPr lang="fr-BE"/>
        </a:p>
      </dgm:t>
    </dgm:pt>
    <dgm:pt modelId="{757FFEED-7817-4EDB-AD6D-A98EB52B143C}" type="parTrans" cxnId="{B259811D-FDAA-4E39-B2D4-ADE932E96507}">
      <dgm:prSet/>
      <dgm:spPr/>
      <dgm:t>
        <a:bodyPr/>
        <a:lstStyle/>
        <a:p>
          <a:endParaRPr lang="fr-BE"/>
        </a:p>
      </dgm:t>
    </dgm:pt>
    <dgm:pt modelId="{FBE72D60-9C3E-41A9-8D47-35C91496AF17}">
      <dgm:prSet custT="1"/>
      <dgm:spPr/>
      <dgm:t>
        <a:bodyPr/>
        <a:lstStyle/>
        <a:p>
          <a:r>
            <a:rPr lang="fr-FR" sz="2400" b="1" i="0" dirty="0"/>
            <a:t>1. Présentations</a:t>
          </a:r>
          <a:endParaRPr lang="fr-BE" sz="2400" b="1" i="0" dirty="0"/>
        </a:p>
      </dgm:t>
    </dgm:pt>
    <dgm:pt modelId="{4D903D56-AB2F-4E0D-92A7-55020044BD73}" type="parTrans" cxnId="{67B11FB7-6F7D-4B3F-9953-C355A55FDDF2}">
      <dgm:prSet/>
      <dgm:spPr/>
      <dgm:t>
        <a:bodyPr/>
        <a:lstStyle/>
        <a:p>
          <a:endParaRPr lang="fr-BE"/>
        </a:p>
      </dgm:t>
    </dgm:pt>
    <dgm:pt modelId="{88903A0A-3810-4927-B2BB-C1E4E4C4F729}" type="sibTrans" cxnId="{67B11FB7-6F7D-4B3F-9953-C355A55FDDF2}">
      <dgm:prSet/>
      <dgm:spPr/>
      <dgm:t>
        <a:bodyPr/>
        <a:lstStyle/>
        <a:p>
          <a:endParaRPr lang="fr-BE"/>
        </a:p>
      </dgm:t>
    </dgm:pt>
    <dgm:pt modelId="{7C4A07F0-2612-40A4-BAEC-23AB99AF9DCA}" type="pres">
      <dgm:prSet presAssocID="{1C5D20DE-67AC-4986-B963-EB01F786AB9D}" presName="linearFlow" presStyleCnt="0">
        <dgm:presLayoutVars>
          <dgm:dir/>
          <dgm:resizeHandles val="exact"/>
        </dgm:presLayoutVars>
      </dgm:prSet>
      <dgm:spPr/>
    </dgm:pt>
    <dgm:pt modelId="{A3022150-DE2A-462E-B614-C2E5557F7D1F}" type="pres">
      <dgm:prSet presAssocID="{FBE72D60-9C3E-41A9-8D47-35C91496AF17}" presName="composite" presStyleCnt="0"/>
      <dgm:spPr/>
    </dgm:pt>
    <dgm:pt modelId="{95CAEA79-FC1E-43A2-8975-9C077BA57F5D}" type="pres">
      <dgm:prSet presAssocID="{FBE72D60-9C3E-41A9-8D47-35C91496AF17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avec un remplissage uni"/>
        </a:ext>
      </dgm:extLst>
    </dgm:pt>
    <dgm:pt modelId="{59B58B1B-5472-4671-ACE9-0DA2794FFB38}" type="pres">
      <dgm:prSet presAssocID="{FBE72D60-9C3E-41A9-8D47-35C91496AF17}" presName="txShp" presStyleLbl="node1" presStyleIdx="0" presStyleCnt="7">
        <dgm:presLayoutVars>
          <dgm:bulletEnabled val="1"/>
        </dgm:presLayoutVars>
      </dgm:prSet>
      <dgm:spPr/>
    </dgm:pt>
    <dgm:pt modelId="{081D6C54-7B65-40FE-97A5-A3916744EECD}" type="pres">
      <dgm:prSet presAssocID="{88903A0A-3810-4927-B2BB-C1E4E4C4F729}" presName="spacing" presStyleCnt="0"/>
      <dgm:spPr/>
    </dgm:pt>
    <dgm:pt modelId="{F29238F7-B58E-4557-AA37-CC68015411F8}" type="pres">
      <dgm:prSet presAssocID="{B1BD8C11-7ED4-45C8-959E-A0C0B16A6FB1}" presName="composite" presStyleCnt="0"/>
      <dgm:spPr/>
    </dgm:pt>
    <dgm:pt modelId="{2B7BB545-6010-4D8E-891C-396B0CAF30EC}" type="pres">
      <dgm:prSet presAssocID="{B1BD8C11-7ED4-45C8-959E-A0C0B16A6FB1}" presName="imgShp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ormations avec un remplissage uni"/>
        </a:ext>
      </dgm:extLst>
    </dgm:pt>
    <dgm:pt modelId="{919AB43A-9900-4DA0-BAC9-9C803AADF666}" type="pres">
      <dgm:prSet presAssocID="{B1BD8C11-7ED4-45C8-959E-A0C0B16A6FB1}" presName="txShp" presStyleLbl="node1" presStyleIdx="1" presStyleCnt="7">
        <dgm:presLayoutVars>
          <dgm:bulletEnabled val="1"/>
        </dgm:presLayoutVars>
      </dgm:prSet>
      <dgm:spPr/>
    </dgm:pt>
    <dgm:pt modelId="{34CF82C9-63E2-4276-B01A-6D5FCFDBE978}" type="pres">
      <dgm:prSet presAssocID="{B7755AF5-D0B4-490B-B4D4-102903696F68}" presName="spacing" presStyleCnt="0"/>
      <dgm:spPr/>
    </dgm:pt>
    <dgm:pt modelId="{5E40B70D-D26C-4A5B-85E1-DE11AEA0D5EE}" type="pres">
      <dgm:prSet presAssocID="{45E89652-93CB-4F77-95C2-BA6C08B57CB8}" presName="composite" presStyleCnt="0"/>
      <dgm:spPr/>
    </dgm:pt>
    <dgm:pt modelId="{1F1B6ED1-1A03-4A84-8ACB-DA944475F817}" type="pres">
      <dgm:prSet presAssocID="{45E89652-93CB-4F77-95C2-BA6C08B57CB8}" presName="imgShp" presStyleLbl="fgImgPlac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 avec un remplissage uni"/>
        </a:ext>
      </dgm:extLst>
    </dgm:pt>
    <dgm:pt modelId="{B73EF524-D1E5-400B-9B04-F14E5D78BA7F}" type="pres">
      <dgm:prSet presAssocID="{45E89652-93CB-4F77-95C2-BA6C08B57CB8}" presName="txShp" presStyleLbl="node1" presStyleIdx="2" presStyleCnt="7">
        <dgm:presLayoutVars>
          <dgm:bulletEnabled val="1"/>
        </dgm:presLayoutVars>
      </dgm:prSet>
      <dgm:spPr/>
    </dgm:pt>
    <dgm:pt modelId="{814CFF7F-E12A-411C-BEF5-02A7B0C3CB56}" type="pres">
      <dgm:prSet presAssocID="{5EBA75D1-1F78-41B9-BFD2-DC4B3DCA479F}" presName="spacing" presStyleCnt="0"/>
      <dgm:spPr/>
    </dgm:pt>
    <dgm:pt modelId="{947F50AF-0C3E-4AD9-8E8D-3DF6A7FD7FD1}" type="pres">
      <dgm:prSet presAssocID="{27BC51A9-DC4A-4CEB-B5AF-CD36EFEA83B2}" presName="composite" presStyleCnt="0"/>
      <dgm:spPr/>
    </dgm:pt>
    <dgm:pt modelId="{031A9594-E3A3-4426-8FA1-62E9E45E1EEE}" type="pres">
      <dgm:prSet presAssocID="{27BC51A9-DC4A-4CEB-B5AF-CD36EFEA83B2}" presName="imgShp" presStyleLbl="fgImgPlac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upe avec un remplissage uni"/>
        </a:ext>
      </dgm:extLst>
    </dgm:pt>
    <dgm:pt modelId="{6A42E393-6C7E-4B38-A16E-0304BCAC83F2}" type="pres">
      <dgm:prSet presAssocID="{27BC51A9-DC4A-4CEB-B5AF-CD36EFEA83B2}" presName="txShp" presStyleLbl="node1" presStyleIdx="3" presStyleCnt="7">
        <dgm:presLayoutVars>
          <dgm:bulletEnabled val="1"/>
        </dgm:presLayoutVars>
      </dgm:prSet>
      <dgm:spPr/>
    </dgm:pt>
    <dgm:pt modelId="{63E5D9B9-F050-4F28-94D7-EB6D4F26A509}" type="pres">
      <dgm:prSet presAssocID="{E24E8E5C-CB6D-47A0-BF4C-40D13CFCCAD8}" presName="spacing" presStyleCnt="0"/>
      <dgm:spPr/>
    </dgm:pt>
    <dgm:pt modelId="{332EA3F3-E7E5-436A-80B6-069A126F7EF3}" type="pres">
      <dgm:prSet presAssocID="{5615FEF7-A445-476A-BE3F-3DED59AE9D24}" presName="composite" presStyleCnt="0"/>
      <dgm:spPr/>
    </dgm:pt>
    <dgm:pt modelId="{91071B31-4D41-4803-BFC2-08FECF7C84D7}" type="pres">
      <dgm:prSet presAssocID="{5615FEF7-A445-476A-BE3F-3DED59AE9D24}" presName="imgShp" presStyleLbl="fgImgPlac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œur avec un remplissage uni"/>
        </a:ext>
      </dgm:extLst>
    </dgm:pt>
    <dgm:pt modelId="{178C35AD-E8C7-40C1-BE6F-557134706E6D}" type="pres">
      <dgm:prSet presAssocID="{5615FEF7-A445-476A-BE3F-3DED59AE9D24}" presName="txShp" presStyleLbl="node1" presStyleIdx="4" presStyleCnt="7">
        <dgm:presLayoutVars>
          <dgm:bulletEnabled val="1"/>
        </dgm:presLayoutVars>
      </dgm:prSet>
      <dgm:spPr/>
    </dgm:pt>
    <dgm:pt modelId="{098D4FC5-6FF3-4B90-A168-E84B6DE7ACEE}" type="pres">
      <dgm:prSet presAssocID="{884E457A-ECFB-476C-AD34-FCB9040F136A}" presName="spacing" presStyleCnt="0"/>
      <dgm:spPr/>
    </dgm:pt>
    <dgm:pt modelId="{71B0132D-1008-4161-8DDA-F17F88A774F4}" type="pres">
      <dgm:prSet presAssocID="{3137B172-7735-46D9-98DB-DCE79AF2078A}" presName="composite" presStyleCnt="0"/>
      <dgm:spPr/>
    </dgm:pt>
    <dgm:pt modelId="{5B685E03-3D9D-44A7-A1BF-10632124FB45}" type="pres">
      <dgm:prSet presAssocID="{3137B172-7735-46D9-98DB-DCE79AF2078A}" presName="imgShp" presStyleLbl="fgImgPlac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seignant avec un remplissage uni"/>
        </a:ext>
      </dgm:extLst>
    </dgm:pt>
    <dgm:pt modelId="{62EAC044-A2D5-46F9-A06B-55E2E0DB979F}" type="pres">
      <dgm:prSet presAssocID="{3137B172-7735-46D9-98DB-DCE79AF2078A}" presName="txShp" presStyleLbl="node1" presStyleIdx="5" presStyleCnt="7">
        <dgm:presLayoutVars>
          <dgm:bulletEnabled val="1"/>
        </dgm:presLayoutVars>
      </dgm:prSet>
      <dgm:spPr/>
    </dgm:pt>
    <dgm:pt modelId="{8B55E85A-5EB9-48BB-959D-86CF04DA3741}" type="pres">
      <dgm:prSet presAssocID="{59EE543C-6754-430A-B2D1-DF89E09E2500}" presName="spacing" presStyleCnt="0"/>
      <dgm:spPr/>
    </dgm:pt>
    <dgm:pt modelId="{0CFE42E1-3997-49F0-9CFC-C5C7615D6355}" type="pres">
      <dgm:prSet presAssocID="{DA16954B-E1F0-4052-9996-728A2A852275}" presName="composite" presStyleCnt="0"/>
      <dgm:spPr/>
    </dgm:pt>
    <dgm:pt modelId="{A82EE9F7-0A99-4708-A9B5-EBF87BEC055A}" type="pres">
      <dgm:prSet presAssocID="{DA16954B-E1F0-4052-9996-728A2A852275}" presName="imgShp" presStyleLbl="fgImgPlac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dinateur portable avec un remplissage uni"/>
        </a:ext>
      </dgm:extLst>
    </dgm:pt>
    <dgm:pt modelId="{CDB72716-96B8-4B75-AC82-24499CB53BC3}" type="pres">
      <dgm:prSet presAssocID="{DA16954B-E1F0-4052-9996-728A2A852275}" presName="txShp" presStyleLbl="node1" presStyleIdx="6" presStyleCnt="7">
        <dgm:presLayoutVars>
          <dgm:bulletEnabled val="1"/>
        </dgm:presLayoutVars>
      </dgm:prSet>
      <dgm:spPr/>
    </dgm:pt>
  </dgm:ptLst>
  <dgm:cxnLst>
    <dgm:cxn modelId="{54049F09-49A2-4BD7-8150-2BF961FF1F3C}" type="presOf" srcId="{45E89652-93CB-4F77-95C2-BA6C08B57CB8}" destId="{B73EF524-D1E5-400B-9B04-F14E5D78BA7F}" srcOrd="0" destOrd="0" presId="urn:microsoft.com/office/officeart/2005/8/layout/vList3"/>
    <dgm:cxn modelId="{8FE4A909-BD4D-4C14-A925-DFBF97E4BF27}" srcId="{1C5D20DE-67AC-4986-B963-EB01F786AB9D}" destId="{DA16954B-E1F0-4052-9996-728A2A852275}" srcOrd="6" destOrd="0" parTransId="{44BC5960-A979-41C6-888A-DDA825E25FB0}" sibTransId="{D95C24FE-8B28-4A16-B2ED-60AC68EA175C}"/>
    <dgm:cxn modelId="{B259811D-FDAA-4E39-B2D4-ADE932E96507}" srcId="{1C5D20DE-67AC-4986-B963-EB01F786AB9D}" destId="{B1BD8C11-7ED4-45C8-959E-A0C0B16A6FB1}" srcOrd="1" destOrd="0" parTransId="{757FFEED-7817-4EDB-AD6D-A98EB52B143C}" sibTransId="{B7755AF5-D0B4-490B-B4D4-102903696F68}"/>
    <dgm:cxn modelId="{0FF8BB1D-0662-4B44-9319-83563297014A}" type="presOf" srcId="{1C5D20DE-67AC-4986-B963-EB01F786AB9D}" destId="{7C4A07F0-2612-40A4-BAEC-23AB99AF9DCA}" srcOrd="0" destOrd="0" presId="urn:microsoft.com/office/officeart/2005/8/layout/vList3"/>
    <dgm:cxn modelId="{5D01853A-91F3-4841-85DD-9092EF034147}" type="presOf" srcId="{5615FEF7-A445-476A-BE3F-3DED59AE9D24}" destId="{178C35AD-E8C7-40C1-BE6F-557134706E6D}" srcOrd="0" destOrd="0" presId="urn:microsoft.com/office/officeart/2005/8/layout/vList3"/>
    <dgm:cxn modelId="{07844A64-74B0-4305-9D97-F738E4434144}" type="presOf" srcId="{B1BD8C11-7ED4-45C8-959E-A0C0B16A6FB1}" destId="{919AB43A-9900-4DA0-BAC9-9C803AADF666}" srcOrd="0" destOrd="0" presId="urn:microsoft.com/office/officeart/2005/8/layout/vList3"/>
    <dgm:cxn modelId="{024E5272-AE8E-4F70-95C9-845390D73046}" srcId="{1C5D20DE-67AC-4986-B963-EB01F786AB9D}" destId="{27BC51A9-DC4A-4CEB-B5AF-CD36EFEA83B2}" srcOrd="3" destOrd="0" parTransId="{353E8CDA-DBCA-4BF6-B13D-F054628C4A02}" sibTransId="{E24E8E5C-CB6D-47A0-BF4C-40D13CFCCAD8}"/>
    <dgm:cxn modelId="{12B99B56-0D6D-41E0-9A62-083E85AC0DC3}" type="presOf" srcId="{DA16954B-E1F0-4052-9996-728A2A852275}" destId="{CDB72716-96B8-4B75-AC82-24499CB53BC3}" srcOrd="0" destOrd="0" presId="urn:microsoft.com/office/officeart/2005/8/layout/vList3"/>
    <dgm:cxn modelId="{58E30D87-63BC-4D22-8B87-E9B8AA48D079}" srcId="{1C5D20DE-67AC-4986-B963-EB01F786AB9D}" destId="{5615FEF7-A445-476A-BE3F-3DED59AE9D24}" srcOrd="4" destOrd="0" parTransId="{193E0590-B5D3-4C87-A1CA-8C278637FCD9}" sibTransId="{884E457A-ECFB-476C-AD34-FCB9040F136A}"/>
    <dgm:cxn modelId="{E48A42AB-AE20-4E59-B30A-29B96BFAF9EF}" type="presOf" srcId="{27BC51A9-DC4A-4CEB-B5AF-CD36EFEA83B2}" destId="{6A42E393-6C7E-4B38-A16E-0304BCAC83F2}" srcOrd="0" destOrd="0" presId="urn:microsoft.com/office/officeart/2005/8/layout/vList3"/>
    <dgm:cxn modelId="{E984DAB2-6734-4D17-AC60-E273BE6EA58E}" srcId="{1C5D20DE-67AC-4986-B963-EB01F786AB9D}" destId="{45E89652-93CB-4F77-95C2-BA6C08B57CB8}" srcOrd="2" destOrd="0" parTransId="{EE13103E-5ABD-41CA-B0D1-4BE7938940C7}" sibTransId="{5EBA75D1-1F78-41B9-BFD2-DC4B3DCA479F}"/>
    <dgm:cxn modelId="{67B11FB7-6F7D-4B3F-9953-C355A55FDDF2}" srcId="{1C5D20DE-67AC-4986-B963-EB01F786AB9D}" destId="{FBE72D60-9C3E-41A9-8D47-35C91496AF17}" srcOrd="0" destOrd="0" parTransId="{4D903D56-AB2F-4E0D-92A7-55020044BD73}" sibTransId="{88903A0A-3810-4927-B2BB-C1E4E4C4F729}"/>
    <dgm:cxn modelId="{0FEDFABF-3128-45F3-A617-B6E9B0CF5F6B}" type="presOf" srcId="{3137B172-7735-46D9-98DB-DCE79AF2078A}" destId="{62EAC044-A2D5-46F9-A06B-55E2E0DB979F}" srcOrd="0" destOrd="0" presId="urn:microsoft.com/office/officeart/2005/8/layout/vList3"/>
    <dgm:cxn modelId="{51B778D3-F007-4FCB-A32E-5A8AB98BE32C}" type="presOf" srcId="{FBE72D60-9C3E-41A9-8D47-35C91496AF17}" destId="{59B58B1B-5472-4671-ACE9-0DA2794FFB38}" srcOrd="0" destOrd="0" presId="urn:microsoft.com/office/officeart/2005/8/layout/vList3"/>
    <dgm:cxn modelId="{79D948DC-C617-4843-9ABA-339C32B20A78}" srcId="{1C5D20DE-67AC-4986-B963-EB01F786AB9D}" destId="{3137B172-7735-46D9-98DB-DCE79AF2078A}" srcOrd="5" destOrd="0" parTransId="{E1EF93B6-3BEC-4E07-A367-AE384AF7CA06}" sibTransId="{59EE543C-6754-430A-B2D1-DF89E09E2500}"/>
    <dgm:cxn modelId="{EF3A205C-DF6E-4626-A253-AA0B4EFA2027}" type="presParOf" srcId="{7C4A07F0-2612-40A4-BAEC-23AB99AF9DCA}" destId="{A3022150-DE2A-462E-B614-C2E5557F7D1F}" srcOrd="0" destOrd="0" presId="urn:microsoft.com/office/officeart/2005/8/layout/vList3"/>
    <dgm:cxn modelId="{251F2494-7A16-46A6-8195-88418AE53665}" type="presParOf" srcId="{A3022150-DE2A-462E-B614-C2E5557F7D1F}" destId="{95CAEA79-FC1E-43A2-8975-9C077BA57F5D}" srcOrd="0" destOrd="0" presId="urn:microsoft.com/office/officeart/2005/8/layout/vList3"/>
    <dgm:cxn modelId="{AFFD031E-9512-4508-8989-5386B9A02C28}" type="presParOf" srcId="{A3022150-DE2A-462E-B614-C2E5557F7D1F}" destId="{59B58B1B-5472-4671-ACE9-0DA2794FFB38}" srcOrd="1" destOrd="0" presId="urn:microsoft.com/office/officeart/2005/8/layout/vList3"/>
    <dgm:cxn modelId="{0195199A-9BCF-4495-AD45-79A2B85346B8}" type="presParOf" srcId="{7C4A07F0-2612-40A4-BAEC-23AB99AF9DCA}" destId="{081D6C54-7B65-40FE-97A5-A3916744EECD}" srcOrd="1" destOrd="0" presId="urn:microsoft.com/office/officeart/2005/8/layout/vList3"/>
    <dgm:cxn modelId="{A8727ACB-1EE9-4CD0-B2D7-587E6C5AB7EE}" type="presParOf" srcId="{7C4A07F0-2612-40A4-BAEC-23AB99AF9DCA}" destId="{F29238F7-B58E-4557-AA37-CC68015411F8}" srcOrd="2" destOrd="0" presId="urn:microsoft.com/office/officeart/2005/8/layout/vList3"/>
    <dgm:cxn modelId="{873668EE-3863-434E-8CA5-5EB6F7E2A938}" type="presParOf" srcId="{F29238F7-B58E-4557-AA37-CC68015411F8}" destId="{2B7BB545-6010-4D8E-891C-396B0CAF30EC}" srcOrd="0" destOrd="0" presId="urn:microsoft.com/office/officeart/2005/8/layout/vList3"/>
    <dgm:cxn modelId="{26E301FA-69CA-46B9-B821-A125462867BD}" type="presParOf" srcId="{F29238F7-B58E-4557-AA37-CC68015411F8}" destId="{919AB43A-9900-4DA0-BAC9-9C803AADF666}" srcOrd="1" destOrd="0" presId="urn:microsoft.com/office/officeart/2005/8/layout/vList3"/>
    <dgm:cxn modelId="{483125B1-5691-403C-B867-523F11BD496B}" type="presParOf" srcId="{7C4A07F0-2612-40A4-BAEC-23AB99AF9DCA}" destId="{34CF82C9-63E2-4276-B01A-6D5FCFDBE978}" srcOrd="3" destOrd="0" presId="urn:microsoft.com/office/officeart/2005/8/layout/vList3"/>
    <dgm:cxn modelId="{2F39EFC1-5A61-4C47-85AE-975F5DBE8CC4}" type="presParOf" srcId="{7C4A07F0-2612-40A4-BAEC-23AB99AF9DCA}" destId="{5E40B70D-D26C-4A5B-85E1-DE11AEA0D5EE}" srcOrd="4" destOrd="0" presId="urn:microsoft.com/office/officeart/2005/8/layout/vList3"/>
    <dgm:cxn modelId="{E4E9F7E3-8B9A-4A23-BE1B-BAF3714DF239}" type="presParOf" srcId="{5E40B70D-D26C-4A5B-85E1-DE11AEA0D5EE}" destId="{1F1B6ED1-1A03-4A84-8ACB-DA944475F817}" srcOrd="0" destOrd="0" presId="urn:microsoft.com/office/officeart/2005/8/layout/vList3"/>
    <dgm:cxn modelId="{D651FE65-DDCC-43CE-AB94-C4E4C1721BF1}" type="presParOf" srcId="{5E40B70D-D26C-4A5B-85E1-DE11AEA0D5EE}" destId="{B73EF524-D1E5-400B-9B04-F14E5D78BA7F}" srcOrd="1" destOrd="0" presId="urn:microsoft.com/office/officeart/2005/8/layout/vList3"/>
    <dgm:cxn modelId="{DD692531-F193-4639-93A5-546DBAD93778}" type="presParOf" srcId="{7C4A07F0-2612-40A4-BAEC-23AB99AF9DCA}" destId="{814CFF7F-E12A-411C-BEF5-02A7B0C3CB56}" srcOrd="5" destOrd="0" presId="urn:microsoft.com/office/officeart/2005/8/layout/vList3"/>
    <dgm:cxn modelId="{21106813-C51F-4AD2-8142-59FEC4C4303E}" type="presParOf" srcId="{7C4A07F0-2612-40A4-BAEC-23AB99AF9DCA}" destId="{947F50AF-0C3E-4AD9-8E8D-3DF6A7FD7FD1}" srcOrd="6" destOrd="0" presId="urn:microsoft.com/office/officeart/2005/8/layout/vList3"/>
    <dgm:cxn modelId="{D6BDA64F-BBF1-4612-A89B-AE12405E2267}" type="presParOf" srcId="{947F50AF-0C3E-4AD9-8E8D-3DF6A7FD7FD1}" destId="{031A9594-E3A3-4426-8FA1-62E9E45E1EEE}" srcOrd="0" destOrd="0" presId="urn:microsoft.com/office/officeart/2005/8/layout/vList3"/>
    <dgm:cxn modelId="{A87E9337-CE19-41E9-A1D4-A9C6299171D0}" type="presParOf" srcId="{947F50AF-0C3E-4AD9-8E8D-3DF6A7FD7FD1}" destId="{6A42E393-6C7E-4B38-A16E-0304BCAC83F2}" srcOrd="1" destOrd="0" presId="urn:microsoft.com/office/officeart/2005/8/layout/vList3"/>
    <dgm:cxn modelId="{07C20983-CB25-4AE9-B700-53873090542C}" type="presParOf" srcId="{7C4A07F0-2612-40A4-BAEC-23AB99AF9DCA}" destId="{63E5D9B9-F050-4F28-94D7-EB6D4F26A509}" srcOrd="7" destOrd="0" presId="urn:microsoft.com/office/officeart/2005/8/layout/vList3"/>
    <dgm:cxn modelId="{537075E3-EB0F-4D02-81AB-E0D8E36EC6BB}" type="presParOf" srcId="{7C4A07F0-2612-40A4-BAEC-23AB99AF9DCA}" destId="{332EA3F3-E7E5-436A-80B6-069A126F7EF3}" srcOrd="8" destOrd="0" presId="urn:microsoft.com/office/officeart/2005/8/layout/vList3"/>
    <dgm:cxn modelId="{411D6BA1-4D49-41D9-BFB2-B99CA2346ABE}" type="presParOf" srcId="{332EA3F3-E7E5-436A-80B6-069A126F7EF3}" destId="{91071B31-4D41-4803-BFC2-08FECF7C84D7}" srcOrd="0" destOrd="0" presId="urn:microsoft.com/office/officeart/2005/8/layout/vList3"/>
    <dgm:cxn modelId="{03EFF914-0017-4E61-8725-61B56C3F5F53}" type="presParOf" srcId="{332EA3F3-E7E5-436A-80B6-069A126F7EF3}" destId="{178C35AD-E8C7-40C1-BE6F-557134706E6D}" srcOrd="1" destOrd="0" presId="urn:microsoft.com/office/officeart/2005/8/layout/vList3"/>
    <dgm:cxn modelId="{46B8F06A-10E8-4551-9CA1-4126DB667EE0}" type="presParOf" srcId="{7C4A07F0-2612-40A4-BAEC-23AB99AF9DCA}" destId="{098D4FC5-6FF3-4B90-A168-E84B6DE7ACEE}" srcOrd="9" destOrd="0" presId="urn:microsoft.com/office/officeart/2005/8/layout/vList3"/>
    <dgm:cxn modelId="{B196D896-85BC-4C3C-91B1-B8E79867C8DF}" type="presParOf" srcId="{7C4A07F0-2612-40A4-BAEC-23AB99AF9DCA}" destId="{71B0132D-1008-4161-8DDA-F17F88A774F4}" srcOrd="10" destOrd="0" presId="urn:microsoft.com/office/officeart/2005/8/layout/vList3"/>
    <dgm:cxn modelId="{807C983A-B386-450B-AD80-B58B9A47C760}" type="presParOf" srcId="{71B0132D-1008-4161-8DDA-F17F88A774F4}" destId="{5B685E03-3D9D-44A7-A1BF-10632124FB45}" srcOrd="0" destOrd="0" presId="urn:microsoft.com/office/officeart/2005/8/layout/vList3"/>
    <dgm:cxn modelId="{E394C0B6-46CD-4A71-83E6-94D2B43B4A27}" type="presParOf" srcId="{71B0132D-1008-4161-8DDA-F17F88A774F4}" destId="{62EAC044-A2D5-46F9-A06B-55E2E0DB979F}" srcOrd="1" destOrd="0" presId="urn:microsoft.com/office/officeart/2005/8/layout/vList3"/>
    <dgm:cxn modelId="{CAB78AF7-743D-4B94-B8AC-1270FC90562F}" type="presParOf" srcId="{7C4A07F0-2612-40A4-BAEC-23AB99AF9DCA}" destId="{8B55E85A-5EB9-48BB-959D-86CF04DA3741}" srcOrd="11" destOrd="0" presId="urn:microsoft.com/office/officeart/2005/8/layout/vList3"/>
    <dgm:cxn modelId="{869741BB-0E22-4E7C-A6D4-D58206037CC8}" type="presParOf" srcId="{7C4A07F0-2612-40A4-BAEC-23AB99AF9DCA}" destId="{0CFE42E1-3997-49F0-9CFC-C5C7615D6355}" srcOrd="12" destOrd="0" presId="urn:microsoft.com/office/officeart/2005/8/layout/vList3"/>
    <dgm:cxn modelId="{31A8ABDF-E45E-47B9-A0DC-3F2FF5AD15E5}" type="presParOf" srcId="{0CFE42E1-3997-49F0-9CFC-C5C7615D6355}" destId="{A82EE9F7-0A99-4708-A9B5-EBF87BEC055A}" srcOrd="0" destOrd="0" presId="urn:microsoft.com/office/officeart/2005/8/layout/vList3"/>
    <dgm:cxn modelId="{462D51EE-500A-47AB-A7FC-62DEAEA6ADA2}" type="presParOf" srcId="{0CFE42E1-3997-49F0-9CFC-C5C7615D6355}" destId="{CDB72716-96B8-4B75-AC82-24499CB53B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68F00F-02F9-447C-BE1C-26D470893917}" type="doc">
      <dgm:prSet loTypeId="urn:microsoft.com/office/officeart/2008/layout/PictureStrip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98CCDFB7-0F00-4182-9B90-9E5E4BBD4250}">
      <dgm:prSet/>
      <dgm:spPr/>
      <dgm:t>
        <a:bodyPr/>
        <a:lstStyle/>
        <a:p>
          <a:r>
            <a:rPr lang="fr-FR" b="1" dirty="0">
              <a:solidFill>
                <a:srgbClr val="008080"/>
              </a:solidFill>
            </a:rPr>
            <a:t>Mission 1</a:t>
          </a:r>
          <a:endParaRPr lang="fr-BE" b="1" dirty="0">
            <a:solidFill>
              <a:srgbClr val="008080"/>
            </a:solidFill>
          </a:endParaRPr>
        </a:p>
      </dgm:t>
    </dgm:pt>
    <dgm:pt modelId="{149242C9-7F91-4EA2-A061-92DC5BE8DEA1}" type="parTrans" cxnId="{1E208ED8-AEE4-4EF7-A731-5B3AFD878CE5}">
      <dgm:prSet/>
      <dgm:spPr/>
      <dgm:t>
        <a:bodyPr/>
        <a:lstStyle/>
        <a:p>
          <a:endParaRPr lang="fr-BE"/>
        </a:p>
      </dgm:t>
    </dgm:pt>
    <dgm:pt modelId="{2DFA936D-1EC3-4E54-8D6B-1F67B1F3D3F4}" type="sibTrans" cxnId="{1E208ED8-AEE4-4EF7-A731-5B3AFD878CE5}">
      <dgm:prSet/>
      <dgm:spPr/>
      <dgm:t>
        <a:bodyPr/>
        <a:lstStyle/>
        <a:p>
          <a:endParaRPr lang="fr-BE"/>
        </a:p>
      </dgm:t>
    </dgm:pt>
    <dgm:pt modelId="{707F9AC7-9858-4947-9926-394A7D2E9428}">
      <dgm:prSet/>
      <dgm:spPr/>
      <dgm:t>
        <a:bodyPr/>
        <a:lstStyle/>
        <a:p>
          <a:r>
            <a:rPr lang="fr-FR" b="1" dirty="0">
              <a:solidFill>
                <a:srgbClr val="008080"/>
              </a:solidFill>
            </a:rPr>
            <a:t>Mission 2</a:t>
          </a:r>
          <a:endParaRPr lang="fr-BE" b="1" dirty="0">
            <a:solidFill>
              <a:srgbClr val="008080"/>
            </a:solidFill>
          </a:endParaRPr>
        </a:p>
      </dgm:t>
    </dgm:pt>
    <dgm:pt modelId="{CEFC9719-B39F-4D62-9796-A85BF65AE4DB}" type="parTrans" cxnId="{15F2EC22-491E-470B-BDAE-DCE676BF4830}">
      <dgm:prSet/>
      <dgm:spPr/>
      <dgm:t>
        <a:bodyPr/>
        <a:lstStyle/>
        <a:p>
          <a:endParaRPr lang="fr-BE"/>
        </a:p>
      </dgm:t>
    </dgm:pt>
    <dgm:pt modelId="{512455F6-7903-43AC-8EAF-3B2C6530A4A6}" type="sibTrans" cxnId="{15F2EC22-491E-470B-BDAE-DCE676BF4830}">
      <dgm:prSet/>
      <dgm:spPr/>
      <dgm:t>
        <a:bodyPr/>
        <a:lstStyle/>
        <a:p>
          <a:endParaRPr lang="fr-BE"/>
        </a:p>
      </dgm:t>
    </dgm:pt>
    <dgm:pt modelId="{CC027FD6-96AC-4511-B858-9ED8377A66B2}">
      <dgm:prSet/>
      <dgm:spPr/>
      <dgm:t>
        <a:bodyPr/>
        <a:lstStyle/>
        <a:p>
          <a:r>
            <a:rPr lang="fr-FR" dirty="0"/>
            <a:t>Communiquer mes </a:t>
          </a:r>
          <a:r>
            <a:rPr lang="fr-FR" b="1" dirty="0"/>
            <a:t>disponibilités</a:t>
          </a:r>
          <a:r>
            <a:rPr lang="fr-FR" dirty="0"/>
            <a:t> en créant un </a:t>
          </a:r>
          <a:r>
            <a:rPr lang="fr-FR" b="0" dirty="0"/>
            <a:t>calendrier</a:t>
          </a:r>
          <a:r>
            <a:rPr lang="fr-FR" dirty="0"/>
            <a:t> de prise de </a:t>
          </a:r>
          <a:r>
            <a:rPr lang="fr-FR" b="1" dirty="0"/>
            <a:t>rendez-vous</a:t>
          </a:r>
          <a:endParaRPr lang="fr-BE" b="1" dirty="0"/>
        </a:p>
      </dgm:t>
    </dgm:pt>
    <dgm:pt modelId="{BB5C79B5-2C31-498D-811C-62563E8B108E}" type="parTrans" cxnId="{422A8A30-B331-4DB4-B441-447B809A6B84}">
      <dgm:prSet/>
      <dgm:spPr/>
      <dgm:t>
        <a:bodyPr/>
        <a:lstStyle/>
        <a:p>
          <a:endParaRPr lang="fr-BE"/>
        </a:p>
      </dgm:t>
    </dgm:pt>
    <dgm:pt modelId="{10373DAC-0805-4BDF-9845-C21430F66A76}" type="sibTrans" cxnId="{422A8A30-B331-4DB4-B441-447B809A6B84}">
      <dgm:prSet/>
      <dgm:spPr/>
      <dgm:t>
        <a:bodyPr/>
        <a:lstStyle/>
        <a:p>
          <a:endParaRPr lang="fr-BE"/>
        </a:p>
      </dgm:t>
    </dgm:pt>
    <dgm:pt modelId="{A4F6199C-93B2-44BA-BBE4-E74AA3955CBF}">
      <dgm:prSet/>
      <dgm:spPr/>
      <dgm:t>
        <a:bodyPr/>
        <a:lstStyle/>
        <a:p>
          <a:r>
            <a:rPr lang="fr-FR" b="1" dirty="0"/>
            <a:t>Structurer</a:t>
          </a:r>
          <a:r>
            <a:rPr lang="fr-FR" dirty="0"/>
            <a:t> un contenu de cours avec les </a:t>
          </a:r>
          <a:r>
            <a:rPr lang="fr-FR" b="1" dirty="0"/>
            <a:t>étiquettes</a:t>
          </a:r>
          <a:endParaRPr lang="fr-BE" b="1" dirty="0"/>
        </a:p>
      </dgm:t>
    </dgm:pt>
    <dgm:pt modelId="{5EEADFA8-EDD0-4300-8EE1-1EBDBC4F47E6}" type="parTrans" cxnId="{F285F3CD-3AF7-4D76-96A9-FAA4777AFE52}">
      <dgm:prSet/>
      <dgm:spPr/>
      <dgm:t>
        <a:bodyPr/>
        <a:lstStyle/>
        <a:p>
          <a:endParaRPr lang="fr-BE"/>
        </a:p>
      </dgm:t>
    </dgm:pt>
    <dgm:pt modelId="{B8EE66AF-EA35-4CE7-BC4F-D6E485585106}" type="sibTrans" cxnId="{F285F3CD-3AF7-4D76-96A9-FAA4777AFE52}">
      <dgm:prSet/>
      <dgm:spPr/>
      <dgm:t>
        <a:bodyPr/>
        <a:lstStyle/>
        <a:p>
          <a:endParaRPr lang="fr-BE"/>
        </a:p>
      </dgm:t>
    </dgm:pt>
    <dgm:pt modelId="{DA7ABAD2-8BBC-4983-AE37-424ECC35C837}">
      <dgm:prSet/>
      <dgm:spPr/>
      <dgm:t>
        <a:bodyPr/>
        <a:lstStyle/>
        <a:p>
          <a:r>
            <a:rPr lang="fr-FR" b="1" dirty="0">
              <a:solidFill>
                <a:srgbClr val="008080"/>
              </a:solidFill>
            </a:rPr>
            <a:t>Mission 3</a:t>
          </a:r>
          <a:endParaRPr lang="fr-BE" b="1" dirty="0">
            <a:solidFill>
              <a:srgbClr val="008080"/>
            </a:solidFill>
          </a:endParaRPr>
        </a:p>
      </dgm:t>
    </dgm:pt>
    <dgm:pt modelId="{FAEED5CD-B806-4E2D-9E76-33FAEE5B0D18}" type="parTrans" cxnId="{FB0C559C-6D84-4031-BFB1-1EF31AF7915C}">
      <dgm:prSet/>
      <dgm:spPr/>
      <dgm:t>
        <a:bodyPr/>
        <a:lstStyle/>
        <a:p>
          <a:endParaRPr lang="fr-BE"/>
        </a:p>
      </dgm:t>
    </dgm:pt>
    <dgm:pt modelId="{CA5B7597-3652-4A0D-97CB-AA6C578DF44D}" type="sibTrans" cxnId="{FB0C559C-6D84-4031-BFB1-1EF31AF7915C}">
      <dgm:prSet/>
      <dgm:spPr/>
      <dgm:t>
        <a:bodyPr/>
        <a:lstStyle/>
        <a:p>
          <a:endParaRPr lang="fr-BE"/>
        </a:p>
      </dgm:t>
    </dgm:pt>
    <dgm:pt modelId="{1E834D48-F0AC-4F90-902C-4232EA914DBA}">
      <dgm:prSet/>
      <dgm:spPr/>
      <dgm:t>
        <a:bodyPr/>
        <a:lstStyle/>
        <a:p>
          <a:r>
            <a:rPr lang="fr-FR" dirty="0"/>
            <a:t>Lancer une </a:t>
          </a:r>
          <a:r>
            <a:rPr lang="fr-FR" b="0" dirty="0"/>
            <a:t>question</a:t>
          </a:r>
          <a:r>
            <a:rPr lang="fr-FR" dirty="0"/>
            <a:t> simple de </a:t>
          </a:r>
          <a:r>
            <a:rPr lang="fr-FR" b="1" dirty="0"/>
            <a:t>feedback</a:t>
          </a:r>
          <a:r>
            <a:rPr lang="fr-FR" dirty="0"/>
            <a:t> avec un </a:t>
          </a:r>
          <a:r>
            <a:rPr lang="fr-FR" b="1" dirty="0"/>
            <a:t>sondage</a:t>
          </a:r>
          <a:endParaRPr lang="fr-BE" b="1" dirty="0"/>
        </a:p>
      </dgm:t>
    </dgm:pt>
    <dgm:pt modelId="{485A37A6-0BCD-46D9-B101-6B4C3BEE7924}" type="parTrans" cxnId="{6178E088-DF1E-4201-B671-6EE96880219E}">
      <dgm:prSet/>
      <dgm:spPr/>
      <dgm:t>
        <a:bodyPr/>
        <a:lstStyle/>
        <a:p>
          <a:endParaRPr lang="fr-BE"/>
        </a:p>
      </dgm:t>
    </dgm:pt>
    <dgm:pt modelId="{ADBD4239-5F06-4DCA-858D-AAC7F548E6D6}" type="sibTrans" cxnId="{6178E088-DF1E-4201-B671-6EE96880219E}">
      <dgm:prSet/>
      <dgm:spPr/>
      <dgm:t>
        <a:bodyPr/>
        <a:lstStyle/>
        <a:p>
          <a:endParaRPr lang="fr-BE"/>
        </a:p>
      </dgm:t>
    </dgm:pt>
    <dgm:pt modelId="{C28635BA-1EA5-46F2-A1F2-A1BD8D3460B5}">
      <dgm:prSet/>
      <dgm:spPr/>
      <dgm:t>
        <a:bodyPr/>
        <a:lstStyle/>
        <a:p>
          <a:r>
            <a:rPr lang="fr-FR" b="1" dirty="0">
              <a:solidFill>
                <a:srgbClr val="008080"/>
              </a:solidFill>
            </a:rPr>
            <a:t>Mission 4</a:t>
          </a:r>
          <a:endParaRPr lang="fr-BE" b="1" dirty="0">
            <a:solidFill>
              <a:srgbClr val="008080"/>
            </a:solidFill>
          </a:endParaRPr>
        </a:p>
      </dgm:t>
    </dgm:pt>
    <dgm:pt modelId="{4A245000-4576-40A2-BC4E-987EFC83A9DC}" type="parTrans" cxnId="{9CCC5DCF-2E21-464F-90CF-856A65951BF6}">
      <dgm:prSet/>
      <dgm:spPr/>
      <dgm:t>
        <a:bodyPr/>
        <a:lstStyle/>
        <a:p>
          <a:endParaRPr lang="fr-BE"/>
        </a:p>
      </dgm:t>
    </dgm:pt>
    <dgm:pt modelId="{808F34DB-2018-4A95-B1AC-E54B1E9F5DDB}" type="sibTrans" cxnId="{9CCC5DCF-2E21-464F-90CF-856A65951BF6}">
      <dgm:prSet/>
      <dgm:spPr/>
      <dgm:t>
        <a:bodyPr/>
        <a:lstStyle/>
        <a:p>
          <a:endParaRPr lang="fr-BE"/>
        </a:p>
      </dgm:t>
    </dgm:pt>
    <dgm:pt modelId="{FE60D6CD-389C-4950-ADCC-10F7CB3EA18D}">
      <dgm:prSet/>
      <dgm:spPr/>
      <dgm:t>
        <a:bodyPr/>
        <a:lstStyle/>
        <a:p>
          <a:r>
            <a:rPr lang="fr-FR" dirty="0"/>
            <a:t>Créer un </a:t>
          </a:r>
          <a:r>
            <a:rPr lang="fr-FR" b="1" dirty="0"/>
            <a:t>groupe</a:t>
          </a:r>
          <a:r>
            <a:rPr lang="fr-FR" dirty="0"/>
            <a:t> pour les </a:t>
          </a:r>
          <a:r>
            <a:rPr lang="fr-FR" b="1" dirty="0"/>
            <a:t>étudiants PEPS, </a:t>
          </a:r>
          <a:r>
            <a:rPr lang="fr-FR" b="0" dirty="0"/>
            <a:t>de façon à pouvoir communiquer avec eux spécifiquement</a:t>
          </a:r>
          <a:endParaRPr lang="fr-BE" b="0" dirty="0"/>
        </a:p>
      </dgm:t>
    </dgm:pt>
    <dgm:pt modelId="{2948163D-67B1-4F88-BD33-0964182DF5D0}" type="parTrans" cxnId="{10D816CD-2650-4121-A147-51FA7946A66B}">
      <dgm:prSet/>
      <dgm:spPr/>
      <dgm:t>
        <a:bodyPr/>
        <a:lstStyle/>
        <a:p>
          <a:endParaRPr lang="fr-BE"/>
        </a:p>
      </dgm:t>
    </dgm:pt>
    <dgm:pt modelId="{4A714196-BA83-4034-B495-BA33453B2E56}" type="sibTrans" cxnId="{10D816CD-2650-4121-A147-51FA7946A66B}">
      <dgm:prSet/>
      <dgm:spPr/>
      <dgm:t>
        <a:bodyPr/>
        <a:lstStyle/>
        <a:p>
          <a:endParaRPr lang="fr-BE"/>
        </a:p>
      </dgm:t>
    </dgm:pt>
    <dgm:pt modelId="{E05B9C22-C9CE-4CFA-B788-DDF847A256B4}">
      <dgm:prSet/>
      <dgm:spPr/>
      <dgm:t>
        <a:bodyPr/>
        <a:lstStyle/>
        <a:p>
          <a:r>
            <a:rPr lang="fr-FR" b="1" dirty="0">
              <a:solidFill>
                <a:srgbClr val="008080"/>
              </a:solidFill>
            </a:rPr>
            <a:t>Mission 5</a:t>
          </a:r>
          <a:endParaRPr lang="fr-BE" b="1" dirty="0">
            <a:solidFill>
              <a:srgbClr val="008080"/>
            </a:solidFill>
          </a:endParaRPr>
        </a:p>
      </dgm:t>
    </dgm:pt>
    <dgm:pt modelId="{1608223C-D0B6-4308-BF26-38334489C802}" type="parTrans" cxnId="{936349E8-BA2B-444A-84B2-B7300CFFE6FB}">
      <dgm:prSet/>
      <dgm:spPr/>
      <dgm:t>
        <a:bodyPr/>
        <a:lstStyle/>
        <a:p>
          <a:endParaRPr lang="fr-BE"/>
        </a:p>
      </dgm:t>
    </dgm:pt>
    <dgm:pt modelId="{3CC5E585-7BCD-41AC-9C30-8E164255F975}" type="sibTrans" cxnId="{936349E8-BA2B-444A-84B2-B7300CFFE6FB}">
      <dgm:prSet/>
      <dgm:spPr/>
      <dgm:t>
        <a:bodyPr/>
        <a:lstStyle/>
        <a:p>
          <a:endParaRPr lang="fr-BE"/>
        </a:p>
      </dgm:t>
    </dgm:pt>
    <dgm:pt modelId="{50ED41F3-BDF2-446B-98F2-E4CBDCD7E214}">
      <dgm:prSet/>
      <dgm:spPr/>
      <dgm:t>
        <a:bodyPr/>
        <a:lstStyle/>
        <a:p>
          <a:r>
            <a:rPr lang="fr-FR" b="0" dirty="0"/>
            <a:t>Testez un </a:t>
          </a:r>
          <a:r>
            <a:rPr lang="fr-FR" b="1" dirty="0"/>
            <a:t>outil de votre choix</a:t>
          </a:r>
          <a:endParaRPr lang="fr-BE" b="1" dirty="0"/>
        </a:p>
      </dgm:t>
    </dgm:pt>
    <dgm:pt modelId="{28E827C2-ED12-4252-9A26-60A48FE69343}" type="parTrans" cxnId="{E8ADCCC7-12E0-4D2B-9E3F-E50AFB41F93D}">
      <dgm:prSet/>
      <dgm:spPr/>
      <dgm:t>
        <a:bodyPr/>
        <a:lstStyle/>
        <a:p>
          <a:endParaRPr lang="fr-BE"/>
        </a:p>
      </dgm:t>
    </dgm:pt>
    <dgm:pt modelId="{06B63EB6-0C41-4CFD-8EAE-4907663F3E81}" type="sibTrans" cxnId="{E8ADCCC7-12E0-4D2B-9E3F-E50AFB41F93D}">
      <dgm:prSet/>
      <dgm:spPr/>
      <dgm:t>
        <a:bodyPr/>
        <a:lstStyle/>
        <a:p>
          <a:endParaRPr lang="fr-BE"/>
        </a:p>
      </dgm:t>
    </dgm:pt>
    <dgm:pt modelId="{F6E2BAC1-F94A-4C0E-8289-A2B007F77574}" type="pres">
      <dgm:prSet presAssocID="{B368F00F-02F9-447C-BE1C-26D470893917}" presName="Name0" presStyleCnt="0">
        <dgm:presLayoutVars>
          <dgm:dir/>
          <dgm:resizeHandles val="exact"/>
        </dgm:presLayoutVars>
      </dgm:prSet>
      <dgm:spPr/>
    </dgm:pt>
    <dgm:pt modelId="{57C42F7F-3186-443E-8F8B-8DCCBA30E7D3}" type="pres">
      <dgm:prSet presAssocID="{98CCDFB7-0F00-4182-9B90-9E5E4BBD4250}" presName="composite" presStyleCnt="0"/>
      <dgm:spPr/>
    </dgm:pt>
    <dgm:pt modelId="{D927E813-509F-425E-8B11-4154864612A8}" type="pres">
      <dgm:prSet presAssocID="{98CCDFB7-0F00-4182-9B90-9E5E4BBD4250}" presName="rect1" presStyleLbl="trAlignAcc1" presStyleIdx="0" presStyleCnt="5">
        <dgm:presLayoutVars>
          <dgm:bulletEnabled val="1"/>
        </dgm:presLayoutVars>
      </dgm:prSet>
      <dgm:spPr/>
    </dgm:pt>
    <dgm:pt modelId="{F529572B-42E1-4B4F-8F89-7346E057AC34}" type="pres">
      <dgm:prSet presAssocID="{98CCDFB7-0F00-4182-9B90-9E5E4BBD4250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alendrier mensuel avec un remplissage uni"/>
        </a:ext>
      </dgm:extLst>
    </dgm:pt>
    <dgm:pt modelId="{A6DDC74F-4766-487E-9483-76BA55006092}" type="pres">
      <dgm:prSet presAssocID="{2DFA936D-1EC3-4E54-8D6B-1F67B1F3D3F4}" presName="sibTrans" presStyleCnt="0"/>
      <dgm:spPr/>
    </dgm:pt>
    <dgm:pt modelId="{BBF23853-F75D-4FD6-B67F-FC2E99C60E2C}" type="pres">
      <dgm:prSet presAssocID="{707F9AC7-9858-4947-9926-394A7D2E9428}" presName="composite" presStyleCnt="0"/>
      <dgm:spPr/>
    </dgm:pt>
    <dgm:pt modelId="{34CCDC2A-B2C0-41CD-AD36-3F29EDB6F044}" type="pres">
      <dgm:prSet presAssocID="{707F9AC7-9858-4947-9926-394A7D2E9428}" presName="rect1" presStyleLbl="trAlignAcc1" presStyleIdx="1" presStyleCnt="5">
        <dgm:presLayoutVars>
          <dgm:bulletEnabled val="1"/>
        </dgm:presLayoutVars>
      </dgm:prSet>
      <dgm:spPr/>
    </dgm:pt>
    <dgm:pt modelId="{980E405E-3A6E-4232-A295-556495F1AC13}" type="pres">
      <dgm:prSet presAssocID="{707F9AC7-9858-4947-9926-394A7D2E9428}" presName="rect2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iérarchie avec un remplissage uni"/>
        </a:ext>
      </dgm:extLst>
    </dgm:pt>
    <dgm:pt modelId="{51D0D3A3-1518-43C1-81DF-B8C723747962}" type="pres">
      <dgm:prSet presAssocID="{512455F6-7903-43AC-8EAF-3B2C6530A4A6}" presName="sibTrans" presStyleCnt="0"/>
      <dgm:spPr/>
    </dgm:pt>
    <dgm:pt modelId="{15D61445-4B1E-4578-80A6-820AA8AF575F}" type="pres">
      <dgm:prSet presAssocID="{DA7ABAD2-8BBC-4983-AE37-424ECC35C837}" presName="composite" presStyleCnt="0"/>
      <dgm:spPr/>
    </dgm:pt>
    <dgm:pt modelId="{B12D3562-3DAF-4C4C-8F8E-2F366C050762}" type="pres">
      <dgm:prSet presAssocID="{DA7ABAD2-8BBC-4983-AE37-424ECC35C837}" presName="rect1" presStyleLbl="trAlignAcc1" presStyleIdx="2" presStyleCnt="5">
        <dgm:presLayoutVars>
          <dgm:bulletEnabled val="1"/>
        </dgm:presLayoutVars>
      </dgm:prSet>
      <dgm:spPr/>
    </dgm:pt>
    <dgm:pt modelId="{BDF09B62-62E2-4494-AFE1-464F6973C0B0}" type="pres">
      <dgm:prSet presAssocID="{DA7ABAD2-8BBC-4983-AE37-424ECC35C837}" presName="rect2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oint d’interrogation avec un remplissage uni"/>
        </a:ext>
      </dgm:extLst>
    </dgm:pt>
    <dgm:pt modelId="{A79C9FCD-675D-4786-A7D0-7E5C0E1F47B7}" type="pres">
      <dgm:prSet presAssocID="{CA5B7597-3652-4A0D-97CB-AA6C578DF44D}" presName="sibTrans" presStyleCnt="0"/>
      <dgm:spPr/>
    </dgm:pt>
    <dgm:pt modelId="{E7D56DE3-6246-40DB-B544-0DCB7A7CCE90}" type="pres">
      <dgm:prSet presAssocID="{C28635BA-1EA5-46F2-A1F2-A1BD8D3460B5}" presName="composite" presStyleCnt="0"/>
      <dgm:spPr/>
    </dgm:pt>
    <dgm:pt modelId="{DAF663DB-1214-4ECE-95AC-77A091E1A730}" type="pres">
      <dgm:prSet presAssocID="{C28635BA-1EA5-46F2-A1F2-A1BD8D3460B5}" presName="rect1" presStyleLbl="trAlignAcc1" presStyleIdx="3" presStyleCnt="5">
        <dgm:presLayoutVars>
          <dgm:bulletEnabled val="1"/>
        </dgm:presLayoutVars>
      </dgm:prSet>
      <dgm:spPr/>
    </dgm:pt>
    <dgm:pt modelId="{961613EF-5716-4FED-8F83-A3C262F50598}" type="pres">
      <dgm:prSet presAssocID="{C28635BA-1EA5-46F2-A1F2-A1BD8D3460B5}" presName="rect2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roupe d’hommes avec un remplissage uni"/>
        </a:ext>
      </dgm:extLst>
    </dgm:pt>
    <dgm:pt modelId="{4DB8EDC8-0148-4E5D-85B0-FA3A4097F478}" type="pres">
      <dgm:prSet presAssocID="{808F34DB-2018-4A95-B1AC-E54B1E9F5DDB}" presName="sibTrans" presStyleCnt="0"/>
      <dgm:spPr/>
    </dgm:pt>
    <dgm:pt modelId="{D56849E5-3895-49B7-A64E-9A01DD3B0A86}" type="pres">
      <dgm:prSet presAssocID="{E05B9C22-C9CE-4CFA-B788-DDF847A256B4}" presName="composite" presStyleCnt="0"/>
      <dgm:spPr/>
    </dgm:pt>
    <dgm:pt modelId="{FCA07587-9939-48D2-9BEC-403D05528C6D}" type="pres">
      <dgm:prSet presAssocID="{E05B9C22-C9CE-4CFA-B788-DDF847A256B4}" presName="rect1" presStyleLbl="trAlignAcc1" presStyleIdx="4" presStyleCnt="5">
        <dgm:presLayoutVars>
          <dgm:bulletEnabled val="1"/>
        </dgm:presLayoutVars>
      </dgm:prSet>
      <dgm:spPr/>
    </dgm:pt>
    <dgm:pt modelId="{F025E711-6A80-407A-8A48-25665AA41746}" type="pres">
      <dgm:prSet presAssocID="{E05B9C22-C9CE-4CFA-B788-DDF847A256B4}" presName="rect2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Outils avec un remplissage uni"/>
        </a:ext>
      </dgm:extLst>
    </dgm:pt>
  </dgm:ptLst>
  <dgm:cxnLst>
    <dgm:cxn modelId="{7ED09704-683E-433E-AD2F-E6061FFDBD82}" type="presOf" srcId="{CC027FD6-96AC-4511-B858-9ED8377A66B2}" destId="{D927E813-509F-425E-8B11-4154864612A8}" srcOrd="0" destOrd="1" presId="urn:microsoft.com/office/officeart/2008/layout/PictureStrips"/>
    <dgm:cxn modelId="{8E428215-2745-41D1-95E3-A28EC6499568}" type="presOf" srcId="{A4F6199C-93B2-44BA-BBE4-E74AA3955CBF}" destId="{34CCDC2A-B2C0-41CD-AD36-3F29EDB6F044}" srcOrd="0" destOrd="1" presId="urn:microsoft.com/office/officeart/2008/layout/PictureStrips"/>
    <dgm:cxn modelId="{2100B021-C05E-453A-B81A-4DD6ECB04FEA}" type="presOf" srcId="{707F9AC7-9858-4947-9926-394A7D2E9428}" destId="{34CCDC2A-B2C0-41CD-AD36-3F29EDB6F044}" srcOrd="0" destOrd="0" presId="urn:microsoft.com/office/officeart/2008/layout/PictureStrips"/>
    <dgm:cxn modelId="{15F2EC22-491E-470B-BDAE-DCE676BF4830}" srcId="{B368F00F-02F9-447C-BE1C-26D470893917}" destId="{707F9AC7-9858-4947-9926-394A7D2E9428}" srcOrd="1" destOrd="0" parTransId="{CEFC9719-B39F-4D62-9796-A85BF65AE4DB}" sibTransId="{512455F6-7903-43AC-8EAF-3B2C6530A4A6}"/>
    <dgm:cxn modelId="{422A8A30-B331-4DB4-B441-447B809A6B84}" srcId="{98CCDFB7-0F00-4182-9B90-9E5E4BBD4250}" destId="{CC027FD6-96AC-4511-B858-9ED8377A66B2}" srcOrd="0" destOrd="0" parTransId="{BB5C79B5-2C31-498D-811C-62563E8B108E}" sibTransId="{10373DAC-0805-4BDF-9845-C21430F66A76}"/>
    <dgm:cxn modelId="{1A76DD60-243C-4C08-9536-12FDB3D79278}" type="presOf" srcId="{C28635BA-1EA5-46F2-A1F2-A1BD8D3460B5}" destId="{DAF663DB-1214-4ECE-95AC-77A091E1A730}" srcOrd="0" destOrd="0" presId="urn:microsoft.com/office/officeart/2008/layout/PictureStrips"/>
    <dgm:cxn modelId="{DC86AD6E-327F-4806-9B09-01D161BC3CA6}" type="presOf" srcId="{DA7ABAD2-8BBC-4983-AE37-424ECC35C837}" destId="{B12D3562-3DAF-4C4C-8F8E-2F366C050762}" srcOrd="0" destOrd="0" presId="urn:microsoft.com/office/officeart/2008/layout/PictureStrips"/>
    <dgm:cxn modelId="{4494B54E-81FC-43EB-B5F7-872E76F01594}" type="presOf" srcId="{FE60D6CD-389C-4950-ADCC-10F7CB3EA18D}" destId="{DAF663DB-1214-4ECE-95AC-77A091E1A730}" srcOrd="0" destOrd="1" presId="urn:microsoft.com/office/officeart/2008/layout/PictureStrips"/>
    <dgm:cxn modelId="{F12C9571-2DD6-49BB-8386-146AE61A2D9C}" type="presOf" srcId="{E05B9C22-C9CE-4CFA-B788-DDF847A256B4}" destId="{FCA07587-9939-48D2-9BEC-403D05528C6D}" srcOrd="0" destOrd="0" presId="urn:microsoft.com/office/officeart/2008/layout/PictureStrips"/>
    <dgm:cxn modelId="{AACF3872-50EE-4712-A943-1EAF7AD4A8FB}" type="presOf" srcId="{B368F00F-02F9-447C-BE1C-26D470893917}" destId="{F6E2BAC1-F94A-4C0E-8289-A2B007F77574}" srcOrd="0" destOrd="0" presId="urn:microsoft.com/office/officeart/2008/layout/PictureStrips"/>
    <dgm:cxn modelId="{6178E088-DF1E-4201-B671-6EE96880219E}" srcId="{DA7ABAD2-8BBC-4983-AE37-424ECC35C837}" destId="{1E834D48-F0AC-4F90-902C-4232EA914DBA}" srcOrd="0" destOrd="0" parTransId="{485A37A6-0BCD-46D9-B101-6B4C3BEE7924}" sibTransId="{ADBD4239-5F06-4DCA-858D-AAC7F548E6D6}"/>
    <dgm:cxn modelId="{FB0C559C-6D84-4031-BFB1-1EF31AF7915C}" srcId="{B368F00F-02F9-447C-BE1C-26D470893917}" destId="{DA7ABAD2-8BBC-4983-AE37-424ECC35C837}" srcOrd="2" destOrd="0" parTransId="{FAEED5CD-B806-4E2D-9E76-33FAEE5B0D18}" sibTransId="{CA5B7597-3652-4A0D-97CB-AA6C578DF44D}"/>
    <dgm:cxn modelId="{702EDAC5-1EA5-4822-892C-4AFAAAA97CD4}" type="presOf" srcId="{98CCDFB7-0F00-4182-9B90-9E5E4BBD4250}" destId="{D927E813-509F-425E-8B11-4154864612A8}" srcOrd="0" destOrd="0" presId="urn:microsoft.com/office/officeart/2008/layout/PictureStrips"/>
    <dgm:cxn modelId="{E8ADCCC7-12E0-4D2B-9E3F-E50AFB41F93D}" srcId="{E05B9C22-C9CE-4CFA-B788-DDF847A256B4}" destId="{50ED41F3-BDF2-446B-98F2-E4CBDCD7E214}" srcOrd="0" destOrd="0" parTransId="{28E827C2-ED12-4252-9A26-60A48FE69343}" sibTransId="{06B63EB6-0C41-4CFD-8EAE-4907663F3E81}"/>
    <dgm:cxn modelId="{25A4FCCB-D866-4693-8529-30182B73569D}" type="presOf" srcId="{1E834D48-F0AC-4F90-902C-4232EA914DBA}" destId="{B12D3562-3DAF-4C4C-8F8E-2F366C050762}" srcOrd="0" destOrd="1" presId="urn:microsoft.com/office/officeart/2008/layout/PictureStrips"/>
    <dgm:cxn modelId="{10D816CD-2650-4121-A147-51FA7946A66B}" srcId="{C28635BA-1EA5-46F2-A1F2-A1BD8D3460B5}" destId="{FE60D6CD-389C-4950-ADCC-10F7CB3EA18D}" srcOrd="0" destOrd="0" parTransId="{2948163D-67B1-4F88-BD33-0964182DF5D0}" sibTransId="{4A714196-BA83-4034-B495-BA33453B2E56}"/>
    <dgm:cxn modelId="{F285F3CD-3AF7-4D76-96A9-FAA4777AFE52}" srcId="{707F9AC7-9858-4947-9926-394A7D2E9428}" destId="{A4F6199C-93B2-44BA-BBE4-E74AA3955CBF}" srcOrd="0" destOrd="0" parTransId="{5EEADFA8-EDD0-4300-8EE1-1EBDBC4F47E6}" sibTransId="{B8EE66AF-EA35-4CE7-BC4F-D6E485585106}"/>
    <dgm:cxn modelId="{9CCC5DCF-2E21-464F-90CF-856A65951BF6}" srcId="{B368F00F-02F9-447C-BE1C-26D470893917}" destId="{C28635BA-1EA5-46F2-A1F2-A1BD8D3460B5}" srcOrd="3" destOrd="0" parTransId="{4A245000-4576-40A2-BC4E-987EFC83A9DC}" sibTransId="{808F34DB-2018-4A95-B1AC-E54B1E9F5DDB}"/>
    <dgm:cxn modelId="{1E208ED8-AEE4-4EF7-A731-5B3AFD878CE5}" srcId="{B368F00F-02F9-447C-BE1C-26D470893917}" destId="{98CCDFB7-0F00-4182-9B90-9E5E4BBD4250}" srcOrd="0" destOrd="0" parTransId="{149242C9-7F91-4EA2-A061-92DC5BE8DEA1}" sibTransId="{2DFA936D-1EC3-4E54-8D6B-1F67B1F3D3F4}"/>
    <dgm:cxn modelId="{936349E8-BA2B-444A-84B2-B7300CFFE6FB}" srcId="{B368F00F-02F9-447C-BE1C-26D470893917}" destId="{E05B9C22-C9CE-4CFA-B788-DDF847A256B4}" srcOrd="4" destOrd="0" parTransId="{1608223C-D0B6-4308-BF26-38334489C802}" sibTransId="{3CC5E585-7BCD-41AC-9C30-8E164255F975}"/>
    <dgm:cxn modelId="{560DF3EA-621B-4725-8464-63417CF26DB2}" type="presOf" srcId="{50ED41F3-BDF2-446B-98F2-E4CBDCD7E214}" destId="{FCA07587-9939-48D2-9BEC-403D05528C6D}" srcOrd="0" destOrd="1" presId="urn:microsoft.com/office/officeart/2008/layout/PictureStrips"/>
    <dgm:cxn modelId="{325511F4-D494-4BEE-84EC-D33E15647B86}" type="presParOf" srcId="{F6E2BAC1-F94A-4C0E-8289-A2B007F77574}" destId="{57C42F7F-3186-443E-8F8B-8DCCBA30E7D3}" srcOrd="0" destOrd="0" presId="urn:microsoft.com/office/officeart/2008/layout/PictureStrips"/>
    <dgm:cxn modelId="{797A8379-433F-4472-BA8A-9AB3F272EAF1}" type="presParOf" srcId="{57C42F7F-3186-443E-8F8B-8DCCBA30E7D3}" destId="{D927E813-509F-425E-8B11-4154864612A8}" srcOrd="0" destOrd="0" presId="urn:microsoft.com/office/officeart/2008/layout/PictureStrips"/>
    <dgm:cxn modelId="{472D7254-82C6-4D72-9F88-454149601747}" type="presParOf" srcId="{57C42F7F-3186-443E-8F8B-8DCCBA30E7D3}" destId="{F529572B-42E1-4B4F-8F89-7346E057AC34}" srcOrd="1" destOrd="0" presId="urn:microsoft.com/office/officeart/2008/layout/PictureStrips"/>
    <dgm:cxn modelId="{12E0BB9D-189F-4CD1-8131-6045822B846F}" type="presParOf" srcId="{F6E2BAC1-F94A-4C0E-8289-A2B007F77574}" destId="{A6DDC74F-4766-487E-9483-76BA55006092}" srcOrd="1" destOrd="0" presId="urn:microsoft.com/office/officeart/2008/layout/PictureStrips"/>
    <dgm:cxn modelId="{FD19A46E-FB07-478D-81DB-802C9374EA3E}" type="presParOf" srcId="{F6E2BAC1-F94A-4C0E-8289-A2B007F77574}" destId="{BBF23853-F75D-4FD6-B67F-FC2E99C60E2C}" srcOrd="2" destOrd="0" presId="urn:microsoft.com/office/officeart/2008/layout/PictureStrips"/>
    <dgm:cxn modelId="{4678A2AE-0471-4A35-B156-3CEEB950FC70}" type="presParOf" srcId="{BBF23853-F75D-4FD6-B67F-FC2E99C60E2C}" destId="{34CCDC2A-B2C0-41CD-AD36-3F29EDB6F044}" srcOrd="0" destOrd="0" presId="urn:microsoft.com/office/officeart/2008/layout/PictureStrips"/>
    <dgm:cxn modelId="{F5DF7D3E-16D8-4A71-9DD7-22E754EC23BE}" type="presParOf" srcId="{BBF23853-F75D-4FD6-B67F-FC2E99C60E2C}" destId="{980E405E-3A6E-4232-A295-556495F1AC13}" srcOrd="1" destOrd="0" presId="urn:microsoft.com/office/officeart/2008/layout/PictureStrips"/>
    <dgm:cxn modelId="{8D38AAC5-40C4-4F29-8B10-F1F92556A147}" type="presParOf" srcId="{F6E2BAC1-F94A-4C0E-8289-A2B007F77574}" destId="{51D0D3A3-1518-43C1-81DF-B8C723747962}" srcOrd="3" destOrd="0" presId="urn:microsoft.com/office/officeart/2008/layout/PictureStrips"/>
    <dgm:cxn modelId="{8B85A679-983B-46EB-A8DB-763887C0F080}" type="presParOf" srcId="{F6E2BAC1-F94A-4C0E-8289-A2B007F77574}" destId="{15D61445-4B1E-4578-80A6-820AA8AF575F}" srcOrd="4" destOrd="0" presId="urn:microsoft.com/office/officeart/2008/layout/PictureStrips"/>
    <dgm:cxn modelId="{9D6741FA-CE7B-4119-8C77-9CB7181120B9}" type="presParOf" srcId="{15D61445-4B1E-4578-80A6-820AA8AF575F}" destId="{B12D3562-3DAF-4C4C-8F8E-2F366C050762}" srcOrd="0" destOrd="0" presId="urn:microsoft.com/office/officeart/2008/layout/PictureStrips"/>
    <dgm:cxn modelId="{A5F772FD-3ED6-431C-B767-E3A3AAA02D1E}" type="presParOf" srcId="{15D61445-4B1E-4578-80A6-820AA8AF575F}" destId="{BDF09B62-62E2-4494-AFE1-464F6973C0B0}" srcOrd="1" destOrd="0" presId="urn:microsoft.com/office/officeart/2008/layout/PictureStrips"/>
    <dgm:cxn modelId="{C4E38858-4989-4310-8065-33391A703D7C}" type="presParOf" srcId="{F6E2BAC1-F94A-4C0E-8289-A2B007F77574}" destId="{A79C9FCD-675D-4786-A7D0-7E5C0E1F47B7}" srcOrd="5" destOrd="0" presId="urn:microsoft.com/office/officeart/2008/layout/PictureStrips"/>
    <dgm:cxn modelId="{9FC421BF-3080-424F-8806-333D0BD03504}" type="presParOf" srcId="{F6E2BAC1-F94A-4C0E-8289-A2B007F77574}" destId="{E7D56DE3-6246-40DB-B544-0DCB7A7CCE90}" srcOrd="6" destOrd="0" presId="urn:microsoft.com/office/officeart/2008/layout/PictureStrips"/>
    <dgm:cxn modelId="{5E0D94D3-FBD9-48C5-BAAA-3EC13BE83A02}" type="presParOf" srcId="{E7D56DE3-6246-40DB-B544-0DCB7A7CCE90}" destId="{DAF663DB-1214-4ECE-95AC-77A091E1A730}" srcOrd="0" destOrd="0" presId="urn:microsoft.com/office/officeart/2008/layout/PictureStrips"/>
    <dgm:cxn modelId="{DABC35FF-ADFB-421D-8B0D-E7EC24607086}" type="presParOf" srcId="{E7D56DE3-6246-40DB-B544-0DCB7A7CCE90}" destId="{961613EF-5716-4FED-8F83-A3C262F50598}" srcOrd="1" destOrd="0" presId="urn:microsoft.com/office/officeart/2008/layout/PictureStrips"/>
    <dgm:cxn modelId="{AC47867B-900B-461D-B81F-B2F0E2AEAF7B}" type="presParOf" srcId="{F6E2BAC1-F94A-4C0E-8289-A2B007F77574}" destId="{4DB8EDC8-0148-4E5D-85B0-FA3A4097F478}" srcOrd="7" destOrd="0" presId="urn:microsoft.com/office/officeart/2008/layout/PictureStrips"/>
    <dgm:cxn modelId="{E06320D8-5102-45AF-884A-FCDACC3AF358}" type="presParOf" srcId="{F6E2BAC1-F94A-4C0E-8289-A2B007F77574}" destId="{D56849E5-3895-49B7-A64E-9A01DD3B0A86}" srcOrd="8" destOrd="0" presId="urn:microsoft.com/office/officeart/2008/layout/PictureStrips"/>
    <dgm:cxn modelId="{7421AF1C-C9CE-4B21-A3C2-6732EB4C95A2}" type="presParOf" srcId="{D56849E5-3895-49B7-A64E-9A01DD3B0A86}" destId="{FCA07587-9939-48D2-9BEC-403D05528C6D}" srcOrd="0" destOrd="0" presId="urn:microsoft.com/office/officeart/2008/layout/PictureStrips"/>
    <dgm:cxn modelId="{816A7668-DBE8-4BD1-9BC5-9C493DC29A47}" type="presParOf" srcId="{D56849E5-3895-49B7-A64E-9A01DD3B0A86}" destId="{F025E711-6A80-407A-8A48-25665AA4174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5D20DE-67AC-4986-B963-EB01F786AB9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45E89652-93CB-4F77-95C2-BA6C08B57CB8}">
      <dgm:prSet custT="1"/>
      <dgm:spPr>
        <a:solidFill>
          <a:schemeClr val="accent5">
            <a:hueOff val="-2252848"/>
            <a:satOff val="-5806"/>
            <a:lumOff val="-3922"/>
            <a:alpha val="27000"/>
          </a:schemeClr>
        </a:solidFill>
      </dgm:spPr>
      <dgm:t>
        <a:bodyPr/>
        <a:lstStyle/>
        <a:p>
          <a:r>
            <a:rPr lang="fr-FR" sz="2400" b="1" dirty="0"/>
            <a:t>3. Sondage et point théorique</a:t>
          </a:r>
          <a:endParaRPr lang="fr-BE" sz="2400" b="1" dirty="0"/>
        </a:p>
      </dgm:t>
    </dgm:pt>
    <dgm:pt modelId="{EE13103E-5ABD-41CA-B0D1-4BE7938940C7}" type="parTrans" cxnId="{E984DAB2-6734-4D17-AC60-E273BE6EA58E}">
      <dgm:prSet/>
      <dgm:spPr/>
      <dgm:t>
        <a:bodyPr/>
        <a:lstStyle/>
        <a:p>
          <a:endParaRPr lang="fr-BE"/>
        </a:p>
      </dgm:t>
    </dgm:pt>
    <dgm:pt modelId="{5EBA75D1-1F78-41B9-BFD2-DC4B3DCA479F}" type="sibTrans" cxnId="{E984DAB2-6734-4D17-AC60-E273BE6EA58E}">
      <dgm:prSet/>
      <dgm:spPr/>
      <dgm:t>
        <a:bodyPr/>
        <a:lstStyle/>
        <a:p>
          <a:endParaRPr lang="fr-BE"/>
        </a:p>
      </dgm:t>
    </dgm:pt>
    <dgm:pt modelId="{27BC51A9-DC4A-4CEB-B5AF-CD36EFEA83B2}">
      <dgm:prSet custT="1"/>
      <dgm:spPr>
        <a:solidFill>
          <a:schemeClr val="accent5">
            <a:hueOff val="-3379271"/>
            <a:satOff val="-8710"/>
            <a:lumOff val="-5883"/>
            <a:alpha val="28000"/>
          </a:schemeClr>
        </a:solidFill>
      </dgm:spPr>
      <dgm:t>
        <a:bodyPr/>
        <a:lstStyle/>
        <a:p>
          <a:r>
            <a:rPr lang="fr-FR" sz="2400" b="1" dirty="0"/>
            <a:t>4. Découverte de l’espace de cours</a:t>
          </a:r>
          <a:endParaRPr lang="fr-BE" sz="2400" b="1" dirty="0"/>
        </a:p>
      </dgm:t>
    </dgm:pt>
    <dgm:pt modelId="{353E8CDA-DBCA-4BF6-B13D-F054628C4A02}" type="parTrans" cxnId="{024E5272-AE8E-4F70-95C9-845390D73046}">
      <dgm:prSet/>
      <dgm:spPr/>
      <dgm:t>
        <a:bodyPr/>
        <a:lstStyle/>
        <a:p>
          <a:endParaRPr lang="fr-BE"/>
        </a:p>
      </dgm:t>
    </dgm:pt>
    <dgm:pt modelId="{E24E8E5C-CB6D-47A0-BF4C-40D13CFCCAD8}" type="sibTrans" cxnId="{024E5272-AE8E-4F70-95C9-845390D73046}">
      <dgm:prSet/>
      <dgm:spPr/>
      <dgm:t>
        <a:bodyPr/>
        <a:lstStyle/>
        <a:p>
          <a:endParaRPr lang="fr-BE"/>
        </a:p>
      </dgm:t>
    </dgm:pt>
    <dgm:pt modelId="{5615FEF7-A445-476A-BE3F-3DED59AE9D24}">
      <dgm:prSet custT="1"/>
      <dgm:spPr>
        <a:solidFill>
          <a:schemeClr val="accent5">
            <a:hueOff val="-4505695"/>
            <a:satOff val="-11613"/>
            <a:lumOff val="-7843"/>
            <a:alpha val="26000"/>
          </a:schemeClr>
        </a:solidFill>
      </dgm:spPr>
      <dgm:t>
        <a:bodyPr/>
        <a:lstStyle/>
        <a:p>
          <a:r>
            <a:rPr lang="fr-FR" sz="2400" b="1" dirty="0"/>
            <a:t>5. Choix d’une thématique et travail en sous-groupes</a:t>
          </a:r>
          <a:endParaRPr lang="fr-BE" sz="2400" b="1" dirty="0"/>
        </a:p>
      </dgm:t>
    </dgm:pt>
    <dgm:pt modelId="{193E0590-B5D3-4C87-A1CA-8C278637FCD9}" type="parTrans" cxnId="{58E30D87-63BC-4D22-8B87-E9B8AA48D079}">
      <dgm:prSet/>
      <dgm:spPr/>
      <dgm:t>
        <a:bodyPr/>
        <a:lstStyle/>
        <a:p>
          <a:endParaRPr lang="fr-BE"/>
        </a:p>
      </dgm:t>
    </dgm:pt>
    <dgm:pt modelId="{884E457A-ECFB-476C-AD34-FCB9040F136A}" type="sibTrans" cxnId="{58E30D87-63BC-4D22-8B87-E9B8AA48D079}">
      <dgm:prSet/>
      <dgm:spPr/>
      <dgm:t>
        <a:bodyPr/>
        <a:lstStyle/>
        <a:p>
          <a:endParaRPr lang="fr-BE"/>
        </a:p>
      </dgm:t>
    </dgm:pt>
    <dgm:pt modelId="{3137B172-7735-46D9-98DB-DCE79AF2078A}">
      <dgm:prSet custT="1"/>
      <dgm:spPr>
        <a:solidFill>
          <a:schemeClr val="accent5">
            <a:hueOff val="-5632119"/>
            <a:satOff val="-14516"/>
            <a:lumOff val="-9804"/>
            <a:alpha val="23000"/>
          </a:schemeClr>
        </a:solidFill>
      </dgm:spPr>
      <dgm:t>
        <a:bodyPr/>
        <a:lstStyle/>
        <a:p>
          <a:r>
            <a:rPr lang="fr-FR" sz="2400" b="1" dirty="0"/>
            <a:t>6. Partage en grand groupe</a:t>
          </a:r>
          <a:endParaRPr lang="fr-BE" sz="2400" b="1" dirty="0"/>
        </a:p>
      </dgm:t>
    </dgm:pt>
    <dgm:pt modelId="{E1EF93B6-3BEC-4E07-A367-AE384AF7CA06}" type="parTrans" cxnId="{79D948DC-C617-4843-9ABA-339C32B20A78}">
      <dgm:prSet/>
      <dgm:spPr/>
      <dgm:t>
        <a:bodyPr/>
        <a:lstStyle/>
        <a:p>
          <a:endParaRPr lang="fr-BE"/>
        </a:p>
      </dgm:t>
    </dgm:pt>
    <dgm:pt modelId="{59EE543C-6754-430A-B2D1-DF89E09E2500}" type="sibTrans" cxnId="{79D948DC-C617-4843-9ABA-339C32B20A78}">
      <dgm:prSet/>
      <dgm:spPr/>
      <dgm:t>
        <a:bodyPr/>
        <a:lstStyle/>
        <a:p>
          <a:endParaRPr lang="fr-BE"/>
        </a:p>
      </dgm:t>
    </dgm:pt>
    <dgm:pt modelId="{DA16954B-E1F0-4052-9996-728A2A852275}">
      <dgm:prSet custT="1"/>
      <dgm:spPr>
        <a:solidFill>
          <a:schemeClr val="accent5">
            <a:hueOff val="-6758543"/>
            <a:satOff val="-17419"/>
            <a:lumOff val="-11765"/>
            <a:alpha val="22000"/>
          </a:schemeClr>
        </a:solidFill>
      </dgm:spPr>
      <dgm:t>
        <a:bodyPr/>
        <a:lstStyle/>
        <a:p>
          <a:r>
            <a:rPr lang="fr-FR" sz="2400" b="1" dirty="0"/>
            <a:t>7. Missions pratiques</a:t>
          </a:r>
          <a:endParaRPr lang="fr-BE" sz="2400" b="1" dirty="0"/>
        </a:p>
      </dgm:t>
    </dgm:pt>
    <dgm:pt modelId="{44BC5960-A979-41C6-888A-DDA825E25FB0}" type="parTrans" cxnId="{8FE4A909-BD4D-4C14-A925-DFBF97E4BF27}">
      <dgm:prSet/>
      <dgm:spPr/>
      <dgm:t>
        <a:bodyPr/>
        <a:lstStyle/>
        <a:p>
          <a:endParaRPr lang="fr-BE"/>
        </a:p>
      </dgm:t>
    </dgm:pt>
    <dgm:pt modelId="{D95C24FE-8B28-4A16-B2ED-60AC68EA175C}" type="sibTrans" cxnId="{8FE4A909-BD4D-4C14-A925-DFBF97E4BF27}">
      <dgm:prSet/>
      <dgm:spPr/>
      <dgm:t>
        <a:bodyPr/>
        <a:lstStyle/>
        <a:p>
          <a:endParaRPr lang="fr-BE"/>
        </a:p>
      </dgm:t>
    </dgm:pt>
    <dgm:pt modelId="{B1BD8C11-7ED4-45C8-959E-A0C0B16A6FB1}">
      <dgm:prSet custT="1"/>
      <dgm:spPr>
        <a:solidFill>
          <a:schemeClr val="accent5">
            <a:hueOff val="-1126424"/>
            <a:satOff val="-2903"/>
            <a:lumOff val="-1961"/>
            <a:alpha val="29000"/>
          </a:schemeClr>
        </a:solidFill>
      </dgm:spPr>
      <dgm:t>
        <a:bodyPr/>
        <a:lstStyle/>
        <a:p>
          <a:r>
            <a:rPr lang="fr-FR" sz="2400" b="1" i="0" dirty="0"/>
            <a:t>2. A propos de cette formation</a:t>
          </a:r>
          <a:endParaRPr lang="fr-BE" sz="2400" i="0" dirty="0"/>
        </a:p>
      </dgm:t>
    </dgm:pt>
    <dgm:pt modelId="{B7755AF5-D0B4-490B-B4D4-102903696F68}" type="sibTrans" cxnId="{B259811D-FDAA-4E39-B2D4-ADE932E96507}">
      <dgm:prSet/>
      <dgm:spPr/>
      <dgm:t>
        <a:bodyPr/>
        <a:lstStyle/>
        <a:p>
          <a:endParaRPr lang="fr-BE"/>
        </a:p>
      </dgm:t>
    </dgm:pt>
    <dgm:pt modelId="{757FFEED-7817-4EDB-AD6D-A98EB52B143C}" type="parTrans" cxnId="{B259811D-FDAA-4E39-B2D4-ADE932E96507}">
      <dgm:prSet/>
      <dgm:spPr/>
      <dgm:t>
        <a:bodyPr/>
        <a:lstStyle/>
        <a:p>
          <a:endParaRPr lang="fr-BE"/>
        </a:p>
      </dgm:t>
    </dgm:pt>
    <dgm:pt modelId="{FBE72D60-9C3E-41A9-8D47-35C91496AF17}">
      <dgm:prSet custT="1"/>
      <dgm:spPr/>
      <dgm:t>
        <a:bodyPr/>
        <a:lstStyle/>
        <a:p>
          <a:r>
            <a:rPr lang="fr-FR" sz="2400" b="1" i="0" dirty="0"/>
            <a:t>1. Présentations</a:t>
          </a:r>
          <a:endParaRPr lang="fr-BE" sz="2400" b="1" i="0" dirty="0"/>
        </a:p>
      </dgm:t>
    </dgm:pt>
    <dgm:pt modelId="{4D903D56-AB2F-4E0D-92A7-55020044BD73}" type="parTrans" cxnId="{67B11FB7-6F7D-4B3F-9953-C355A55FDDF2}">
      <dgm:prSet/>
      <dgm:spPr/>
      <dgm:t>
        <a:bodyPr/>
        <a:lstStyle/>
        <a:p>
          <a:endParaRPr lang="fr-BE"/>
        </a:p>
      </dgm:t>
    </dgm:pt>
    <dgm:pt modelId="{88903A0A-3810-4927-B2BB-C1E4E4C4F729}" type="sibTrans" cxnId="{67B11FB7-6F7D-4B3F-9953-C355A55FDDF2}">
      <dgm:prSet/>
      <dgm:spPr/>
      <dgm:t>
        <a:bodyPr/>
        <a:lstStyle/>
        <a:p>
          <a:endParaRPr lang="fr-BE"/>
        </a:p>
      </dgm:t>
    </dgm:pt>
    <dgm:pt modelId="{7C4A07F0-2612-40A4-BAEC-23AB99AF9DCA}" type="pres">
      <dgm:prSet presAssocID="{1C5D20DE-67AC-4986-B963-EB01F786AB9D}" presName="linearFlow" presStyleCnt="0">
        <dgm:presLayoutVars>
          <dgm:dir/>
          <dgm:resizeHandles val="exact"/>
        </dgm:presLayoutVars>
      </dgm:prSet>
      <dgm:spPr/>
    </dgm:pt>
    <dgm:pt modelId="{A3022150-DE2A-462E-B614-C2E5557F7D1F}" type="pres">
      <dgm:prSet presAssocID="{FBE72D60-9C3E-41A9-8D47-35C91496AF17}" presName="composite" presStyleCnt="0"/>
      <dgm:spPr/>
    </dgm:pt>
    <dgm:pt modelId="{95CAEA79-FC1E-43A2-8975-9C077BA57F5D}" type="pres">
      <dgm:prSet presAssocID="{FBE72D60-9C3E-41A9-8D47-35C91496AF17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avec un remplissage uni"/>
        </a:ext>
      </dgm:extLst>
    </dgm:pt>
    <dgm:pt modelId="{59B58B1B-5472-4671-ACE9-0DA2794FFB38}" type="pres">
      <dgm:prSet presAssocID="{FBE72D60-9C3E-41A9-8D47-35C91496AF17}" presName="txShp" presStyleLbl="node1" presStyleIdx="0" presStyleCnt="7">
        <dgm:presLayoutVars>
          <dgm:bulletEnabled val="1"/>
        </dgm:presLayoutVars>
      </dgm:prSet>
      <dgm:spPr/>
    </dgm:pt>
    <dgm:pt modelId="{081D6C54-7B65-40FE-97A5-A3916744EECD}" type="pres">
      <dgm:prSet presAssocID="{88903A0A-3810-4927-B2BB-C1E4E4C4F729}" presName="spacing" presStyleCnt="0"/>
      <dgm:spPr/>
    </dgm:pt>
    <dgm:pt modelId="{F29238F7-B58E-4557-AA37-CC68015411F8}" type="pres">
      <dgm:prSet presAssocID="{B1BD8C11-7ED4-45C8-959E-A0C0B16A6FB1}" presName="composite" presStyleCnt="0"/>
      <dgm:spPr/>
    </dgm:pt>
    <dgm:pt modelId="{2B7BB545-6010-4D8E-891C-396B0CAF30EC}" type="pres">
      <dgm:prSet presAssocID="{B1BD8C11-7ED4-45C8-959E-A0C0B16A6FB1}" presName="imgShp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ormations avec un remplissage uni"/>
        </a:ext>
      </dgm:extLst>
    </dgm:pt>
    <dgm:pt modelId="{919AB43A-9900-4DA0-BAC9-9C803AADF666}" type="pres">
      <dgm:prSet presAssocID="{B1BD8C11-7ED4-45C8-959E-A0C0B16A6FB1}" presName="txShp" presStyleLbl="node1" presStyleIdx="1" presStyleCnt="7">
        <dgm:presLayoutVars>
          <dgm:bulletEnabled val="1"/>
        </dgm:presLayoutVars>
      </dgm:prSet>
      <dgm:spPr/>
    </dgm:pt>
    <dgm:pt modelId="{34CF82C9-63E2-4276-B01A-6D5FCFDBE978}" type="pres">
      <dgm:prSet presAssocID="{B7755AF5-D0B4-490B-B4D4-102903696F68}" presName="spacing" presStyleCnt="0"/>
      <dgm:spPr/>
    </dgm:pt>
    <dgm:pt modelId="{5E40B70D-D26C-4A5B-85E1-DE11AEA0D5EE}" type="pres">
      <dgm:prSet presAssocID="{45E89652-93CB-4F77-95C2-BA6C08B57CB8}" presName="composite" presStyleCnt="0"/>
      <dgm:spPr/>
    </dgm:pt>
    <dgm:pt modelId="{1F1B6ED1-1A03-4A84-8ACB-DA944475F817}" type="pres">
      <dgm:prSet presAssocID="{45E89652-93CB-4F77-95C2-BA6C08B57CB8}" presName="imgShp" presStyleLbl="fgImgPlac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 avec un remplissage uni"/>
        </a:ext>
      </dgm:extLst>
    </dgm:pt>
    <dgm:pt modelId="{B73EF524-D1E5-400B-9B04-F14E5D78BA7F}" type="pres">
      <dgm:prSet presAssocID="{45E89652-93CB-4F77-95C2-BA6C08B57CB8}" presName="txShp" presStyleLbl="node1" presStyleIdx="2" presStyleCnt="7">
        <dgm:presLayoutVars>
          <dgm:bulletEnabled val="1"/>
        </dgm:presLayoutVars>
      </dgm:prSet>
      <dgm:spPr/>
    </dgm:pt>
    <dgm:pt modelId="{814CFF7F-E12A-411C-BEF5-02A7B0C3CB56}" type="pres">
      <dgm:prSet presAssocID="{5EBA75D1-1F78-41B9-BFD2-DC4B3DCA479F}" presName="spacing" presStyleCnt="0"/>
      <dgm:spPr/>
    </dgm:pt>
    <dgm:pt modelId="{947F50AF-0C3E-4AD9-8E8D-3DF6A7FD7FD1}" type="pres">
      <dgm:prSet presAssocID="{27BC51A9-DC4A-4CEB-B5AF-CD36EFEA83B2}" presName="composite" presStyleCnt="0"/>
      <dgm:spPr/>
    </dgm:pt>
    <dgm:pt modelId="{031A9594-E3A3-4426-8FA1-62E9E45E1EEE}" type="pres">
      <dgm:prSet presAssocID="{27BC51A9-DC4A-4CEB-B5AF-CD36EFEA83B2}" presName="imgShp" presStyleLbl="fgImgPlac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upe avec un remplissage uni"/>
        </a:ext>
      </dgm:extLst>
    </dgm:pt>
    <dgm:pt modelId="{6A42E393-6C7E-4B38-A16E-0304BCAC83F2}" type="pres">
      <dgm:prSet presAssocID="{27BC51A9-DC4A-4CEB-B5AF-CD36EFEA83B2}" presName="txShp" presStyleLbl="node1" presStyleIdx="3" presStyleCnt="7">
        <dgm:presLayoutVars>
          <dgm:bulletEnabled val="1"/>
        </dgm:presLayoutVars>
      </dgm:prSet>
      <dgm:spPr/>
    </dgm:pt>
    <dgm:pt modelId="{63E5D9B9-F050-4F28-94D7-EB6D4F26A509}" type="pres">
      <dgm:prSet presAssocID="{E24E8E5C-CB6D-47A0-BF4C-40D13CFCCAD8}" presName="spacing" presStyleCnt="0"/>
      <dgm:spPr/>
    </dgm:pt>
    <dgm:pt modelId="{332EA3F3-E7E5-436A-80B6-069A126F7EF3}" type="pres">
      <dgm:prSet presAssocID="{5615FEF7-A445-476A-BE3F-3DED59AE9D24}" presName="composite" presStyleCnt="0"/>
      <dgm:spPr/>
    </dgm:pt>
    <dgm:pt modelId="{91071B31-4D41-4803-BFC2-08FECF7C84D7}" type="pres">
      <dgm:prSet presAssocID="{5615FEF7-A445-476A-BE3F-3DED59AE9D24}" presName="imgShp" presStyleLbl="fgImgPlac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œur avec un remplissage uni"/>
        </a:ext>
      </dgm:extLst>
    </dgm:pt>
    <dgm:pt modelId="{178C35AD-E8C7-40C1-BE6F-557134706E6D}" type="pres">
      <dgm:prSet presAssocID="{5615FEF7-A445-476A-BE3F-3DED59AE9D24}" presName="txShp" presStyleLbl="node1" presStyleIdx="4" presStyleCnt="7">
        <dgm:presLayoutVars>
          <dgm:bulletEnabled val="1"/>
        </dgm:presLayoutVars>
      </dgm:prSet>
      <dgm:spPr/>
    </dgm:pt>
    <dgm:pt modelId="{098D4FC5-6FF3-4B90-A168-E84B6DE7ACEE}" type="pres">
      <dgm:prSet presAssocID="{884E457A-ECFB-476C-AD34-FCB9040F136A}" presName="spacing" presStyleCnt="0"/>
      <dgm:spPr/>
    </dgm:pt>
    <dgm:pt modelId="{71B0132D-1008-4161-8DDA-F17F88A774F4}" type="pres">
      <dgm:prSet presAssocID="{3137B172-7735-46D9-98DB-DCE79AF2078A}" presName="composite" presStyleCnt="0"/>
      <dgm:spPr/>
    </dgm:pt>
    <dgm:pt modelId="{5B685E03-3D9D-44A7-A1BF-10632124FB45}" type="pres">
      <dgm:prSet presAssocID="{3137B172-7735-46D9-98DB-DCE79AF2078A}" presName="imgShp" presStyleLbl="fgImgPlac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seignant avec un remplissage uni"/>
        </a:ext>
      </dgm:extLst>
    </dgm:pt>
    <dgm:pt modelId="{62EAC044-A2D5-46F9-A06B-55E2E0DB979F}" type="pres">
      <dgm:prSet presAssocID="{3137B172-7735-46D9-98DB-DCE79AF2078A}" presName="txShp" presStyleLbl="node1" presStyleIdx="5" presStyleCnt="7">
        <dgm:presLayoutVars>
          <dgm:bulletEnabled val="1"/>
        </dgm:presLayoutVars>
      </dgm:prSet>
      <dgm:spPr/>
    </dgm:pt>
    <dgm:pt modelId="{8B55E85A-5EB9-48BB-959D-86CF04DA3741}" type="pres">
      <dgm:prSet presAssocID="{59EE543C-6754-430A-B2D1-DF89E09E2500}" presName="spacing" presStyleCnt="0"/>
      <dgm:spPr/>
    </dgm:pt>
    <dgm:pt modelId="{0CFE42E1-3997-49F0-9CFC-C5C7615D6355}" type="pres">
      <dgm:prSet presAssocID="{DA16954B-E1F0-4052-9996-728A2A852275}" presName="composite" presStyleCnt="0"/>
      <dgm:spPr/>
    </dgm:pt>
    <dgm:pt modelId="{A82EE9F7-0A99-4708-A9B5-EBF87BEC055A}" type="pres">
      <dgm:prSet presAssocID="{DA16954B-E1F0-4052-9996-728A2A852275}" presName="imgShp" presStyleLbl="fgImgPlac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dinateur portable avec un remplissage uni"/>
        </a:ext>
      </dgm:extLst>
    </dgm:pt>
    <dgm:pt modelId="{CDB72716-96B8-4B75-AC82-24499CB53BC3}" type="pres">
      <dgm:prSet presAssocID="{DA16954B-E1F0-4052-9996-728A2A852275}" presName="txShp" presStyleLbl="node1" presStyleIdx="6" presStyleCnt="7">
        <dgm:presLayoutVars>
          <dgm:bulletEnabled val="1"/>
        </dgm:presLayoutVars>
      </dgm:prSet>
      <dgm:spPr/>
    </dgm:pt>
  </dgm:ptLst>
  <dgm:cxnLst>
    <dgm:cxn modelId="{54049F09-49A2-4BD7-8150-2BF961FF1F3C}" type="presOf" srcId="{45E89652-93CB-4F77-95C2-BA6C08B57CB8}" destId="{B73EF524-D1E5-400B-9B04-F14E5D78BA7F}" srcOrd="0" destOrd="0" presId="urn:microsoft.com/office/officeart/2005/8/layout/vList3"/>
    <dgm:cxn modelId="{8FE4A909-BD4D-4C14-A925-DFBF97E4BF27}" srcId="{1C5D20DE-67AC-4986-B963-EB01F786AB9D}" destId="{DA16954B-E1F0-4052-9996-728A2A852275}" srcOrd="6" destOrd="0" parTransId="{44BC5960-A979-41C6-888A-DDA825E25FB0}" sibTransId="{D95C24FE-8B28-4A16-B2ED-60AC68EA175C}"/>
    <dgm:cxn modelId="{B259811D-FDAA-4E39-B2D4-ADE932E96507}" srcId="{1C5D20DE-67AC-4986-B963-EB01F786AB9D}" destId="{B1BD8C11-7ED4-45C8-959E-A0C0B16A6FB1}" srcOrd="1" destOrd="0" parTransId="{757FFEED-7817-4EDB-AD6D-A98EB52B143C}" sibTransId="{B7755AF5-D0B4-490B-B4D4-102903696F68}"/>
    <dgm:cxn modelId="{0FF8BB1D-0662-4B44-9319-83563297014A}" type="presOf" srcId="{1C5D20DE-67AC-4986-B963-EB01F786AB9D}" destId="{7C4A07F0-2612-40A4-BAEC-23AB99AF9DCA}" srcOrd="0" destOrd="0" presId="urn:microsoft.com/office/officeart/2005/8/layout/vList3"/>
    <dgm:cxn modelId="{5D01853A-91F3-4841-85DD-9092EF034147}" type="presOf" srcId="{5615FEF7-A445-476A-BE3F-3DED59AE9D24}" destId="{178C35AD-E8C7-40C1-BE6F-557134706E6D}" srcOrd="0" destOrd="0" presId="urn:microsoft.com/office/officeart/2005/8/layout/vList3"/>
    <dgm:cxn modelId="{07844A64-74B0-4305-9D97-F738E4434144}" type="presOf" srcId="{B1BD8C11-7ED4-45C8-959E-A0C0B16A6FB1}" destId="{919AB43A-9900-4DA0-BAC9-9C803AADF666}" srcOrd="0" destOrd="0" presId="urn:microsoft.com/office/officeart/2005/8/layout/vList3"/>
    <dgm:cxn modelId="{024E5272-AE8E-4F70-95C9-845390D73046}" srcId="{1C5D20DE-67AC-4986-B963-EB01F786AB9D}" destId="{27BC51A9-DC4A-4CEB-B5AF-CD36EFEA83B2}" srcOrd="3" destOrd="0" parTransId="{353E8CDA-DBCA-4BF6-B13D-F054628C4A02}" sibTransId="{E24E8E5C-CB6D-47A0-BF4C-40D13CFCCAD8}"/>
    <dgm:cxn modelId="{12B99B56-0D6D-41E0-9A62-083E85AC0DC3}" type="presOf" srcId="{DA16954B-E1F0-4052-9996-728A2A852275}" destId="{CDB72716-96B8-4B75-AC82-24499CB53BC3}" srcOrd="0" destOrd="0" presId="urn:microsoft.com/office/officeart/2005/8/layout/vList3"/>
    <dgm:cxn modelId="{58E30D87-63BC-4D22-8B87-E9B8AA48D079}" srcId="{1C5D20DE-67AC-4986-B963-EB01F786AB9D}" destId="{5615FEF7-A445-476A-BE3F-3DED59AE9D24}" srcOrd="4" destOrd="0" parTransId="{193E0590-B5D3-4C87-A1CA-8C278637FCD9}" sibTransId="{884E457A-ECFB-476C-AD34-FCB9040F136A}"/>
    <dgm:cxn modelId="{E48A42AB-AE20-4E59-B30A-29B96BFAF9EF}" type="presOf" srcId="{27BC51A9-DC4A-4CEB-B5AF-CD36EFEA83B2}" destId="{6A42E393-6C7E-4B38-A16E-0304BCAC83F2}" srcOrd="0" destOrd="0" presId="urn:microsoft.com/office/officeart/2005/8/layout/vList3"/>
    <dgm:cxn modelId="{E984DAB2-6734-4D17-AC60-E273BE6EA58E}" srcId="{1C5D20DE-67AC-4986-B963-EB01F786AB9D}" destId="{45E89652-93CB-4F77-95C2-BA6C08B57CB8}" srcOrd="2" destOrd="0" parTransId="{EE13103E-5ABD-41CA-B0D1-4BE7938940C7}" sibTransId="{5EBA75D1-1F78-41B9-BFD2-DC4B3DCA479F}"/>
    <dgm:cxn modelId="{67B11FB7-6F7D-4B3F-9953-C355A55FDDF2}" srcId="{1C5D20DE-67AC-4986-B963-EB01F786AB9D}" destId="{FBE72D60-9C3E-41A9-8D47-35C91496AF17}" srcOrd="0" destOrd="0" parTransId="{4D903D56-AB2F-4E0D-92A7-55020044BD73}" sibTransId="{88903A0A-3810-4927-B2BB-C1E4E4C4F729}"/>
    <dgm:cxn modelId="{0FEDFABF-3128-45F3-A617-B6E9B0CF5F6B}" type="presOf" srcId="{3137B172-7735-46D9-98DB-DCE79AF2078A}" destId="{62EAC044-A2D5-46F9-A06B-55E2E0DB979F}" srcOrd="0" destOrd="0" presId="urn:microsoft.com/office/officeart/2005/8/layout/vList3"/>
    <dgm:cxn modelId="{51B778D3-F007-4FCB-A32E-5A8AB98BE32C}" type="presOf" srcId="{FBE72D60-9C3E-41A9-8D47-35C91496AF17}" destId="{59B58B1B-5472-4671-ACE9-0DA2794FFB38}" srcOrd="0" destOrd="0" presId="urn:microsoft.com/office/officeart/2005/8/layout/vList3"/>
    <dgm:cxn modelId="{79D948DC-C617-4843-9ABA-339C32B20A78}" srcId="{1C5D20DE-67AC-4986-B963-EB01F786AB9D}" destId="{3137B172-7735-46D9-98DB-DCE79AF2078A}" srcOrd="5" destOrd="0" parTransId="{E1EF93B6-3BEC-4E07-A367-AE384AF7CA06}" sibTransId="{59EE543C-6754-430A-B2D1-DF89E09E2500}"/>
    <dgm:cxn modelId="{EF3A205C-DF6E-4626-A253-AA0B4EFA2027}" type="presParOf" srcId="{7C4A07F0-2612-40A4-BAEC-23AB99AF9DCA}" destId="{A3022150-DE2A-462E-B614-C2E5557F7D1F}" srcOrd="0" destOrd="0" presId="urn:microsoft.com/office/officeart/2005/8/layout/vList3"/>
    <dgm:cxn modelId="{251F2494-7A16-46A6-8195-88418AE53665}" type="presParOf" srcId="{A3022150-DE2A-462E-B614-C2E5557F7D1F}" destId="{95CAEA79-FC1E-43A2-8975-9C077BA57F5D}" srcOrd="0" destOrd="0" presId="urn:microsoft.com/office/officeart/2005/8/layout/vList3"/>
    <dgm:cxn modelId="{AFFD031E-9512-4508-8989-5386B9A02C28}" type="presParOf" srcId="{A3022150-DE2A-462E-B614-C2E5557F7D1F}" destId="{59B58B1B-5472-4671-ACE9-0DA2794FFB38}" srcOrd="1" destOrd="0" presId="urn:microsoft.com/office/officeart/2005/8/layout/vList3"/>
    <dgm:cxn modelId="{0195199A-9BCF-4495-AD45-79A2B85346B8}" type="presParOf" srcId="{7C4A07F0-2612-40A4-BAEC-23AB99AF9DCA}" destId="{081D6C54-7B65-40FE-97A5-A3916744EECD}" srcOrd="1" destOrd="0" presId="urn:microsoft.com/office/officeart/2005/8/layout/vList3"/>
    <dgm:cxn modelId="{A8727ACB-1EE9-4CD0-B2D7-587E6C5AB7EE}" type="presParOf" srcId="{7C4A07F0-2612-40A4-BAEC-23AB99AF9DCA}" destId="{F29238F7-B58E-4557-AA37-CC68015411F8}" srcOrd="2" destOrd="0" presId="urn:microsoft.com/office/officeart/2005/8/layout/vList3"/>
    <dgm:cxn modelId="{873668EE-3863-434E-8CA5-5EB6F7E2A938}" type="presParOf" srcId="{F29238F7-B58E-4557-AA37-CC68015411F8}" destId="{2B7BB545-6010-4D8E-891C-396B0CAF30EC}" srcOrd="0" destOrd="0" presId="urn:microsoft.com/office/officeart/2005/8/layout/vList3"/>
    <dgm:cxn modelId="{26E301FA-69CA-46B9-B821-A125462867BD}" type="presParOf" srcId="{F29238F7-B58E-4557-AA37-CC68015411F8}" destId="{919AB43A-9900-4DA0-BAC9-9C803AADF666}" srcOrd="1" destOrd="0" presId="urn:microsoft.com/office/officeart/2005/8/layout/vList3"/>
    <dgm:cxn modelId="{483125B1-5691-403C-B867-523F11BD496B}" type="presParOf" srcId="{7C4A07F0-2612-40A4-BAEC-23AB99AF9DCA}" destId="{34CF82C9-63E2-4276-B01A-6D5FCFDBE978}" srcOrd="3" destOrd="0" presId="urn:microsoft.com/office/officeart/2005/8/layout/vList3"/>
    <dgm:cxn modelId="{2F39EFC1-5A61-4C47-85AE-975F5DBE8CC4}" type="presParOf" srcId="{7C4A07F0-2612-40A4-BAEC-23AB99AF9DCA}" destId="{5E40B70D-D26C-4A5B-85E1-DE11AEA0D5EE}" srcOrd="4" destOrd="0" presId="urn:microsoft.com/office/officeart/2005/8/layout/vList3"/>
    <dgm:cxn modelId="{E4E9F7E3-8B9A-4A23-BE1B-BAF3714DF239}" type="presParOf" srcId="{5E40B70D-D26C-4A5B-85E1-DE11AEA0D5EE}" destId="{1F1B6ED1-1A03-4A84-8ACB-DA944475F817}" srcOrd="0" destOrd="0" presId="urn:microsoft.com/office/officeart/2005/8/layout/vList3"/>
    <dgm:cxn modelId="{D651FE65-DDCC-43CE-AB94-C4E4C1721BF1}" type="presParOf" srcId="{5E40B70D-D26C-4A5B-85E1-DE11AEA0D5EE}" destId="{B73EF524-D1E5-400B-9B04-F14E5D78BA7F}" srcOrd="1" destOrd="0" presId="urn:microsoft.com/office/officeart/2005/8/layout/vList3"/>
    <dgm:cxn modelId="{DD692531-F193-4639-93A5-546DBAD93778}" type="presParOf" srcId="{7C4A07F0-2612-40A4-BAEC-23AB99AF9DCA}" destId="{814CFF7F-E12A-411C-BEF5-02A7B0C3CB56}" srcOrd="5" destOrd="0" presId="urn:microsoft.com/office/officeart/2005/8/layout/vList3"/>
    <dgm:cxn modelId="{21106813-C51F-4AD2-8142-59FEC4C4303E}" type="presParOf" srcId="{7C4A07F0-2612-40A4-BAEC-23AB99AF9DCA}" destId="{947F50AF-0C3E-4AD9-8E8D-3DF6A7FD7FD1}" srcOrd="6" destOrd="0" presId="urn:microsoft.com/office/officeart/2005/8/layout/vList3"/>
    <dgm:cxn modelId="{D6BDA64F-BBF1-4612-A89B-AE12405E2267}" type="presParOf" srcId="{947F50AF-0C3E-4AD9-8E8D-3DF6A7FD7FD1}" destId="{031A9594-E3A3-4426-8FA1-62E9E45E1EEE}" srcOrd="0" destOrd="0" presId="urn:microsoft.com/office/officeart/2005/8/layout/vList3"/>
    <dgm:cxn modelId="{A87E9337-CE19-41E9-A1D4-A9C6299171D0}" type="presParOf" srcId="{947F50AF-0C3E-4AD9-8E8D-3DF6A7FD7FD1}" destId="{6A42E393-6C7E-4B38-A16E-0304BCAC83F2}" srcOrd="1" destOrd="0" presId="urn:microsoft.com/office/officeart/2005/8/layout/vList3"/>
    <dgm:cxn modelId="{07C20983-CB25-4AE9-B700-53873090542C}" type="presParOf" srcId="{7C4A07F0-2612-40A4-BAEC-23AB99AF9DCA}" destId="{63E5D9B9-F050-4F28-94D7-EB6D4F26A509}" srcOrd="7" destOrd="0" presId="urn:microsoft.com/office/officeart/2005/8/layout/vList3"/>
    <dgm:cxn modelId="{537075E3-EB0F-4D02-81AB-E0D8E36EC6BB}" type="presParOf" srcId="{7C4A07F0-2612-40A4-BAEC-23AB99AF9DCA}" destId="{332EA3F3-E7E5-436A-80B6-069A126F7EF3}" srcOrd="8" destOrd="0" presId="urn:microsoft.com/office/officeart/2005/8/layout/vList3"/>
    <dgm:cxn modelId="{411D6BA1-4D49-41D9-BFB2-B99CA2346ABE}" type="presParOf" srcId="{332EA3F3-E7E5-436A-80B6-069A126F7EF3}" destId="{91071B31-4D41-4803-BFC2-08FECF7C84D7}" srcOrd="0" destOrd="0" presId="urn:microsoft.com/office/officeart/2005/8/layout/vList3"/>
    <dgm:cxn modelId="{03EFF914-0017-4E61-8725-61B56C3F5F53}" type="presParOf" srcId="{332EA3F3-E7E5-436A-80B6-069A126F7EF3}" destId="{178C35AD-E8C7-40C1-BE6F-557134706E6D}" srcOrd="1" destOrd="0" presId="urn:microsoft.com/office/officeart/2005/8/layout/vList3"/>
    <dgm:cxn modelId="{46B8F06A-10E8-4551-9CA1-4126DB667EE0}" type="presParOf" srcId="{7C4A07F0-2612-40A4-BAEC-23AB99AF9DCA}" destId="{098D4FC5-6FF3-4B90-A168-E84B6DE7ACEE}" srcOrd="9" destOrd="0" presId="urn:microsoft.com/office/officeart/2005/8/layout/vList3"/>
    <dgm:cxn modelId="{B196D896-85BC-4C3C-91B1-B8E79867C8DF}" type="presParOf" srcId="{7C4A07F0-2612-40A4-BAEC-23AB99AF9DCA}" destId="{71B0132D-1008-4161-8DDA-F17F88A774F4}" srcOrd="10" destOrd="0" presId="urn:microsoft.com/office/officeart/2005/8/layout/vList3"/>
    <dgm:cxn modelId="{807C983A-B386-450B-AD80-B58B9A47C760}" type="presParOf" srcId="{71B0132D-1008-4161-8DDA-F17F88A774F4}" destId="{5B685E03-3D9D-44A7-A1BF-10632124FB45}" srcOrd="0" destOrd="0" presId="urn:microsoft.com/office/officeart/2005/8/layout/vList3"/>
    <dgm:cxn modelId="{E394C0B6-46CD-4A71-83E6-94D2B43B4A27}" type="presParOf" srcId="{71B0132D-1008-4161-8DDA-F17F88A774F4}" destId="{62EAC044-A2D5-46F9-A06B-55E2E0DB979F}" srcOrd="1" destOrd="0" presId="urn:microsoft.com/office/officeart/2005/8/layout/vList3"/>
    <dgm:cxn modelId="{CAB78AF7-743D-4B94-B8AC-1270FC90562F}" type="presParOf" srcId="{7C4A07F0-2612-40A4-BAEC-23AB99AF9DCA}" destId="{8B55E85A-5EB9-48BB-959D-86CF04DA3741}" srcOrd="11" destOrd="0" presId="urn:microsoft.com/office/officeart/2005/8/layout/vList3"/>
    <dgm:cxn modelId="{869741BB-0E22-4E7C-A6D4-D58206037CC8}" type="presParOf" srcId="{7C4A07F0-2612-40A4-BAEC-23AB99AF9DCA}" destId="{0CFE42E1-3997-49F0-9CFC-C5C7615D6355}" srcOrd="12" destOrd="0" presId="urn:microsoft.com/office/officeart/2005/8/layout/vList3"/>
    <dgm:cxn modelId="{31A8ABDF-E45E-47B9-A0DC-3F2FF5AD15E5}" type="presParOf" srcId="{0CFE42E1-3997-49F0-9CFC-C5C7615D6355}" destId="{A82EE9F7-0A99-4708-A9B5-EBF87BEC055A}" srcOrd="0" destOrd="0" presId="urn:microsoft.com/office/officeart/2005/8/layout/vList3"/>
    <dgm:cxn modelId="{462D51EE-500A-47AB-A7FC-62DEAEA6ADA2}" type="presParOf" srcId="{0CFE42E1-3997-49F0-9CFC-C5C7615D6355}" destId="{CDB72716-96B8-4B75-AC82-24499CB53B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5D20DE-67AC-4986-B963-EB01F786AB9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B1BD8C11-7ED4-45C8-959E-A0C0B16A6FB1}">
      <dgm:prSet/>
      <dgm:spPr/>
      <dgm:t>
        <a:bodyPr/>
        <a:lstStyle/>
        <a:p>
          <a:r>
            <a:rPr lang="fr-FR" dirty="0"/>
            <a:t>Quel est votre </a:t>
          </a:r>
          <a:r>
            <a:rPr lang="fr-FR" b="1" dirty="0"/>
            <a:t>métier</a:t>
          </a:r>
          <a:r>
            <a:rPr lang="fr-FR" dirty="0"/>
            <a:t> et </a:t>
          </a:r>
          <a:r>
            <a:rPr lang="fr-FR" b="1" dirty="0"/>
            <a:t>contexte de travail </a:t>
          </a:r>
          <a:r>
            <a:rPr lang="fr-FR" dirty="0"/>
            <a:t>?</a:t>
          </a:r>
          <a:endParaRPr lang="fr-BE" dirty="0"/>
        </a:p>
      </dgm:t>
    </dgm:pt>
    <dgm:pt modelId="{757FFEED-7817-4EDB-AD6D-A98EB52B143C}" type="parTrans" cxnId="{B259811D-FDAA-4E39-B2D4-ADE932E96507}">
      <dgm:prSet/>
      <dgm:spPr/>
      <dgm:t>
        <a:bodyPr/>
        <a:lstStyle/>
        <a:p>
          <a:endParaRPr lang="fr-BE"/>
        </a:p>
      </dgm:t>
    </dgm:pt>
    <dgm:pt modelId="{B7755AF5-D0B4-490B-B4D4-102903696F68}" type="sibTrans" cxnId="{B259811D-FDAA-4E39-B2D4-ADE932E96507}">
      <dgm:prSet/>
      <dgm:spPr/>
      <dgm:t>
        <a:bodyPr/>
        <a:lstStyle/>
        <a:p>
          <a:endParaRPr lang="fr-BE"/>
        </a:p>
      </dgm:t>
    </dgm:pt>
    <dgm:pt modelId="{45E89652-93CB-4F77-95C2-BA6C08B57CB8}">
      <dgm:prSet/>
      <dgm:spPr/>
      <dgm:t>
        <a:bodyPr/>
        <a:lstStyle/>
        <a:p>
          <a:r>
            <a:rPr lang="fr-FR" b="1" dirty="0"/>
            <a:t>Niveau 5</a:t>
          </a:r>
          <a:endParaRPr lang="fr-BE" b="1" dirty="0"/>
        </a:p>
      </dgm:t>
    </dgm:pt>
    <dgm:pt modelId="{EE13103E-5ABD-41CA-B0D1-4BE7938940C7}" type="parTrans" cxnId="{E984DAB2-6734-4D17-AC60-E273BE6EA58E}">
      <dgm:prSet/>
      <dgm:spPr/>
      <dgm:t>
        <a:bodyPr/>
        <a:lstStyle/>
        <a:p>
          <a:endParaRPr lang="fr-BE"/>
        </a:p>
      </dgm:t>
    </dgm:pt>
    <dgm:pt modelId="{5EBA75D1-1F78-41B9-BFD2-DC4B3DCA479F}" type="sibTrans" cxnId="{E984DAB2-6734-4D17-AC60-E273BE6EA58E}">
      <dgm:prSet/>
      <dgm:spPr/>
      <dgm:t>
        <a:bodyPr/>
        <a:lstStyle/>
        <a:p>
          <a:endParaRPr lang="fr-BE"/>
        </a:p>
      </dgm:t>
    </dgm:pt>
    <dgm:pt modelId="{9C650ABD-BF7F-4E6A-98C5-5F1ABE507BFC}">
      <dgm:prSet/>
      <dgm:spPr/>
      <dgm:t>
        <a:bodyPr/>
        <a:lstStyle/>
        <a:p>
          <a:r>
            <a:rPr lang="fr-FR" dirty="0"/>
            <a:t>Vous savez paramétrer finement, mettre en page, créer des activités de différents types</a:t>
          </a:r>
          <a:endParaRPr lang="fr-BE" dirty="0"/>
        </a:p>
      </dgm:t>
    </dgm:pt>
    <dgm:pt modelId="{D0C59501-7616-441B-8454-F7C03C47AE10}" type="parTrans" cxnId="{5C2C2F20-1DF3-4513-AD4D-0611C9224AEA}">
      <dgm:prSet/>
      <dgm:spPr/>
      <dgm:t>
        <a:bodyPr/>
        <a:lstStyle/>
        <a:p>
          <a:endParaRPr lang="fr-BE"/>
        </a:p>
      </dgm:t>
    </dgm:pt>
    <dgm:pt modelId="{4024CEFA-8380-4844-BEF1-1A865479FACF}" type="sibTrans" cxnId="{5C2C2F20-1DF3-4513-AD4D-0611C9224AEA}">
      <dgm:prSet/>
      <dgm:spPr/>
      <dgm:t>
        <a:bodyPr/>
        <a:lstStyle/>
        <a:p>
          <a:endParaRPr lang="fr-BE"/>
        </a:p>
      </dgm:t>
    </dgm:pt>
    <dgm:pt modelId="{E1D4551A-C13B-4FDF-9F21-630BE0A8A4B4}">
      <dgm:prSet/>
      <dgm:spPr/>
      <dgm:t>
        <a:bodyPr/>
        <a:lstStyle/>
        <a:p>
          <a:r>
            <a:rPr lang="fr-FR" b="1" dirty="0"/>
            <a:t>Niveau 4</a:t>
          </a:r>
          <a:endParaRPr lang="fr-BE" b="1" dirty="0"/>
        </a:p>
      </dgm:t>
    </dgm:pt>
    <dgm:pt modelId="{43E83934-81B3-46DE-BFA1-FB76606599A5}" type="parTrans" cxnId="{8AF6BAED-C4CE-4759-99CC-B02CCCD9AA21}">
      <dgm:prSet/>
      <dgm:spPr/>
      <dgm:t>
        <a:bodyPr/>
        <a:lstStyle/>
        <a:p>
          <a:endParaRPr lang="fr-BE"/>
        </a:p>
      </dgm:t>
    </dgm:pt>
    <dgm:pt modelId="{E4EBA0D9-D46E-4FD7-8C60-F8F235AD7C92}" type="sibTrans" cxnId="{8AF6BAED-C4CE-4759-99CC-B02CCCD9AA21}">
      <dgm:prSet/>
      <dgm:spPr/>
      <dgm:t>
        <a:bodyPr/>
        <a:lstStyle/>
        <a:p>
          <a:endParaRPr lang="fr-BE"/>
        </a:p>
      </dgm:t>
    </dgm:pt>
    <dgm:pt modelId="{D973676A-AD3F-44DC-9859-31E386B94FC4}">
      <dgm:prSet/>
      <dgm:spPr/>
      <dgm:t>
        <a:bodyPr/>
        <a:lstStyle/>
        <a:p>
          <a:r>
            <a:rPr lang="fr-FR" dirty="0"/>
            <a:t>Vous savez paramétrer, mettre en page, créer quelques types d'activités</a:t>
          </a:r>
          <a:endParaRPr lang="fr-BE" dirty="0"/>
        </a:p>
      </dgm:t>
    </dgm:pt>
    <dgm:pt modelId="{3D972635-CB81-41EA-B7B3-6A770ADEC495}" type="parTrans" cxnId="{AD3AC659-A80C-43F9-8642-41C7A1207B4B}">
      <dgm:prSet/>
      <dgm:spPr/>
      <dgm:t>
        <a:bodyPr/>
        <a:lstStyle/>
        <a:p>
          <a:endParaRPr lang="fr-BE"/>
        </a:p>
      </dgm:t>
    </dgm:pt>
    <dgm:pt modelId="{8BC81741-51CE-4758-BD06-0F172688A99C}" type="sibTrans" cxnId="{AD3AC659-A80C-43F9-8642-41C7A1207B4B}">
      <dgm:prSet/>
      <dgm:spPr/>
      <dgm:t>
        <a:bodyPr/>
        <a:lstStyle/>
        <a:p>
          <a:endParaRPr lang="fr-BE"/>
        </a:p>
      </dgm:t>
    </dgm:pt>
    <dgm:pt modelId="{4EF1654E-E21D-4EB4-9EFF-44E80E76820E}">
      <dgm:prSet/>
      <dgm:spPr/>
      <dgm:t>
        <a:bodyPr/>
        <a:lstStyle/>
        <a:p>
          <a:r>
            <a:rPr lang="fr-FR" b="1" dirty="0"/>
            <a:t>Niveau 3</a:t>
          </a:r>
          <a:endParaRPr lang="fr-BE" b="1" dirty="0"/>
        </a:p>
      </dgm:t>
    </dgm:pt>
    <dgm:pt modelId="{02F4C33F-5366-4BBF-8384-0D39E047D4E7}" type="parTrans" cxnId="{DC30C5E7-FCA5-439F-BA46-75B99B6E89C1}">
      <dgm:prSet/>
      <dgm:spPr/>
      <dgm:t>
        <a:bodyPr/>
        <a:lstStyle/>
        <a:p>
          <a:endParaRPr lang="fr-BE"/>
        </a:p>
      </dgm:t>
    </dgm:pt>
    <dgm:pt modelId="{3BBA70F0-7A4A-46A8-8F74-DBCEC2BADA88}" type="sibTrans" cxnId="{DC30C5E7-FCA5-439F-BA46-75B99B6E89C1}">
      <dgm:prSet/>
      <dgm:spPr/>
      <dgm:t>
        <a:bodyPr/>
        <a:lstStyle/>
        <a:p>
          <a:endParaRPr lang="fr-BE"/>
        </a:p>
      </dgm:t>
    </dgm:pt>
    <dgm:pt modelId="{C9D4E792-1B7A-493A-BF30-86CD7C7F1F8A}">
      <dgm:prSet/>
      <dgm:spPr/>
      <dgm:t>
        <a:bodyPr/>
        <a:lstStyle/>
        <a:p>
          <a:r>
            <a:rPr lang="fr-FR" dirty="0"/>
            <a:t>Comment percevez-vous vos </a:t>
          </a:r>
          <a:r>
            <a:rPr lang="fr-FR" b="1" dirty="0"/>
            <a:t>compétences avec Moodle </a:t>
          </a:r>
          <a:r>
            <a:rPr lang="fr-FR" dirty="0"/>
            <a:t>?</a:t>
          </a:r>
          <a:endParaRPr lang="fr-BE" dirty="0"/>
        </a:p>
      </dgm:t>
    </dgm:pt>
    <dgm:pt modelId="{B2C3FC0D-A732-4DFC-8656-4DF50554FE0D}" type="parTrans" cxnId="{894FCD28-C328-4615-BFC0-A927ADC8ADC9}">
      <dgm:prSet/>
      <dgm:spPr/>
      <dgm:t>
        <a:bodyPr/>
        <a:lstStyle/>
        <a:p>
          <a:endParaRPr lang="fr-BE"/>
        </a:p>
      </dgm:t>
    </dgm:pt>
    <dgm:pt modelId="{3B911F4A-DF65-4260-9A65-5F87A1599F60}" type="sibTrans" cxnId="{894FCD28-C328-4615-BFC0-A927ADC8ADC9}">
      <dgm:prSet/>
      <dgm:spPr/>
      <dgm:t>
        <a:bodyPr/>
        <a:lstStyle/>
        <a:p>
          <a:endParaRPr lang="fr-BE"/>
        </a:p>
      </dgm:t>
    </dgm:pt>
    <dgm:pt modelId="{2289F0BA-C387-4B68-8F9A-6AA9183881AF}">
      <dgm:prSet/>
      <dgm:spPr/>
      <dgm:t>
        <a:bodyPr/>
        <a:lstStyle/>
        <a:p>
          <a:r>
            <a:rPr lang="fr-FR" dirty="0"/>
            <a:t>Vous savez réaliser des paramétrages de base, créer deux ou trois activités</a:t>
          </a:r>
          <a:endParaRPr lang="fr-BE" dirty="0"/>
        </a:p>
      </dgm:t>
    </dgm:pt>
    <dgm:pt modelId="{8BE36B09-F684-47EC-978B-ED95740A2D32}" type="parTrans" cxnId="{899D6F76-596C-4307-827D-9DC59227274D}">
      <dgm:prSet/>
      <dgm:spPr/>
      <dgm:t>
        <a:bodyPr/>
        <a:lstStyle/>
        <a:p>
          <a:endParaRPr lang="fr-BE"/>
        </a:p>
      </dgm:t>
    </dgm:pt>
    <dgm:pt modelId="{031A3B9A-F5F8-4589-BE75-F3BED9398129}" type="sibTrans" cxnId="{899D6F76-596C-4307-827D-9DC59227274D}">
      <dgm:prSet/>
      <dgm:spPr/>
      <dgm:t>
        <a:bodyPr/>
        <a:lstStyle/>
        <a:p>
          <a:endParaRPr lang="fr-BE"/>
        </a:p>
      </dgm:t>
    </dgm:pt>
    <dgm:pt modelId="{5B75A339-6754-4DCF-854E-1A89769804DD}">
      <dgm:prSet/>
      <dgm:spPr/>
      <dgm:t>
        <a:bodyPr/>
        <a:lstStyle/>
        <a:p>
          <a:r>
            <a:rPr lang="fr-FR" b="1" dirty="0"/>
            <a:t>Niveau 2</a:t>
          </a:r>
          <a:endParaRPr lang="fr-BE" b="1" dirty="0"/>
        </a:p>
      </dgm:t>
    </dgm:pt>
    <dgm:pt modelId="{10C66D47-08E3-4DF9-B908-CF4BD3224CCB}" type="parTrans" cxnId="{464DDA8E-CD4F-4438-B194-E9CDDB0DB526}">
      <dgm:prSet/>
      <dgm:spPr/>
      <dgm:t>
        <a:bodyPr/>
        <a:lstStyle/>
        <a:p>
          <a:endParaRPr lang="fr-BE"/>
        </a:p>
      </dgm:t>
    </dgm:pt>
    <dgm:pt modelId="{9E52DEE2-ADEF-425C-91DE-E9295B6DB4F4}" type="sibTrans" cxnId="{464DDA8E-CD4F-4438-B194-E9CDDB0DB526}">
      <dgm:prSet/>
      <dgm:spPr/>
      <dgm:t>
        <a:bodyPr/>
        <a:lstStyle/>
        <a:p>
          <a:endParaRPr lang="fr-BE"/>
        </a:p>
      </dgm:t>
    </dgm:pt>
    <dgm:pt modelId="{F56353F7-6774-42F6-B27B-CAA455EDA339}">
      <dgm:prSet/>
      <dgm:spPr/>
      <dgm:t>
        <a:bodyPr/>
        <a:lstStyle/>
        <a:p>
          <a:r>
            <a:rPr lang="fr-FR" dirty="0"/>
            <a:t>Vous n'utilisez Moodle que </a:t>
          </a:r>
          <a:r>
            <a:rPr lang="fr-FR" dirty="0" err="1"/>
            <a:t>contraint‧e</a:t>
          </a:r>
          <a:r>
            <a:rPr lang="fr-FR" dirty="0"/>
            <a:t> et </a:t>
          </a:r>
          <a:r>
            <a:rPr lang="fr-FR" dirty="0" err="1"/>
            <a:t>forcé‧e</a:t>
          </a:r>
          <a:endParaRPr lang="fr-BE" dirty="0"/>
        </a:p>
      </dgm:t>
    </dgm:pt>
    <dgm:pt modelId="{C10481D4-E5D4-4DAF-88C3-91847AA68CB3}" type="parTrans" cxnId="{8027F90D-E91D-4187-A1E6-8D28DB27CB55}">
      <dgm:prSet/>
      <dgm:spPr/>
      <dgm:t>
        <a:bodyPr/>
        <a:lstStyle/>
        <a:p>
          <a:endParaRPr lang="fr-BE"/>
        </a:p>
      </dgm:t>
    </dgm:pt>
    <dgm:pt modelId="{352F91BD-F969-4E09-8751-8F9D8FF3AB06}" type="sibTrans" cxnId="{8027F90D-E91D-4187-A1E6-8D28DB27CB55}">
      <dgm:prSet/>
      <dgm:spPr/>
      <dgm:t>
        <a:bodyPr/>
        <a:lstStyle/>
        <a:p>
          <a:endParaRPr lang="fr-BE"/>
        </a:p>
      </dgm:t>
    </dgm:pt>
    <dgm:pt modelId="{38617AC1-3615-4BA1-ABD7-9D3E6934D6A5}">
      <dgm:prSet/>
      <dgm:spPr/>
      <dgm:t>
        <a:bodyPr/>
        <a:lstStyle/>
        <a:p>
          <a:r>
            <a:rPr lang="fr-FR" b="1" dirty="0"/>
            <a:t>Niveau 1</a:t>
          </a:r>
          <a:endParaRPr lang="fr-BE" b="1" dirty="0"/>
        </a:p>
      </dgm:t>
    </dgm:pt>
    <dgm:pt modelId="{3944535B-9AFA-41D7-944A-688963F36FC3}" type="parTrans" cxnId="{3444D9A0-D8E8-491F-A8CD-6CB3DF90A430}">
      <dgm:prSet/>
      <dgm:spPr/>
      <dgm:t>
        <a:bodyPr/>
        <a:lstStyle/>
        <a:p>
          <a:endParaRPr lang="fr-BE"/>
        </a:p>
      </dgm:t>
    </dgm:pt>
    <dgm:pt modelId="{D3C14194-85A6-471F-87EB-411B4BC50AE2}" type="sibTrans" cxnId="{3444D9A0-D8E8-491F-A8CD-6CB3DF90A430}">
      <dgm:prSet/>
      <dgm:spPr/>
      <dgm:t>
        <a:bodyPr/>
        <a:lstStyle/>
        <a:p>
          <a:endParaRPr lang="fr-BE"/>
        </a:p>
      </dgm:t>
    </dgm:pt>
    <dgm:pt modelId="{67CE92FB-D829-40AC-A0CE-03A849B7AFCC}">
      <dgm:prSet/>
      <dgm:spPr/>
      <dgm:t>
        <a:bodyPr/>
        <a:lstStyle/>
        <a:p>
          <a:r>
            <a:rPr lang="fr-FR" dirty="0"/>
            <a:t>Vous n'êtes presque jamais </a:t>
          </a:r>
          <a:r>
            <a:rPr lang="fr-FR" dirty="0" err="1"/>
            <a:t>entré‧e</a:t>
          </a:r>
          <a:r>
            <a:rPr lang="fr-FR" dirty="0"/>
            <a:t> dans l'interface et paniquez quand vous y cliquez sur une fonctionnalité</a:t>
          </a:r>
          <a:endParaRPr lang="fr-BE" dirty="0"/>
        </a:p>
      </dgm:t>
    </dgm:pt>
    <dgm:pt modelId="{7DE7FA71-713A-4C67-8FDB-2135A6358FF6}" type="parTrans" cxnId="{B2CC01C4-F5FC-4F26-A20E-D901D8487407}">
      <dgm:prSet/>
      <dgm:spPr/>
      <dgm:t>
        <a:bodyPr/>
        <a:lstStyle/>
        <a:p>
          <a:endParaRPr lang="fr-BE"/>
        </a:p>
      </dgm:t>
    </dgm:pt>
    <dgm:pt modelId="{2B65952C-55A5-47E3-A8B7-11DB7D8CCE51}" type="sibTrans" cxnId="{B2CC01C4-F5FC-4F26-A20E-D901D8487407}">
      <dgm:prSet/>
      <dgm:spPr/>
      <dgm:t>
        <a:bodyPr/>
        <a:lstStyle/>
        <a:p>
          <a:endParaRPr lang="fr-BE"/>
        </a:p>
      </dgm:t>
    </dgm:pt>
    <dgm:pt modelId="{9A9730F6-FE82-4774-BBC4-AA35BBA4D8EA}" type="pres">
      <dgm:prSet presAssocID="{1C5D20DE-67AC-4986-B963-EB01F786AB9D}" presName="linear" presStyleCnt="0">
        <dgm:presLayoutVars>
          <dgm:dir/>
          <dgm:animLvl val="lvl"/>
          <dgm:resizeHandles val="exact"/>
        </dgm:presLayoutVars>
      </dgm:prSet>
      <dgm:spPr/>
    </dgm:pt>
    <dgm:pt modelId="{5C3A1D69-656F-454A-871D-5795BD2A8A06}" type="pres">
      <dgm:prSet presAssocID="{B1BD8C11-7ED4-45C8-959E-A0C0B16A6FB1}" presName="parentLin" presStyleCnt="0"/>
      <dgm:spPr/>
    </dgm:pt>
    <dgm:pt modelId="{D3D364EF-B2FF-4227-9619-DDDE4A338B83}" type="pres">
      <dgm:prSet presAssocID="{B1BD8C11-7ED4-45C8-959E-A0C0B16A6FB1}" presName="parentLeftMargin" presStyleLbl="node1" presStyleIdx="0" presStyleCnt="2"/>
      <dgm:spPr/>
    </dgm:pt>
    <dgm:pt modelId="{84344C7D-7D0A-4578-A878-F459DF288CBA}" type="pres">
      <dgm:prSet presAssocID="{B1BD8C11-7ED4-45C8-959E-A0C0B16A6FB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E85FC67-B273-49B3-AFC2-FC37361D9D2F}" type="pres">
      <dgm:prSet presAssocID="{B1BD8C11-7ED4-45C8-959E-A0C0B16A6FB1}" presName="negativeSpace" presStyleCnt="0"/>
      <dgm:spPr/>
    </dgm:pt>
    <dgm:pt modelId="{23C5461C-E5FF-48C3-AB63-9860FE080FD5}" type="pres">
      <dgm:prSet presAssocID="{B1BD8C11-7ED4-45C8-959E-A0C0B16A6FB1}" presName="childText" presStyleLbl="conFgAcc1" presStyleIdx="0" presStyleCnt="2">
        <dgm:presLayoutVars>
          <dgm:bulletEnabled val="1"/>
        </dgm:presLayoutVars>
      </dgm:prSet>
      <dgm:spPr/>
    </dgm:pt>
    <dgm:pt modelId="{C22C57FA-789E-4C34-85A1-100453CBC5AF}" type="pres">
      <dgm:prSet presAssocID="{B7755AF5-D0B4-490B-B4D4-102903696F68}" presName="spaceBetweenRectangles" presStyleCnt="0"/>
      <dgm:spPr/>
    </dgm:pt>
    <dgm:pt modelId="{27017161-14F2-4398-B671-9787EDFA2A0C}" type="pres">
      <dgm:prSet presAssocID="{C9D4E792-1B7A-493A-BF30-86CD7C7F1F8A}" presName="parentLin" presStyleCnt="0"/>
      <dgm:spPr/>
    </dgm:pt>
    <dgm:pt modelId="{70365026-CC77-42CB-8299-8C25A52BE835}" type="pres">
      <dgm:prSet presAssocID="{C9D4E792-1B7A-493A-BF30-86CD7C7F1F8A}" presName="parentLeftMargin" presStyleLbl="node1" presStyleIdx="0" presStyleCnt="2"/>
      <dgm:spPr/>
    </dgm:pt>
    <dgm:pt modelId="{68C9CE07-B365-4A81-B97E-278996508FFE}" type="pres">
      <dgm:prSet presAssocID="{C9D4E792-1B7A-493A-BF30-86CD7C7F1F8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83CB9E2-86E6-46CE-8539-EC630B255FFC}" type="pres">
      <dgm:prSet presAssocID="{C9D4E792-1B7A-493A-BF30-86CD7C7F1F8A}" presName="negativeSpace" presStyleCnt="0"/>
      <dgm:spPr/>
    </dgm:pt>
    <dgm:pt modelId="{2C7EA5A6-9397-42C9-861C-0AD00703D084}" type="pres">
      <dgm:prSet presAssocID="{C9D4E792-1B7A-493A-BF30-86CD7C7F1F8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103100B-7A75-417F-B353-6AA494B322C1}" type="presOf" srcId="{9C650ABD-BF7F-4E6A-98C5-5F1ABE507BFC}" destId="{2C7EA5A6-9397-42C9-861C-0AD00703D084}" srcOrd="0" destOrd="1" presId="urn:microsoft.com/office/officeart/2005/8/layout/list1"/>
    <dgm:cxn modelId="{B31D5D0B-9EF1-4B30-A5E0-5DEE026599D7}" type="presOf" srcId="{B1BD8C11-7ED4-45C8-959E-A0C0B16A6FB1}" destId="{D3D364EF-B2FF-4227-9619-DDDE4A338B83}" srcOrd="0" destOrd="0" presId="urn:microsoft.com/office/officeart/2005/8/layout/list1"/>
    <dgm:cxn modelId="{8027F90D-E91D-4187-A1E6-8D28DB27CB55}" srcId="{5B75A339-6754-4DCF-854E-1A89769804DD}" destId="{F56353F7-6774-42F6-B27B-CAA455EDA339}" srcOrd="0" destOrd="0" parTransId="{C10481D4-E5D4-4DAF-88C3-91847AA68CB3}" sibTransId="{352F91BD-F969-4E09-8751-8F9D8FF3AB06}"/>
    <dgm:cxn modelId="{217E1415-8924-4B80-B828-973A2BD94A07}" type="presOf" srcId="{2289F0BA-C387-4B68-8F9A-6AA9183881AF}" destId="{2C7EA5A6-9397-42C9-861C-0AD00703D084}" srcOrd="0" destOrd="5" presId="urn:microsoft.com/office/officeart/2005/8/layout/list1"/>
    <dgm:cxn modelId="{B259811D-FDAA-4E39-B2D4-ADE932E96507}" srcId="{1C5D20DE-67AC-4986-B963-EB01F786AB9D}" destId="{B1BD8C11-7ED4-45C8-959E-A0C0B16A6FB1}" srcOrd="0" destOrd="0" parTransId="{757FFEED-7817-4EDB-AD6D-A98EB52B143C}" sibTransId="{B7755AF5-D0B4-490B-B4D4-102903696F68}"/>
    <dgm:cxn modelId="{5C2C2F20-1DF3-4513-AD4D-0611C9224AEA}" srcId="{45E89652-93CB-4F77-95C2-BA6C08B57CB8}" destId="{9C650ABD-BF7F-4E6A-98C5-5F1ABE507BFC}" srcOrd="0" destOrd="0" parTransId="{D0C59501-7616-441B-8454-F7C03C47AE10}" sibTransId="{4024CEFA-8380-4844-BEF1-1A865479FACF}"/>
    <dgm:cxn modelId="{894FCD28-C328-4615-BFC0-A927ADC8ADC9}" srcId="{1C5D20DE-67AC-4986-B963-EB01F786AB9D}" destId="{C9D4E792-1B7A-493A-BF30-86CD7C7F1F8A}" srcOrd="1" destOrd="0" parTransId="{B2C3FC0D-A732-4DFC-8656-4DF50554FE0D}" sibTransId="{3B911F4A-DF65-4260-9A65-5F87A1599F60}"/>
    <dgm:cxn modelId="{09F78469-582F-4C30-9130-A087D4DAB4B8}" type="presOf" srcId="{C9D4E792-1B7A-493A-BF30-86CD7C7F1F8A}" destId="{68C9CE07-B365-4A81-B97E-278996508FFE}" srcOrd="1" destOrd="0" presId="urn:microsoft.com/office/officeart/2005/8/layout/list1"/>
    <dgm:cxn modelId="{7B7CAD6D-FDBF-41C1-A8E9-E64736A060B4}" type="presOf" srcId="{38617AC1-3615-4BA1-ABD7-9D3E6934D6A5}" destId="{2C7EA5A6-9397-42C9-861C-0AD00703D084}" srcOrd="0" destOrd="8" presId="urn:microsoft.com/office/officeart/2005/8/layout/list1"/>
    <dgm:cxn modelId="{899D6F76-596C-4307-827D-9DC59227274D}" srcId="{4EF1654E-E21D-4EB4-9EFF-44E80E76820E}" destId="{2289F0BA-C387-4B68-8F9A-6AA9183881AF}" srcOrd="0" destOrd="0" parTransId="{8BE36B09-F684-47EC-978B-ED95740A2D32}" sibTransId="{031A3B9A-F5F8-4589-BE75-F3BED9398129}"/>
    <dgm:cxn modelId="{AD3AC659-A80C-43F9-8642-41C7A1207B4B}" srcId="{E1D4551A-C13B-4FDF-9F21-630BE0A8A4B4}" destId="{D973676A-AD3F-44DC-9859-31E386B94FC4}" srcOrd="0" destOrd="0" parTransId="{3D972635-CB81-41EA-B7B3-6A770ADEC495}" sibTransId="{8BC81741-51CE-4758-BD06-0F172688A99C}"/>
    <dgm:cxn modelId="{B5C1D07B-1CDD-42E1-A27D-92358D2CB568}" type="presOf" srcId="{B1BD8C11-7ED4-45C8-959E-A0C0B16A6FB1}" destId="{84344C7D-7D0A-4578-A878-F459DF288CBA}" srcOrd="1" destOrd="0" presId="urn:microsoft.com/office/officeart/2005/8/layout/list1"/>
    <dgm:cxn modelId="{9F1FD88A-3D8F-43E9-9C03-D43B07B44D18}" type="presOf" srcId="{C9D4E792-1B7A-493A-BF30-86CD7C7F1F8A}" destId="{70365026-CC77-42CB-8299-8C25A52BE835}" srcOrd="0" destOrd="0" presId="urn:microsoft.com/office/officeart/2005/8/layout/list1"/>
    <dgm:cxn modelId="{464DDA8E-CD4F-4438-B194-E9CDDB0DB526}" srcId="{C9D4E792-1B7A-493A-BF30-86CD7C7F1F8A}" destId="{5B75A339-6754-4DCF-854E-1A89769804DD}" srcOrd="3" destOrd="0" parTransId="{10C66D47-08E3-4DF9-B908-CF4BD3224CCB}" sibTransId="{9E52DEE2-ADEF-425C-91DE-E9295B6DB4F4}"/>
    <dgm:cxn modelId="{668FED99-D639-4A76-9353-07F15E23175B}" type="presOf" srcId="{E1D4551A-C13B-4FDF-9F21-630BE0A8A4B4}" destId="{2C7EA5A6-9397-42C9-861C-0AD00703D084}" srcOrd="0" destOrd="2" presId="urn:microsoft.com/office/officeart/2005/8/layout/list1"/>
    <dgm:cxn modelId="{3444D9A0-D8E8-491F-A8CD-6CB3DF90A430}" srcId="{C9D4E792-1B7A-493A-BF30-86CD7C7F1F8A}" destId="{38617AC1-3615-4BA1-ABD7-9D3E6934D6A5}" srcOrd="4" destOrd="0" parTransId="{3944535B-9AFA-41D7-944A-688963F36FC3}" sibTransId="{D3C14194-85A6-471F-87EB-411B4BC50AE2}"/>
    <dgm:cxn modelId="{0BB248A4-7B18-4622-B113-4A50686BB11C}" type="presOf" srcId="{1C5D20DE-67AC-4986-B963-EB01F786AB9D}" destId="{9A9730F6-FE82-4774-BBC4-AA35BBA4D8EA}" srcOrd="0" destOrd="0" presId="urn:microsoft.com/office/officeart/2005/8/layout/list1"/>
    <dgm:cxn modelId="{A1ED6EA4-CF6D-4F67-A010-A1FBF33F932F}" type="presOf" srcId="{D973676A-AD3F-44DC-9859-31E386B94FC4}" destId="{2C7EA5A6-9397-42C9-861C-0AD00703D084}" srcOrd="0" destOrd="3" presId="urn:microsoft.com/office/officeart/2005/8/layout/list1"/>
    <dgm:cxn modelId="{E984DAB2-6734-4D17-AC60-E273BE6EA58E}" srcId="{C9D4E792-1B7A-493A-BF30-86CD7C7F1F8A}" destId="{45E89652-93CB-4F77-95C2-BA6C08B57CB8}" srcOrd="0" destOrd="0" parTransId="{EE13103E-5ABD-41CA-B0D1-4BE7938940C7}" sibTransId="{5EBA75D1-1F78-41B9-BFD2-DC4B3DCA479F}"/>
    <dgm:cxn modelId="{50F7A0BA-A495-497A-91BC-B449517DE7F5}" type="presOf" srcId="{45E89652-93CB-4F77-95C2-BA6C08B57CB8}" destId="{2C7EA5A6-9397-42C9-861C-0AD00703D084}" srcOrd="0" destOrd="0" presId="urn:microsoft.com/office/officeart/2005/8/layout/list1"/>
    <dgm:cxn modelId="{B2CC01C4-F5FC-4F26-A20E-D901D8487407}" srcId="{38617AC1-3615-4BA1-ABD7-9D3E6934D6A5}" destId="{67CE92FB-D829-40AC-A0CE-03A849B7AFCC}" srcOrd="0" destOrd="0" parTransId="{7DE7FA71-713A-4C67-8FDB-2135A6358FF6}" sibTransId="{2B65952C-55A5-47E3-A8B7-11DB7D8CCE51}"/>
    <dgm:cxn modelId="{37684ED9-FFA1-44F0-BAF4-10A62BC2616B}" type="presOf" srcId="{F56353F7-6774-42F6-B27B-CAA455EDA339}" destId="{2C7EA5A6-9397-42C9-861C-0AD00703D084}" srcOrd="0" destOrd="7" presId="urn:microsoft.com/office/officeart/2005/8/layout/list1"/>
    <dgm:cxn modelId="{DC30C5E7-FCA5-439F-BA46-75B99B6E89C1}" srcId="{C9D4E792-1B7A-493A-BF30-86CD7C7F1F8A}" destId="{4EF1654E-E21D-4EB4-9EFF-44E80E76820E}" srcOrd="2" destOrd="0" parTransId="{02F4C33F-5366-4BBF-8384-0D39E047D4E7}" sibTransId="{3BBA70F0-7A4A-46A8-8F74-DBCEC2BADA88}"/>
    <dgm:cxn modelId="{8AF6BAED-C4CE-4759-99CC-B02CCCD9AA21}" srcId="{C9D4E792-1B7A-493A-BF30-86CD7C7F1F8A}" destId="{E1D4551A-C13B-4FDF-9F21-630BE0A8A4B4}" srcOrd="1" destOrd="0" parTransId="{43E83934-81B3-46DE-BFA1-FB76606599A5}" sibTransId="{E4EBA0D9-D46E-4FD7-8C60-F8F235AD7C92}"/>
    <dgm:cxn modelId="{CBBF5AEE-83ED-4E8D-AE44-8D70B85CC3A0}" type="presOf" srcId="{5B75A339-6754-4DCF-854E-1A89769804DD}" destId="{2C7EA5A6-9397-42C9-861C-0AD00703D084}" srcOrd="0" destOrd="6" presId="urn:microsoft.com/office/officeart/2005/8/layout/list1"/>
    <dgm:cxn modelId="{8C5799FD-B4AB-48EF-B2E0-5905CDCE10F0}" type="presOf" srcId="{67CE92FB-D829-40AC-A0CE-03A849B7AFCC}" destId="{2C7EA5A6-9397-42C9-861C-0AD00703D084}" srcOrd="0" destOrd="9" presId="urn:microsoft.com/office/officeart/2005/8/layout/list1"/>
    <dgm:cxn modelId="{DD8CC2FD-FEF7-4118-8CF0-4D03BCD69649}" type="presOf" srcId="{4EF1654E-E21D-4EB4-9EFF-44E80E76820E}" destId="{2C7EA5A6-9397-42C9-861C-0AD00703D084}" srcOrd="0" destOrd="4" presId="urn:microsoft.com/office/officeart/2005/8/layout/list1"/>
    <dgm:cxn modelId="{CD57257F-9EB4-4973-B71C-494495ED0C3F}" type="presParOf" srcId="{9A9730F6-FE82-4774-BBC4-AA35BBA4D8EA}" destId="{5C3A1D69-656F-454A-871D-5795BD2A8A06}" srcOrd="0" destOrd="0" presId="urn:microsoft.com/office/officeart/2005/8/layout/list1"/>
    <dgm:cxn modelId="{1820C69F-79DD-4BDB-B459-6C2079E72449}" type="presParOf" srcId="{5C3A1D69-656F-454A-871D-5795BD2A8A06}" destId="{D3D364EF-B2FF-4227-9619-DDDE4A338B83}" srcOrd="0" destOrd="0" presId="urn:microsoft.com/office/officeart/2005/8/layout/list1"/>
    <dgm:cxn modelId="{15E5DB4D-08F0-4277-9314-27D538BE7F86}" type="presParOf" srcId="{5C3A1D69-656F-454A-871D-5795BD2A8A06}" destId="{84344C7D-7D0A-4578-A878-F459DF288CBA}" srcOrd="1" destOrd="0" presId="urn:microsoft.com/office/officeart/2005/8/layout/list1"/>
    <dgm:cxn modelId="{206CDDE0-3613-4B43-9BA0-A5AAED12938C}" type="presParOf" srcId="{9A9730F6-FE82-4774-BBC4-AA35BBA4D8EA}" destId="{4E85FC67-B273-49B3-AFC2-FC37361D9D2F}" srcOrd="1" destOrd="0" presId="urn:microsoft.com/office/officeart/2005/8/layout/list1"/>
    <dgm:cxn modelId="{360B9F8D-12D0-4E92-846D-12A729ADF9D5}" type="presParOf" srcId="{9A9730F6-FE82-4774-BBC4-AA35BBA4D8EA}" destId="{23C5461C-E5FF-48C3-AB63-9860FE080FD5}" srcOrd="2" destOrd="0" presId="urn:microsoft.com/office/officeart/2005/8/layout/list1"/>
    <dgm:cxn modelId="{CE9C9F86-2ADA-454E-AADA-1D103ABA6F8C}" type="presParOf" srcId="{9A9730F6-FE82-4774-BBC4-AA35BBA4D8EA}" destId="{C22C57FA-789E-4C34-85A1-100453CBC5AF}" srcOrd="3" destOrd="0" presId="urn:microsoft.com/office/officeart/2005/8/layout/list1"/>
    <dgm:cxn modelId="{1878755F-D4E3-4FC7-A11C-CFF481D4D337}" type="presParOf" srcId="{9A9730F6-FE82-4774-BBC4-AA35BBA4D8EA}" destId="{27017161-14F2-4398-B671-9787EDFA2A0C}" srcOrd="4" destOrd="0" presId="urn:microsoft.com/office/officeart/2005/8/layout/list1"/>
    <dgm:cxn modelId="{F5B18708-F3F1-485B-8F07-D53E57E6DDCF}" type="presParOf" srcId="{27017161-14F2-4398-B671-9787EDFA2A0C}" destId="{70365026-CC77-42CB-8299-8C25A52BE835}" srcOrd="0" destOrd="0" presId="urn:microsoft.com/office/officeart/2005/8/layout/list1"/>
    <dgm:cxn modelId="{E0E85297-908E-4241-96C6-D567A68FB2CB}" type="presParOf" srcId="{27017161-14F2-4398-B671-9787EDFA2A0C}" destId="{68C9CE07-B365-4A81-B97E-278996508FFE}" srcOrd="1" destOrd="0" presId="urn:microsoft.com/office/officeart/2005/8/layout/list1"/>
    <dgm:cxn modelId="{1AE1B6DE-61E0-472C-AB83-B0C2A24222F6}" type="presParOf" srcId="{9A9730F6-FE82-4774-BBC4-AA35BBA4D8EA}" destId="{F83CB9E2-86E6-46CE-8539-EC630B255FFC}" srcOrd="5" destOrd="0" presId="urn:microsoft.com/office/officeart/2005/8/layout/list1"/>
    <dgm:cxn modelId="{A1E40B36-3033-4326-BBA4-A4A9A568644A}" type="presParOf" srcId="{9A9730F6-FE82-4774-BBC4-AA35BBA4D8EA}" destId="{2C7EA5A6-9397-42C9-861C-0AD00703D08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5D20DE-67AC-4986-B963-EB01F786AB9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45E89652-93CB-4F77-95C2-BA6C08B57CB8}">
      <dgm:prSet custT="1"/>
      <dgm:spPr>
        <a:solidFill>
          <a:schemeClr val="accent5">
            <a:hueOff val="-2252848"/>
            <a:satOff val="-5806"/>
            <a:lumOff val="-3922"/>
            <a:alpha val="27000"/>
          </a:schemeClr>
        </a:solidFill>
      </dgm:spPr>
      <dgm:t>
        <a:bodyPr/>
        <a:lstStyle/>
        <a:p>
          <a:r>
            <a:rPr lang="fr-FR" sz="2400" b="1" dirty="0"/>
            <a:t>3. Sondage et point théorique</a:t>
          </a:r>
          <a:endParaRPr lang="fr-BE" sz="2400" b="1" dirty="0"/>
        </a:p>
      </dgm:t>
    </dgm:pt>
    <dgm:pt modelId="{EE13103E-5ABD-41CA-B0D1-4BE7938940C7}" type="parTrans" cxnId="{E984DAB2-6734-4D17-AC60-E273BE6EA58E}">
      <dgm:prSet/>
      <dgm:spPr/>
      <dgm:t>
        <a:bodyPr/>
        <a:lstStyle/>
        <a:p>
          <a:endParaRPr lang="fr-BE"/>
        </a:p>
      </dgm:t>
    </dgm:pt>
    <dgm:pt modelId="{5EBA75D1-1F78-41B9-BFD2-DC4B3DCA479F}" type="sibTrans" cxnId="{E984DAB2-6734-4D17-AC60-E273BE6EA58E}">
      <dgm:prSet/>
      <dgm:spPr/>
      <dgm:t>
        <a:bodyPr/>
        <a:lstStyle/>
        <a:p>
          <a:endParaRPr lang="fr-BE"/>
        </a:p>
      </dgm:t>
    </dgm:pt>
    <dgm:pt modelId="{27BC51A9-DC4A-4CEB-B5AF-CD36EFEA83B2}">
      <dgm:prSet custT="1"/>
      <dgm:spPr>
        <a:solidFill>
          <a:schemeClr val="accent5">
            <a:hueOff val="-3379271"/>
            <a:satOff val="-8710"/>
            <a:lumOff val="-5883"/>
            <a:alpha val="28000"/>
          </a:schemeClr>
        </a:solidFill>
      </dgm:spPr>
      <dgm:t>
        <a:bodyPr/>
        <a:lstStyle/>
        <a:p>
          <a:r>
            <a:rPr lang="fr-FR" sz="2400" b="1" dirty="0"/>
            <a:t>4. Découverte de l’espace de cours</a:t>
          </a:r>
          <a:endParaRPr lang="fr-BE" sz="2400" b="1" dirty="0"/>
        </a:p>
      </dgm:t>
    </dgm:pt>
    <dgm:pt modelId="{353E8CDA-DBCA-4BF6-B13D-F054628C4A02}" type="parTrans" cxnId="{024E5272-AE8E-4F70-95C9-845390D73046}">
      <dgm:prSet/>
      <dgm:spPr/>
      <dgm:t>
        <a:bodyPr/>
        <a:lstStyle/>
        <a:p>
          <a:endParaRPr lang="fr-BE"/>
        </a:p>
      </dgm:t>
    </dgm:pt>
    <dgm:pt modelId="{E24E8E5C-CB6D-47A0-BF4C-40D13CFCCAD8}" type="sibTrans" cxnId="{024E5272-AE8E-4F70-95C9-845390D73046}">
      <dgm:prSet/>
      <dgm:spPr/>
      <dgm:t>
        <a:bodyPr/>
        <a:lstStyle/>
        <a:p>
          <a:endParaRPr lang="fr-BE"/>
        </a:p>
      </dgm:t>
    </dgm:pt>
    <dgm:pt modelId="{5615FEF7-A445-476A-BE3F-3DED59AE9D24}">
      <dgm:prSet custT="1"/>
      <dgm:spPr>
        <a:solidFill>
          <a:schemeClr val="accent5">
            <a:hueOff val="-4505695"/>
            <a:satOff val="-11613"/>
            <a:lumOff val="-7843"/>
            <a:alpha val="26000"/>
          </a:schemeClr>
        </a:solidFill>
      </dgm:spPr>
      <dgm:t>
        <a:bodyPr/>
        <a:lstStyle/>
        <a:p>
          <a:r>
            <a:rPr lang="fr-FR" sz="2400" b="1" dirty="0"/>
            <a:t>5. Choix d’une thématique et travail en sous-groupes</a:t>
          </a:r>
          <a:endParaRPr lang="fr-BE" sz="2400" b="1" dirty="0"/>
        </a:p>
      </dgm:t>
    </dgm:pt>
    <dgm:pt modelId="{193E0590-B5D3-4C87-A1CA-8C278637FCD9}" type="parTrans" cxnId="{58E30D87-63BC-4D22-8B87-E9B8AA48D079}">
      <dgm:prSet/>
      <dgm:spPr/>
      <dgm:t>
        <a:bodyPr/>
        <a:lstStyle/>
        <a:p>
          <a:endParaRPr lang="fr-BE"/>
        </a:p>
      </dgm:t>
    </dgm:pt>
    <dgm:pt modelId="{884E457A-ECFB-476C-AD34-FCB9040F136A}" type="sibTrans" cxnId="{58E30D87-63BC-4D22-8B87-E9B8AA48D079}">
      <dgm:prSet/>
      <dgm:spPr/>
      <dgm:t>
        <a:bodyPr/>
        <a:lstStyle/>
        <a:p>
          <a:endParaRPr lang="fr-BE"/>
        </a:p>
      </dgm:t>
    </dgm:pt>
    <dgm:pt modelId="{3137B172-7735-46D9-98DB-DCE79AF2078A}">
      <dgm:prSet custT="1"/>
      <dgm:spPr>
        <a:solidFill>
          <a:schemeClr val="accent5">
            <a:hueOff val="-5632119"/>
            <a:satOff val="-14516"/>
            <a:lumOff val="-9804"/>
            <a:alpha val="23000"/>
          </a:schemeClr>
        </a:solidFill>
      </dgm:spPr>
      <dgm:t>
        <a:bodyPr/>
        <a:lstStyle/>
        <a:p>
          <a:r>
            <a:rPr lang="fr-FR" sz="2400" b="1" dirty="0"/>
            <a:t>6. Partage en grand groupe</a:t>
          </a:r>
          <a:endParaRPr lang="fr-BE" sz="2400" b="1" dirty="0"/>
        </a:p>
      </dgm:t>
    </dgm:pt>
    <dgm:pt modelId="{E1EF93B6-3BEC-4E07-A367-AE384AF7CA06}" type="parTrans" cxnId="{79D948DC-C617-4843-9ABA-339C32B20A78}">
      <dgm:prSet/>
      <dgm:spPr/>
      <dgm:t>
        <a:bodyPr/>
        <a:lstStyle/>
        <a:p>
          <a:endParaRPr lang="fr-BE"/>
        </a:p>
      </dgm:t>
    </dgm:pt>
    <dgm:pt modelId="{59EE543C-6754-430A-B2D1-DF89E09E2500}" type="sibTrans" cxnId="{79D948DC-C617-4843-9ABA-339C32B20A78}">
      <dgm:prSet/>
      <dgm:spPr/>
      <dgm:t>
        <a:bodyPr/>
        <a:lstStyle/>
        <a:p>
          <a:endParaRPr lang="fr-BE"/>
        </a:p>
      </dgm:t>
    </dgm:pt>
    <dgm:pt modelId="{DA16954B-E1F0-4052-9996-728A2A852275}">
      <dgm:prSet custT="1"/>
      <dgm:spPr>
        <a:solidFill>
          <a:schemeClr val="accent5">
            <a:hueOff val="-6758543"/>
            <a:satOff val="-17419"/>
            <a:lumOff val="-11765"/>
            <a:alpha val="22000"/>
          </a:schemeClr>
        </a:solidFill>
      </dgm:spPr>
      <dgm:t>
        <a:bodyPr/>
        <a:lstStyle/>
        <a:p>
          <a:r>
            <a:rPr lang="fr-FR" sz="2400" b="1" dirty="0"/>
            <a:t>7. Missions pratiques</a:t>
          </a:r>
          <a:endParaRPr lang="fr-BE" sz="2400" b="1" dirty="0"/>
        </a:p>
      </dgm:t>
    </dgm:pt>
    <dgm:pt modelId="{44BC5960-A979-41C6-888A-DDA825E25FB0}" type="parTrans" cxnId="{8FE4A909-BD4D-4C14-A925-DFBF97E4BF27}">
      <dgm:prSet/>
      <dgm:spPr/>
      <dgm:t>
        <a:bodyPr/>
        <a:lstStyle/>
        <a:p>
          <a:endParaRPr lang="fr-BE"/>
        </a:p>
      </dgm:t>
    </dgm:pt>
    <dgm:pt modelId="{D95C24FE-8B28-4A16-B2ED-60AC68EA175C}" type="sibTrans" cxnId="{8FE4A909-BD4D-4C14-A925-DFBF97E4BF27}">
      <dgm:prSet/>
      <dgm:spPr/>
      <dgm:t>
        <a:bodyPr/>
        <a:lstStyle/>
        <a:p>
          <a:endParaRPr lang="fr-BE"/>
        </a:p>
      </dgm:t>
    </dgm:pt>
    <dgm:pt modelId="{B1BD8C11-7ED4-45C8-959E-A0C0B16A6FB1}">
      <dgm:prSet custT="1"/>
      <dgm:spPr>
        <a:solidFill>
          <a:schemeClr val="accent5">
            <a:hueOff val="-1126424"/>
            <a:satOff val="-2903"/>
            <a:lumOff val="-1961"/>
          </a:schemeClr>
        </a:solidFill>
      </dgm:spPr>
      <dgm:t>
        <a:bodyPr/>
        <a:lstStyle/>
        <a:p>
          <a:r>
            <a:rPr lang="fr-FR" sz="2400" b="1" i="0" dirty="0"/>
            <a:t>2. A propos de cette formation</a:t>
          </a:r>
          <a:endParaRPr lang="fr-BE" sz="2400" i="0" dirty="0"/>
        </a:p>
      </dgm:t>
    </dgm:pt>
    <dgm:pt modelId="{B7755AF5-D0B4-490B-B4D4-102903696F68}" type="sibTrans" cxnId="{B259811D-FDAA-4E39-B2D4-ADE932E96507}">
      <dgm:prSet/>
      <dgm:spPr/>
      <dgm:t>
        <a:bodyPr/>
        <a:lstStyle/>
        <a:p>
          <a:endParaRPr lang="fr-BE"/>
        </a:p>
      </dgm:t>
    </dgm:pt>
    <dgm:pt modelId="{757FFEED-7817-4EDB-AD6D-A98EB52B143C}" type="parTrans" cxnId="{B259811D-FDAA-4E39-B2D4-ADE932E96507}">
      <dgm:prSet/>
      <dgm:spPr/>
      <dgm:t>
        <a:bodyPr/>
        <a:lstStyle/>
        <a:p>
          <a:endParaRPr lang="fr-BE"/>
        </a:p>
      </dgm:t>
    </dgm:pt>
    <dgm:pt modelId="{FBE72D60-9C3E-41A9-8D47-35C91496AF17}">
      <dgm:prSet custT="1"/>
      <dgm:spPr/>
      <dgm:t>
        <a:bodyPr/>
        <a:lstStyle/>
        <a:p>
          <a:r>
            <a:rPr lang="fr-FR" sz="2400" b="1" i="0" dirty="0"/>
            <a:t>1. Présentations</a:t>
          </a:r>
          <a:endParaRPr lang="fr-BE" sz="2400" b="1" i="0" dirty="0"/>
        </a:p>
      </dgm:t>
    </dgm:pt>
    <dgm:pt modelId="{4D903D56-AB2F-4E0D-92A7-55020044BD73}" type="parTrans" cxnId="{67B11FB7-6F7D-4B3F-9953-C355A55FDDF2}">
      <dgm:prSet/>
      <dgm:spPr/>
      <dgm:t>
        <a:bodyPr/>
        <a:lstStyle/>
        <a:p>
          <a:endParaRPr lang="fr-BE"/>
        </a:p>
      </dgm:t>
    </dgm:pt>
    <dgm:pt modelId="{88903A0A-3810-4927-B2BB-C1E4E4C4F729}" type="sibTrans" cxnId="{67B11FB7-6F7D-4B3F-9953-C355A55FDDF2}">
      <dgm:prSet/>
      <dgm:spPr/>
      <dgm:t>
        <a:bodyPr/>
        <a:lstStyle/>
        <a:p>
          <a:endParaRPr lang="fr-BE"/>
        </a:p>
      </dgm:t>
    </dgm:pt>
    <dgm:pt modelId="{7C4A07F0-2612-40A4-BAEC-23AB99AF9DCA}" type="pres">
      <dgm:prSet presAssocID="{1C5D20DE-67AC-4986-B963-EB01F786AB9D}" presName="linearFlow" presStyleCnt="0">
        <dgm:presLayoutVars>
          <dgm:dir/>
          <dgm:resizeHandles val="exact"/>
        </dgm:presLayoutVars>
      </dgm:prSet>
      <dgm:spPr/>
    </dgm:pt>
    <dgm:pt modelId="{A3022150-DE2A-462E-B614-C2E5557F7D1F}" type="pres">
      <dgm:prSet presAssocID="{FBE72D60-9C3E-41A9-8D47-35C91496AF17}" presName="composite" presStyleCnt="0"/>
      <dgm:spPr/>
    </dgm:pt>
    <dgm:pt modelId="{95CAEA79-FC1E-43A2-8975-9C077BA57F5D}" type="pres">
      <dgm:prSet presAssocID="{FBE72D60-9C3E-41A9-8D47-35C91496AF17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avec un remplissage uni"/>
        </a:ext>
      </dgm:extLst>
    </dgm:pt>
    <dgm:pt modelId="{59B58B1B-5472-4671-ACE9-0DA2794FFB38}" type="pres">
      <dgm:prSet presAssocID="{FBE72D60-9C3E-41A9-8D47-35C91496AF17}" presName="txShp" presStyleLbl="node1" presStyleIdx="0" presStyleCnt="7">
        <dgm:presLayoutVars>
          <dgm:bulletEnabled val="1"/>
        </dgm:presLayoutVars>
      </dgm:prSet>
      <dgm:spPr/>
    </dgm:pt>
    <dgm:pt modelId="{081D6C54-7B65-40FE-97A5-A3916744EECD}" type="pres">
      <dgm:prSet presAssocID="{88903A0A-3810-4927-B2BB-C1E4E4C4F729}" presName="spacing" presStyleCnt="0"/>
      <dgm:spPr/>
    </dgm:pt>
    <dgm:pt modelId="{F29238F7-B58E-4557-AA37-CC68015411F8}" type="pres">
      <dgm:prSet presAssocID="{B1BD8C11-7ED4-45C8-959E-A0C0B16A6FB1}" presName="composite" presStyleCnt="0"/>
      <dgm:spPr/>
    </dgm:pt>
    <dgm:pt modelId="{2B7BB545-6010-4D8E-891C-396B0CAF30EC}" type="pres">
      <dgm:prSet presAssocID="{B1BD8C11-7ED4-45C8-959E-A0C0B16A6FB1}" presName="imgShp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ormations avec un remplissage uni"/>
        </a:ext>
      </dgm:extLst>
    </dgm:pt>
    <dgm:pt modelId="{919AB43A-9900-4DA0-BAC9-9C803AADF666}" type="pres">
      <dgm:prSet presAssocID="{B1BD8C11-7ED4-45C8-959E-A0C0B16A6FB1}" presName="txShp" presStyleLbl="node1" presStyleIdx="1" presStyleCnt="7">
        <dgm:presLayoutVars>
          <dgm:bulletEnabled val="1"/>
        </dgm:presLayoutVars>
      </dgm:prSet>
      <dgm:spPr/>
    </dgm:pt>
    <dgm:pt modelId="{34CF82C9-63E2-4276-B01A-6D5FCFDBE978}" type="pres">
      <dgm:prSet presAssocID="{B7755AF5-D0B4-490B-B4D4-102903696F68}" presName="spacing" presStyleCnt="0"/>
      <dgm:spPr/>
    </dgm:pt>
    <dgm:pt modelId="{5E40B70D-D26C-4A5B-85E1-DE11AEA0D5EE}" type="pres">
      <dgm:prSet presAssocID="{45E89652-93CB-4F77-95C2-BA6C08B57CB8}" presName="composite" presStyleCnt="0"/>
      <dgm:spPr/>
    </dgm:pt>
    <dgm:pt modelId="{1F1B6ED1-1A03-4A84-8ACB-DA944475F817}" type="pres">
      <dgm:prSet presAssocID="{45E89652-93CB-4F77-95C2-BA6C08B57CB8}" presName="imgShp" presStyleLbl="fgImgPlac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 avec un remplissage uni"/>
        </a:ext>
      </dgm:extLst>
    </dgm:pt>
    <dgm:pt modelId="{B73EF524-D1E5-400B-9B04-F14E5D78BA7F}" type="pres">
      <dgm:prSet presAssocID="{45E89652-93CB-4F77-95C2-BA6C08B57CB8}" presName="txShp" presStyleLbl="node1" presStyleIdx="2" presStyleCnt="7">
        <dgm:presLayoutVars>
          <dgm:bulletEnabled val="1"/>
        </dgm:presLayoutVars>
      </dgm:prSet>
      <dgm:spPr/>
    </dgm:pt>
    <dgm:pt modelId="{814CFF7F-E12A-411C-BEF5-02A7B0C3CB56}" type="pres">
      <dgm:prSet presAssocID="{5EBA75D1-1F78-41B9-BFD2-DC4B3DCA479F}" presName="spacing" presStyleCnt="0"/>
      <dgm:spPr/>
    </dgm:pt>
    <dgm:pt modelId="{947F50AF-0C3E-4AD9-8E8D-3DF6A7FD7FD1}" type="pres">
      <dgm:prSet presAssocID="{27BC51A9-DC4A-4CEB-B5AF-CD36EFEA83B2}" presName="composite" presStyleCnt="0"/>
      <dgm:spPr/>
    </dgm:pt>
    <dgm:pt modelId="{031A9594-E3A3-4426-8FA1-62E9E45E1EEE}" type="pres">
      <dgm:prSet presAssocID="{27BC51A9-DC4A-4CEB-B5AF-CD36EFEA83B2}" presName="imgShp" presStyleLbl="fgImgPlac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upe avec un remplissage uni"/>
        </a:ext>
      </dgm:extLst>
    </dgm:pt>
    <dgm:pt modelId="{6A42E393-6C7E-4B38-A16E-0304BCAC83F2}" type="pres">
      <dgm:prSet presAssocID="{27BC51A9-DC4A-4CEB-B5AF-CD36EFEA83B2}" presName="txShp" presStyleLbl="node1" presStyleIdx="3" presStyleCnt="7">
        <dgm:presLayoutVars>
          <dgm:bulletEnabled val="1"/>
        </dgm:presLayoutVars>
      </dgm:prSet>
      <dgm:spPr/>
    </dgm:pt>
    <dgm:pt modelId="{63E5D9B9-F050-4F28-94D7-EB6D4F26A509}" type="pres">
      <dgm:prSet presAssocID="{E24E8E5C-CB6D-47A0-BF4C-40D13CFCCAD8}" presName="spacing" presStyleCnt="0"/>
      <dgm:spPr/>
    </dgm:pt>
    <dgm:pt modelId="{332EA3F3-E7E5-436A-80B6-069A126F7EF3}" type="pres">
      <dgm:prSet presAssocID="{5615FEF7-A445-476A-BE3F-3DED59AE9D24}" presName="composite" presStyleCnt="0"/>
      <dgm:spPr/>
    </dgm:pt>
    <dgm:pt modelId="{91071B31-4D41-4803-BFC2-08FECF7C84D7}" type="pres">
      <dgm:prSet presAssocID="{5615FEF7-A445-476A-BE3F-3DED59AE9D24}" presName="imgShp" presStyleLbl="fgImgPlac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œur avec un remplissage uni"/>
        </a:ext>
      </dgm:extLst>
    </dgm:pt>
    <dgm:pt modelId="{178C35AD-E8C7-40C1-BE6F-557134706E6D}" type="pres">
      <dgm:prSet presAssocID="{5615FEF7-A445-476A-BE3F-3DED59AE9D24}" presName="txShp" presStyleLbl="node1" presStyleIdx="4" presStyleCnt="7">
        <dgm:presLayoutVars>
          <dgm:bulletEnabled val="1"/>
        </dgm:presLayoutVars>
      </dgm:prSet>
      <dgm:spPr/>
    </dgm:pt>
    <dgm:pt modelId="{098D4FC5-6FF3-4B90-A168-E84B6DE7ACEE}" type="pres">
      <dgm:prSet presAssocID="{884E457A-ECFB-476C-AD34-FCB9040F136A}" presName="spacing" presStyleCnt="0"/>
      <dgm:spPr/>
    </dgm:pt>
    <dgm:pt modelId="{71B0132D-1008-4161-8DDA-F17F88A774F4}" type="pres">
      <dgm:prSet presAssocID="{3137B172-7735-46D9-98DB-DCE79AF2078A}" presName="composite" presStyleCnt="0"/>
      <dgm:spPr/>
    </dgm:pt>
    <dgm:pt modelId="{5B685E03-3D9D-44A7-A1BF-10632124FB45}" type="pres">
      <dgm:prSet presAssocID="{3137B172-7735-46D9-98DB-DCE79AF2078A}" presName="imgShp" presStyleLbl="fgImgPlac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seignant avec un remplissage uni"/>
        </a:ext>
      </dgm:extLst>
    </dgm:pt>
    <dgm:pt modelId="{62EAC044-A2D5-46F9-A06B-55E2E0DB979F}" type="pres">
      <dgm:prSet presAssocID="{3137B172-7735-46D9-98DB-DCE79AF2078A}" presName="txShp" presStyleLbl="node1" presStyleIdx="5" presStyleCnt="7">
        <dgm:presLayoutVars>
          <dgm:bulletEnabled val="1"/>
        </dgm:presLayoutVars>
      </dgm:prSet>
      <dgm:spPr/>
    </dgm:pt>
    <dgm:pt modelId="{8B55E85A-5EB9-48BB-959D-86CF04DA3741}" type="pres">
      <dgm:prSet presAssocID="{59EE543C-6754-430A-B2D1-DF89E09E2500}" presName="spacing" presStyleCnt="0"/>
      <dgm:spPr/>
    </dgm:pt>
    <dgm:pt modelId="{0CFE42E1-3997-49F0-9CFC-C5C7615D6355}" type="pres">
      <dgm:prSet presAssocID="{DA16954B-E1F0-4052-9996-728A2A852275}" presName="composite" presStyleCnt="0"/>
      <dgm:spPr/>
    </dgm:pt>
    <dgm:pt modelId="{A82EE9F7-0A99-4708-A9B5-EBF87BEC055A}" type="pres">
      <dgm:prSet presAssocID="{DA16954B-E1F0-4052-9996-728A2A852275}" presName="imgShp" presStyleLbl="fgImgPlac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dinateur portable avec un remplissage uni"/>
        </a:ext>
      </dgm:extLst>
    </dgm:pt>
    <dgm:pt modelId="{CDB72716-96B8-4B75-AC82-24499CB53BC3}" type="pres">
      <dgm:prSet presAssocID="{DA16954B-E1F0-4052-9996-728A2A852275}" presName="txShp" presStyleLbl="node1" presStyleIdx="6" presStyleCnt="7">
        <dgm:presLayoutVars>
          <dgm:bulletEnabled val="1"/>
        </dgm:presLayoutVars>
      </dgm:prSet>
      <dgm:spPr/>
    </dgm:pt>
  </dgm:ptLst>
  <dgm:cxnLst>
    <dgm:cxn modelId="{54049F09-49A2-4BD7-8150-2BF961FF1F3C}" type="presOf" srcId="{45E89652-93CB-4F77-95C2-BA6C08B57CB8}" destId="{B73EF524-D1E5-400B-9B04-F14E5D78BA7F}" srcOrd="0" destOrd="0" presId="urn:microsoft.com/office/officeart/2005/8/layout/vList3"/>
    <dgm:cxn modelId="{8FE4A909-BD4D-4C14-A925-DFBF97E4BF27}" srcId="{1C5D20DE-67AC-4986-B963-EB01F786AB9D}" destId="{DA16954B-E1F0-4052-9996-728A2A852275}" srcOrd="6" destOrd="0" parTransId="{44BC5960-A979-41C6-888A-DDA825E25FB0}" sibTransId="{D95C24FE-8B28-4A16-B2ED-60AC68EA175C}"/>
    <dgm:cxn modelId="{B259811D-FDAA-4E39-B2D4-ADE932E96507}" srcId="{1C5D20DE-67AC-4986-B963-EB01F786AB9D}" destId="{B1BD8C11-7ED4-45C8-959E-A0C0B16A6FB1}" srcOrd="1" destOrd="0" parTransId="{757FFEED-7817-4EDB-AD6D-A98EB52B143C}" sibTransId="{B7755AF5-D0B4-490B-B4D4-102903696F68}"/>
    <dgm:cxn modelId="{0FF8BB1D-0662-4B44-9319-83563297014A}" type="presOf" srcId="{1C5D20DE-67AC-4986-B963-EB01F786AB9D}" destId="{7C4A07F0-2612-40A4-BAEC-23AB99AF9DCA}" srcOrd="0" destOrd="0" presId="urn:microsoft.com/office/officeart/2005/8/layout/vList3"/>
    <dgm:cxn modelId="{5D01853A-91F3-4841-85DD-9092EF034147}" type="presOf" srcId="{5615FEF7-A445-476A-BE3F-3DED59AE9D24}" destId="{178C35AD-E8C7-40C1-BE6F-557134706E6D}" srcOrd="0" destOrd="0" presId="urn:microsoft.com/office/officeart/2005/8/layout/vList3"/>
    <dgm:cxn modelId="{07844A64-74B0-4305-9D97-F738E4434144}" type="presOf" srcId="{B1BD8C11-7ED4-45C8-959E-A0C0B16A6FB1}" destId="{919AB43A-9900-4DA0-BAC9-9C803AADF666}" srcOrd="0" destOrd="0" presId="urn:microsoft.com/office/officeart/2005/8/layout/vList3"/>
    <dgm:cxn modelId="{024E5272-AE8E-4F70-95C9-845390D73046}" srcId="{1C5D20DE-67AC-4986-B963-EB01F786AB9D}" destId="{27BC51A9-DC4A-4CEB-B5AF-CD36EFEA83B2}" srcOrd="3" destOrd="0" parTransId="{353E8CDA-DBCA-4BF6-B13D-F054628C4A02}" sibTransId="{E24E8E5C-CB6D-47A0-BF4C-40D13CFCCAD8}"/>
    <dgm:cxn modelId="{12B99B56-0D6D-41E0-9A62-083E85AC0DC3}" type="presOf" srcId="{DA16954B-E1F0-4052-9996-728A2A852275}" destId="{CDB72716-96B8-4B75-AC82-24499CB53BC3}" srcOrd="0" destOrd="0" presId="urn:microsoft.com/office/officeart/2005/8/layout/vList3"/>
    <dgm:cxn modelId="{58E30D87-63BC-4D22-8B87-E9B8AA48D079}" srcId="{1C5D20DE-67AC-4986-B963-EB01F786AB9D}" destId="{5615FEF7-A445-476A-BE3F-3DED59AE9D24}" srcOrd="4" destOrd="0" parTransId="{193E0590-B5D3-4C87-A1CA-8C278637FCD9}" sibTransId="{884E457A-ECFB-476C-AD34-FCB9040F136A}"/>
    <dgm:cxn modelId="{E48A42AB-AE20-4E59-B30A-29B96BFAF9EF}" type="presOf" srcId="{27BC51A9-DC4A-4CEB-B5AF-CD36EFEA83B2}" destId="{6A42E393-6C7E-4B38-A16E-0304BCAC83F2}" srcOrd="0" destOrd="0" presId="urn:microsoft.com/office/officeart/2005/8/layout/vList3"/>
    <dgm:cxn modelId="{E984DAB2-6734-4D17-AC60-E273BE6EA58E}" srcId="{1C5D20DE-67AC-4986-B963-EB01F786AB9D}" destId="{45E89652-93CB-4F77-95C2-BA6C08B57CB8}" srcOrd="2" destOrd="0" parTransId="{EE13103E-5ABD-41CA-B0D1-4BE7938940C7}" sibTransId="{5EBA75D1-1F78-41B9-BFD2-DC4B3DCA479F}"/>
    <dgm:cxn modelId="{67B11FB7-6F7D-4B3F-9953-C355A55FDDF2}" srcId="{1C5D20DE-67AC-4986-B963-EB01F786AB9D}" destId="{FBE72D60-9C3E-41A9-8D47-35C91496AF17}" srcOrd="0" destOrd="0" parTransId="{4D903D56-AB2F-4E0D-92A7-55020044BD73}" sibTransId="{88903A0A-3810-4927-B2BB-C1E4E4C4F729}"/>
    <dgm:cxn modelId="{0FEDFABF-3128-45F3-A617-B6E9B0CF5F6B}" type="presOf" srcId="{3137B172-7735-46D9-98DB-DCE79AF2078A}" destId="{62EAC044-A2D5-46F9-A06B-55E2E0DB979F}" srcOrd="0" destOrd="0" presId="urn:microsoft.com/office/officeart/2005/8/layout/vList3"/>
    <dgm:cxn modelId="{51B778D3-F007-4FCB-A32E-5A8AB98BE32C}" type="presOf" srcId="{FBE72D60-9C3E-41A9-8D47-35C91496AF17}" destId="{59B58B1B-5472-4671-ACE9-0DA2794FFB38}" srcOrd="0" destOrd="0" presId="urn:microsoft.com/office/officeart/2005/8/layout/vList3"/>
    <dgm:cxn modelId="{79D948DC-C617-4843-9ABA-339C32B20A78}" srcId="{1C5D20DE-67AC-4986-B963-EB01F786AB9D}" destId="{3137B172-7735-46D9-98DB-DCE79AF2078A}" srcOrd="5" destOrd="0" parTransId="{E1EF93B6-3BEC-4E07-A367-AE384AF7CA06}" sibTransId="{59EE543C-6754-430A-B2D1-DF89E09E2500}"/>
    <dgm:cxn modelId="{EF3A205C-DF6E-4626-A253-AA0B4EFA2027}" type="presParOf" srcId="{7C4A07F0-2612-40A4-BAEC-23AB99AF9DCA}" destId="{A3022150-DE2A-462E-B614-C2E5557F7D1F}" srcOrd="0" destOrd="0" presId="urn:microsoft.com/office/officeart/2005/8/layout/vList3"/>
    <dgm:cxn modelId="{251F2494-7A16-46A6-8195-88418AE53665}" type="presParOf" srcId="{A3022150-DE2A-462E-B614-C2E5557F7D1F}" destId="{95CAEA79-FC1E-43A2-8975-9C077BA57F5D}" srcOrd="0" destOrd="0" presId="urn:microsoft.com/office/officeart/2005/8/layout/vList3"/>
    <dgm:cxn modelId="{AFFD031E-9512-4508-8989-5386B9A02C28}" type="presParOf" srcId="{A3022150-DE2A-462E-B614-C2E5557F7D1F}" destId="{59B58B1B-5472-4671-ACE9-0DA2794FFB38}" srcOrd="1" destOrd="0" presId="urn:microsoft.com/office/officeart/2005/8/layout/vList3"/>
    <dgm:cxn modelId="{0195199A-9BCF-4495-AD45-79A2B85346B8}" type="presParOf" srcId="{7C4A07F0-2612-40A4-BAEC-23AB99AF9DCA}" destId="{081D6C54-7B65-40FE-97A5-A3916744EECD}" srcOrd="1" destOrd="0" presId="urn:microsoft.com/office/officeart/2005/8/layout/vList3"/>
    <dgm:cxn modelId="{A8727ACB-1EE9-4CD0-B2D7-587E6C5AB7EE}" type="presParOf" srcId="{7C4A07F0-2612-40A4-BAEC-23AB99AF9DCA}" destId="{F29238F7-B58E-4557-AA37-CC68015411F8}" srcOrd="2" destOrd="0" presId="urn:microsoft.com/office/officeart/2005/8/layout/vList3"/>
    <dgm:cxn modelId="{873668EE-3863-434E-8CA5-5EB6F7E2A938}" type="presParOf" srcId="{F29238F7-B58E-4557-AA37-CC68015411F8}" destId="{2B7BB545-6010-4D8E-891C-396B0CAF30EC}" srcOrd="0" destOrd="0" presId="urn:microsoft.com/office/officeart/2005/8/layout/vList3"/>
    <dgm:cxn modelId="{26E301FA-69CA-46B9-B821-A125462867BD}" type="presParOf" srcId="{F29238F7-B58E-4557-AA37-CC68015411F8}" destId="{919AB43A-9900-4DA0-BAC9-9C803AADF666}" srcOrd="1" destOrd="0" presId="urn:microsoft.com/office/officeart/2005/8/layout/vList3"/>
    <dgm:cxn modelId="{483125B1-5691-403C-B867-523F11BD496B}" type="presParOf" srcId="{7C4A07F0-2612-40A4-BAEC-23AB99AF9DCA}" destId="{34CF82C9-63E2-4276-B01A-6D5FCFDBE978}" srcOrd="3" destOrd="0" presId="urn:microsoft.com/office/officeart/2005/8/layout/vList3"/>
    <dgm:cxn modelId="{2F39EFC1-5A61-4C47-85AE-975F5DBE8CC4}" type="presParOf" srcId="{7C4A07F0-2612-40A4-BAEC-23AB99AF9DCA}" destId="{5E40B70D-D26C-4A5B-85E1-DE11AEA0D5EE}" srcOrd="4" destOrd="0" presId="urn:microsoft.com/office/officeart/2005/8/layout/vList3"/>
    <dgm:cxn modelId="{E4E9F7E3-8B9A-4A23-BE1B-BAF3714DF239}" type="presParOf" srcId="{5E40B70D-D26C-4A5B-85E1-DE11AEA0D5EE}" destId="{1F1B6ED1-1A03-4A84-8ACB-DA944475F817}" srcOrd="0" destOrd="0" presId="urn:microsoft.com/office/officeart/2005/8/layout/vList3"/>
    <dgm:cxn modelId="{D651FE65-DDCC-43CE-AB94-C4E4C1721BF1}" type="presParOf" srcId="{5E40B70D-D26C-4A5B-85E1-DE11AEA0D5EE}" destId="{B73EF524-D1E5-400B-9B04-F14E5D78BA7F}" srcOrd="1" destOrd="0" presId="urn:microsoft.com/office/officeart/2005/8/layout/vList3"/>
    <dgm:cxn modelId="{DD692531-F193-4639-93A5-546DBAD93778}" type="presParOf" srcId="{7C4A07F0-2612-40A4-BAEC-23AB99AF9DCA}" destId="{814CFF7F-E12A-411C-BEF5-02A7B0C3CB56}" srcOrd="5" destOrd="0" presId="urn:microsoft.com/office/officeart/2005/8/layout/vList3"/>
    <dgm:cxn modelId="{21106813-C51F-4AD2-8142-59FEC4C4303E}" type="presParOf" srcId="{7C4A07F0-2612-40A4-BAEC-23AB99AF9DCA}" destId="{947F50AF-0C3E-4AD9-8E8D-3DF6A7FD7FD1}" srcOrd="6" destOrd="0" presId="urn:microsoft.com/office/officeart/2005/8/layout/vList3"/>
    <dgm:cxn modelId="{D6BDA64F-BBF1-4612-A89B-AE12405E2267}" type="presParOf" srcId="{947F50AF-0C3E-4AD9-8E8D-3DF6A7FD7FD1}" destId="{031A9594-E3A3-4426-8FA1-62E9E45E1EEE}" srcOrd="0" destOrd="0" presId="urn:microsoft.com/office/officeart/2005/8/layout/vList3"/>
    <dgm:cxn modelId="{A87E9337-CE19-41E9-A1D4-A9C6299171D0}" type="presParOf" srcId="{947F50AF-0C3E-4AD9-8E8D-3DF6A7FD7FD1}" destId="{6A42E393-6C7E-4B38-A16E-0304BCAC83F2}" srcOrd="1" destOrd="0" presId="urn:microsoft.com/office/officeart/2005/8/layout/vList3"/>
    <dgm:cxn modelId="{07C20983-CB25-4AE9-B700-53873090542C}" type="presParOf" srcId="{7C4A07F0-2612-40A4-BAEC-23AB99AF9DCA}" destId="{63E5D9B9-F050-4F28-94D7-EB6D4F26A509}" srcOrd="7" destOrd="0" presId="urn:microsoft.com/office/officeart/2005/8/layout/vList3"/>
    <dgm:cxn modelId="{537075E3-EB0F-4D02-81AB-E0D8E36EC6BB}" type="presParOf" srcId="{7C4A07F0-2612-40A4-BAEC-23AB99AF9DCA}" destId="{332EA3F3-E7E5-436A-80B6-069A126F7EF3}" srcOrd="8" destOrd="0" presId="urn:microsoft.com/office/officeart/2005/8/layout/vList3"/>
    <dgm:cxn modelId="{411D6BA1-4D49-41D9-BFB2-B99CA2346ABE}" type="presParOf" srcId="{332EA3F3-E7E5-436A-80B6-069A126F7EF3}" destId="{91071B31-4D41-4803-BFC2-08FECF7C84D7}" srcOrd="0" destOrd="0" presId="urn:microsoft.com/office/officeart/2005/8/layout/vList3"/>
    <dgm:cxn modelId="{03EFF914-0017-4E61-8725-61B56C3F5F53}" type="presParOf" srcId="{332EA3F3-E7E5-436A-80B6-069A126F7EF3}" destId="{178C35AD-E8C7-40C1-BE6F-557134706E6D}" srcOrd="1" destOrd="0" presId="urn:microsoft.com/office/officeart/2005/8/layout/vList3"/>
    <dgm:cxn modelId="{46B8F06A-10E8-4551-9CA1-4126DB667EE0}" type="presParOf" srcId="{7C4A07F0-2612-40A4-BAEC-23AB99AF9DCA}" destId="{098D4FC5-6FF3-4B90-A168-E84B6DE7ACEE}" srcOrd="9" destOrd="0" presId="urn:microsoft.com/office/officeart/2005/8/layout/vList3"/>
    <dgm:cxn modelId="{B196D896-85BC-4C3C-91B1-B8E79867C8DF}" type="presParOf" srcId="{7C4A07F0-2612-40A4-BAEC-23AB99AF9DCA}" destId="{71B0132D-1008-4161-8DDA-F17F88A774F4}" srcOrd="10" destOrd="0" presId="urn:microsoft.com/office/officeart/2005/8/layout/vList3"/>
    <dgm:cxn modelId="{807C983A-B386-450B-AD80-B58B9A47C760}" type="presParOf" srcId="{71B0132D-1008-4161-8DDA-F17F88A774F4}" destId="{5B685E03-3D9D-44A7-A1BF-10632124FB45}" srcOrd="0" destOrd="0" presId="urn:microsoft.com/office/officeart/2005/8/layout/vList3"/>
    <dgm:cxn modelId="{E394C0B6-46CD-4A71-83E6-94D2B43B4A27}" type="presParOf" srcId="{71B0132D-1008-4161-8DDA-F17F88A774F4}" destId="{62EAC044-A2D5-46F9-A06B-55E2E0DB979F}" srcOrd="1" destOrd="0" presId="urn:microsoft.com/office/officeart/2005/8/layout/vList3"/>
    <dgm:cxn modelId="{CAB78AF7-743D-4B94-B8AC-1270FC90562F}" type="presParOf" srcId="{7C4A07F0-2612-40A4-BAEC-23AB99AF9DCA}" destId="{8B55E85A-5EB9-48BB-959D-86CF04DA3741}" srcOrd="11" destOrd="0" presId="urn:microsoft.com/office/officeart/2005/8/layout/vList3"/>
    <dgm:cxn modelId="{869741BB-0E22-4E7C-A6D4-D58206037CC8}" type="presParOf" srcId="{7C4A07F0-2612-40A4-BAEC-23AB99AF9DCA}" destId="{0CFE42E1-3997-49F0-9CFC-C5C7615D6355}" srcOrd="12" destOrd="0" presId="urn:microsoft.com/office/officeart/2005/8/layout/vList3"/>
    <dgm:cxn modelId="{31A8ABDF-E45E-47B9-A0DC-3F2FF5AD15E5}" type="presParOf" srcId="{0CFE42E1-3997-49F0-9CFC-C5C7615D6355}" destId="{A82EE9F7-0A99-4708-A9B5-EBF87BEC055A}" srcOrd="0" destOrd="0" presId="urn:microsoft.com/office/officeart/2005/8/layout/vList3"/>
    <dgm:cxn modelId="{462D51EE-500A-47AB-A7FC-62DEAEA6ADA2}" type="presParOf" srcId="{0CFE42E1-3997-49F0-9CFC-C5C7615D6355}" destId="{CDB72716-96B8-4B75-AC82-24499CB53B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5D20DE-67AC-4986-B963-EB01F786AB9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fr-BE"/>
        </a:p>
      </dgm:t>
    </dgm:pt>
    <dgm:pt modelId="{B1BD8C11-7ED4-45C8-959E-A0C0B16A6FB1}">
      <dgm:prSet/>
      <dgm:spPr/>
      <dgm:t>
        <a:bodyPr/>
        <a:lstStyle/>
        <a:p>
          <a:r>
            <a:rPr lang="fr-FR" b="1" i="1"/>
            <a:t>L’interaction avec les étudiant.es pour les engager</a:t>
          </a:r>
          <a:endParaRPr lang="fr-BE"/>
        </a:p>
      </dgm:t>
    </dgm:pt>
    <dgm:pt modelId="{757FFEED-7817-4EDB-AD6D-A98EB52B143C}" type="parTrans" cxnId="{B259811D-FDAA-4E39-B2D4-ADE932E96507}">
      <dgm:prSet/>
      <dgm:spPr/>
      <dgm:t>
        <a:bodyPr/>
        <a:lstStyle/>
        <a:p>
          <a:endParaRPr lang="fr-BE"/>
        </a:p>
      </dgm:t>
    </dgm:pt>
    <dgm:pt modelId="{B7755AF5-D0B4-490B-B4D4-102903696F68}" type="sibTrans" cxnId="{B259811D-FDAA-4E39-B2D4-ADE932E96507}">
      <dgm:prSet/>
      <dgm:spPr/>
      <dgm:t>
        <a:bodyPr/>
        <a:lstStyle/>
        <a:p>
          <a:endParaRPr lang="fr-BE"/>
        </a:p>
      </dgm:t>
    </dgm:pt>
    <dgm:pt modelId="{45E89652-93CB-4F77-95C2-BA6C08B57CB8}">
      <dgm:prSet/>
      <dgm:spPr/>
      <dgm:t>
        <a:bodyPr/>
        <a:lstStyle/>
        <a:p>
          <a:r>
            <a:rPr lang="fr-FR"/>
            <a:t>Vous </a:t>
          </a:r>
          <a:r>
            <a:rPr lang="fr-FR" b="1"/>
            <a:t>positionner</a:t>
          </a:r>
          <a:endParaRPr lang="fr-BE"/>
        </a:p>
      </dgm:t>
    </dgm:pt>
    <dgm:pt modelId="{EE13103E-5ABD-41CA-B0D1-4BE7938940C7}" type="parTrans" cxnId="{E984DAB2-6734-4D17-AC60-E273BE6EA58E}">
      <dgm:prSet/>
      <dgm:spPr/>
      <dgm:t>
        <a:bodyPr/>
        <a:lstStyle/>
        <a:p>
          <a:endParaRPr lang="fr-BE"/>
        </a:p>
      </dgm:t>
    </dgm:pt>
    <dgm:pt modelId="{5EBA75D1-1F78-41B9-BFD2-DC4B3DCA479F}" type="sibTrans" cxnId="{E984DAB2-6734-4D17-AC60-E273BE6EA58E}">
      <dgm:prSet/>
      <dgm:spPr/>
      <dgm:t>
        <a:bodyPr/>
        <a:lstStyle/>
        <a:p>
          <a:endParaRPr lang="fr-BE"/>
        </a:p>
      </dgm:t>
    </dgm:pt>
    <dgm:pt modelId="{9C650ABD-BF7F-4E6A-98C5-5F1ABE507BFC}">
      <dgm:prSet/>
      <dgm:spPr/>
      <dgm:t>
        <a:bodyPr/>
        <a:lstStyle/>
        <a:p>
          <a:r>
            <a:rPr lang="fr-FR"/>
            <a:t>Penser et concevoir</a:t>
          </a:r>
          <a:endParaRPr lang="fr-BE"/>
        </a:p>
      </dgm:t>
    </dgm:pt>
    <dgm:pt modelId="{D0C59501-7616-441B-8454-F7C03C47AE10}" type="parTrans" cxnId="{5C2C2F20-1DF3-4513-AD4D-0611C9224AEA}">
      <dgm:prSet/>
      <dgm:spPr/>
      <dgm:t>
        <a:bodyPr/>
        <a:lstStyle/>
        <a:p>
          <a:endParaRPr lang="fr-BE"/>
        </a:p>
      </dgm:t>
    </dgm:pt>
    <dgm:pt modelId="{4024CEFA-8380-4844-BEF1-1A865479FACF}" type="sibTrans" cxnId="{5C2C2F20-1DF3-4513-AD4D-0611C9224AEA}">
      <dgm:prSet/>
      <dgm:spPr/>
      <dgm:t>
        <a:bodyPr/>
        <a:lstStyle/>
        <a:p>
          <a:endParaRPr lang="fr-BE"/>
        </a:p>
      </dgm:t>
    </dgm:pt>
    <dgm:pt modelId="{E1D4551A-C13B-4FDF-9F21-630BE0A8A4B4}">
      <dgm:prSet/>
      <dgm:spPr/>
      <dgm:t>
        <a:bodyPr/>
        <a:lstStyle/>
        <a:p>
          <a:r>
            <a:rPr lang="fr-FR"/>
            <a:t>Des </a:t>
          </a:r>
          <a:r>
            <a:rPr lang="fr-FR" b="1"/>
            <a:t>dispositifs</a:t>
          </a:r>
          <a:endParaRPr lang="fr-BE"/>
        </a:p>
      </dgm:t>
    </dgm:pt>
    <dgm:pt modelId="{43E83934-81B3-46DE-BFA1-FB76606599A5}" type="parTrans" cxnId="{8AF6BAED-C4CE-4759-99CC-B02CCCD9AA21}">
      <dgm:prSet/>
      <dgm:spPr/>
      <dgm:t>
        <a:bodyPr/>
        <a:lstStyle/>
        <a:p>
          <a:endParaRPr lang="fr-BE"/>
        </a:p>
      </dgm:t>
    </dgm:pt>
    <dgm:pt modelId="{E4EBA0D9-D46E-4FD7-8C60-F8F235AD7C92}" type="sibTrans" cxnId="{8AF6BAED-C4CE-4759-99CC-B02CCCD9AA21}">
      <dgm:prSet/>
      <dgm:spPr/>
      <dgm:t>
        <a:bodyPr/>
        <a:lstStyle/>
        <a:p>
          <a:endParaRPr lang="fr-BE"/>
        </a:p>
      </dgm:t>
    </dgm:pt>
    <dgm:pt modelId="{D973676A-AD3F-44DC-9859-31E386B94FC4}">
      <dgm:prSet/>
      <dgm:spPr/>
      <dgm:t>
        <a:bodyPr/>
        <a:lstStyle/>
        <a:p>
          <a:r>
            <a:rPr lang="fr-FR"/>
            <a:t>Des </a:t>
          </a:r>
          <a:r>
            <a:rPr lang="fr-FR" b="1"/>
            <a:t>outils</a:t>
          </a:r>
          <a:endParaRPr lang="fr-BE"/>
        </a:p>
      </dgm:t>
    </dgm:pt>
    <dgm:pt modelId="{3D972635-CB81-41EA-B7B3-6A770ADEC495}" type="parTrans" cxnId="{AD3AC659-A80C-43F9-8642-41C7A1207B4B}">
      <dgm:prSet/>
      <dgm:spPr/>
      <dgm:t>
        <a:bodyPr/>
        <a:lstStyle/>
        <a:p>
          <a:endParaRPr lang="fr-BE"/>
        </a:p>
      </dgm:t>
    </dgm:pt>
    <dgm:pt modelId="{8BC81741-51CE-4758-BD06-0F172688A99C}" type="sibTrans" cxnId="{AD3AC659-A80C-43F9-8642-41C7A1207B4B}">
      <dgm:prSet/>
      <dgm:spPr/>
      <dgm:t>
        <a:bodyPr/>
        <a:lstStyle/>
        <a:p>
          <a:endParaRPr lang="fr-BE"/>
        </a:p>
      </dgm:t>
    </dgm:pt>
    <dgm:pt modelId="{4EF1654E-E21D-4EB4-9EFF-44E80E76820E}">
      <dgm:prSet/>
      <dgm:spPr/>
      <dgm:t>
        <a:bodyPr/>
        <a:lstStyle/>
        <a:p>
          <a:r>
            <a:rPr lang="fr-FR"/>
            <a:t>Gérer des </a:t>
          </a:r>
          <a:r>
            <a:rPr lang="fr-FR" b="1"/>
            <a:t>étudiant.es peu actif.ves </a:t>
          </a:r>
          <a:r>
            <a:rPr lang="fr-FR"/>
            <a:t>ou </a:t>
          </a:r>
          <a:r>
            <a:rPr lang="fr-FR" b="1"/>
            <a:t>en difficulté</a:t>
          </a:r>
          <a:endParaRPr lang="fr-BE"/>
        </a:p>
      </dgm:t>
    </dgm:pt>
    <dgm:pt modelId="{02F4C33F-5366-4BBF-8384-0D39E047D4E7}" type="parTrans" cxnId="{DC30C5E7-FCA5-439F-BA46-75B99B6E89C1}">
      <dgm:prSet/>
      <dgm:spPr/>
      <dgm:t>
        <a:bodyPr/>
        <a:lstStyle/>
        <a:p>
          <a:endParaRPr lang="fr-BE"/>
        </a:p>
      </dgm:t>
    </dgm:pt>
    <dgm:pt modelId="{3BBA70F0-7A4A-46A8-8F74-DBCEC2BADA88}" type="sibTrans" cxnId="{DC30C5E7-FCA5-439F-BA46-75B99B6E89C1}">
      <dgm:prSet/>
      <dgm:spPr/>
      <dgm:t>
        <a:bodyPr/>
        <a:lstStyle/>
        <a:p>
          <a:endParaRPr lang="fr-BE"/>
        </a:p>
      </dgm:t>
    </dgm:pt>
    <dgm:pt modelId="{4F643701-DCDD-424B-9E57-6273710162C8}" type="pres">
      <dgm:prSet presAssocID="{1C5D20DE-67AC-4986-B963-EB01F786AB9D}" presName="Name0" presStyleCnt="0">
        <dgm:presLayoutVars>
          <dgm:dir/>
          <dgm:animLvl val="lvl"/>
          <dgm:resizeHandles val="exact"/>
        </dgm:presLayoutVars>
      </dgm:prSet>
      <dgm:spPr/>
    </dgm:pt>
    <dgm:pt modelId="{3686DF5B-C0B2-4658-B78A-4BE4700F8E88}" type="pres">
      <dgm:prSet presAssocID="{B1BD8C11-7ED4-45C8-959E-A0C0B16A6FB1}" presName="linNode" presStyleCnt="0"/>
      <dgm:spPr/>
    </dgm:pt>
    <dgm:pt modelId="{57D34E74-47BD-4A86-8E74-9696B3EC2E98}" type="pres">
      <dgm:prSet presAssocID="{B1BD8C11-7ED4-45C8-959E-A0C0B16A6FB1}" presName="parentText" presStyleLbl="node1" presStyleIdx="0" presStyleCnt="1" custLinFactNeighborX="-3469" custLinFactNeighborY="468">
        <dgm:presLayoutVars>
          <dgm:chMax val="1"/>
          <dgm:bulletEnabled val="1"/>
        </dgm:presLayoutVars>
      </dgm:prSet>
      <dgm:spPr/>
    </dgm:pt>
    <dgm:pt modelId="{DEBC8A2E-FD73-4597-990D-637A4CB938C9}" type="pres">
      <dgm:prSet presAssocID="{B1BD8C11-7ED4-45C8-959E-A0C0B16A6FB1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9EEC0A08-89F8-41B4-8EE7-E16177209BCB}" type="presOf" srcId="{E1D4551A-C13B-4FDF-9F21-630BE0A8A4B4}" destId="{DEBC8A2E-FD73-4597-990D-637A4CB938C9}" srcOrd="0" destOrd="2" presId="urn:microsoft.com/office/officeart/2005/8/layout/vList5"/>
    <dgm:cxn modelId="{B259811D-FDAA-4E39-B2D4-ADE932E96507}" srcId="{1C5D20DE-67AC-4986-B963-EB01F786AB9D}" destId="{B1BD8C11-7ED4-45C8-959E-A0C0B16A6FB1}" srcOrd="0" destOrd="0" parTransId="{757FFEED-7817-4EDB-AD6D-A98EB52B143C}" sibTransId="{B7755AF5-D0B4-490B-B4D4-102903696F68}"/>
    <dgm:cxn modelId="{5C2C2F20-1DF3-4513-AD4D-0611C9224AEA}" srcId="{B1BD8C11-7ED4-45C8-959E-A0C0B16A6FB1}" destId="{9C650ABD-BF7F-4E6A-98C5-5F1ABE507BFC}" srcOrd="1" destOrd="0" parTransId="{D0C59501-7616-441B-8454-F7C03C47AE10}" sibTransId="{4024CEFA-8380-4844-BEF1-1A865479FACF}"/>
    <dgm:cxn modelId="{747FDE74-5480-461F-99F8-210707BE1012}" type="presOf" srcId="{45E89652-93CB-4F77-95C2-BA6C08B57CB8}" destId="{DEBC8A2E-FD73-4597-990D-637A4CB938C9}" srcOrd="0" destOrd="0" presId="urn:microsoft.com/office/officeart/2005/8/layout/vList5"/>
    <dgm:cxn modelId="{AD3AC659-A80C-43F9-8642-41C7A1207B4B}" srcId="{9C650ABD-BF7F-4E6A-98C5-5F1ABE507BFC}" destId="{D973676A-AD3F-44DC-9859-31E386B94FC4}" srcOrd="1" destOrd="0" parTransId="{3D972635-CB81-41EA-B7B3-6A770ADEC495}" sibTransId="{8BC81741-51CE-4758-BD06-0F172688A99C}"/>
    <dgm:cxn modelId="{37769685-F87C-4358-9533-2675188DE96E}" type="presOf" srcId="{9C650ABD-BF7F-4E6A-98C5-5F1ABE507BFC}" destId="{DEBC8A2E-FD73-4597-990D-637A4CB938C9}" srcOrd="0" destOrd="1" presId="urn:microsoft.com/office/officeart/2005/8/layout/vList5"/>
    <dgm:cxn modelId="{80CBD987-A375-41CA-937B-B3DBC6AD2E2B}" type="presOf" srcId="{D973676A-AD3F-44DC-9859-31E386B94FC4}" destId="{DEBC8A2E-FD73-4597-990D-637A4CB938C9}" srcOrd="0" destOrd="3" presId="urn:microsoft.com/office/officeart/2005/8/layout/vList5"/>
    <dgm:cxn modelId="{626B3BA2-F70B-44EE-849D-EEDBB8F164AC}" type="presOf" srcId="{1C5D20DE-67AC-4986-B963-EB01F786AB9D}" destId="{4F643701-DCDD-424B-9E57-6273710162C8}" srcOrd="0" destOrd="0" presId="urn:microsoft.com/office/officeart/2005/8/layout/vList5"/>
    <dgm:cxn modelId="{E984DAB2-6734-4D17-AC60-E273BE6EA58E}" srcId="{B1BD8C11-7ED4-45C8-959E-A0C0B16A6FB1}" destId="{45E89652-93CB-4F77-95C2-BA6C08B57CB8}" srcOrd="0" destOrd="0" parTransId="{EE13103E-5ABD-41CA-B0D1-4BE7938940C7}" sibTransId="{5EBA75D1-1F78-41B9-BFD2-DC4B3DCA479F}"/>
    <dgm:cxn modelId="{04813FD8-B311-48A6-B3AE-1FBDF73BC30A}" type="presOf" srcId="{B1BD8C11-7ED4-45C8-959E-A0C0B16A6FB1}" destId="{57D34E74-47BD-4A86-8E74-9696B3EC2E98}" srcOrd="0" destOrd="0" presId="urn:microsoft.com/office/officeart/2005/8/layout/vList5"/>
    <dgm:cxn modelId="{5D35C7E0-3964-462E-926B-3C8F88C5F092}" type="presOf" srcId="{4EF1654E-E21D-4EB4-9EFF-44E80E76820E}" destId="{DEBC8A2E-FD73-4597-990D-637A4CB938C9}" srcOrd="0" destOrd="4" presId="urn:microsoft.com/office/officeart/2005/8/layout/vList5"/>
    <dgm:cxn modelId="{DC30C5E7-FCA5-439F-BA46-75B99B6E89C1}" srcId="{B1BD8C11-7ED4-45C8-959E-A0C0B16A6FB1}" destId="{4EF1654E-E21D-4EB4-9EFF-44E80E76820E}" srcOrd="2" destOrd="0" parTransId="{02F4C33F-5366-4BBF-8384-0D39E047D4E7}" sibTransId="{3BBA70F0-7A4A-46A8-8F74-DBCEC2BADA88}"/>
    <dgm:cxn modelId="{8AF6BAED-C4CE-4759-99CC-B02CCCD9AA21}" srcId="{9C650ABD-BF7F-4E6A-98C5-5F1ABE507BFC}" destId="{E1D4551A-C13B-4FDF-9F21-630BE0A8A4B4}" srcOrd="0" destOrd="0" parTransId="{43E83934-81B3-46DE-BFA1-FB76606599A5}" sibTransId="{E4EBA0D9-D46E-4FD7-8C60-F8F235AD7C92}"/>
    <dgm:cxn modelId="{591A02CC-B4F8-4EBC-9FA1-EF6122D644D8}" type="presParOf" srcId="{4F643701-DCDD-424B-9E57-6273710162C8}" destId="{3686DF5B-C0B2-4658-B78A-4BE4700F8E88}" srcOrd="0" destOrd="0" presId="urn:microsoft.com/office/officeart/2005/8/layout/vList5"/>
    <dgm:cxn modelId="{6569FFAE-CB2A-43D5-B12F-FACDE93D050B}" type="presParOf" srcId="{3686DF5B-C0B2-4658-B78A-4BE4700F8E88}" destId="{57D34E74-47BD-4A86-8E74-9696B3EC2E98}" srcOrd="0" destOrd="0" presId="urn:microsoft.com/office/officeart/2005/8/layout/vList5"/>
    <dgm:cxn modelId="{8649B64E-950A-4C93-8765-C6F30DB66B33}" type="presParOf" srcId="{3686DF5B-C0B2-4658-B78A-4BE4700F8E88}" destId="{DEBC8A2E-FD73-4597-990D-637A4CB938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540CB0-2172-4C1F-9DA5-601DB903CFA7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BE"/>
        </a:p>
      </dgm:t>
    </dgm:pt>
    <dgm:pt modelId="{046C31A2-6E92-453A-A7E1-7D7A559B4D38}">
      <dgm:prSet/>
      <dgm:spPr/>
      <dgm:t>
        <a:bodyPr/>
        <a:lstStyle/>
        <a:p>
          <a:r>
            <a:rPr lang="fr-FR" dirty="0"/>
            <a:t>En </a:t>
          </a:r>
          <a:r>
            <a:rPr lang="fr-FR" b="1" dirty="0"/>
            <a:t>présence</a:t>
          </a:r>
          <a:r>
            <a:rPr lang="fr-FR" dirty="0"/>
            <a:t> vs à </a:t>
          </a:r>
          <a:r>
            <a:rPr lang="fr-FR" b="1" dirty="0"/>
            <a:t>distance</a:t>
          </a:r>
          <a:endParaRPr lang="fr-BE" b="1" dirty="0"/>
        </a:p>
      </dgm:t>
    </dgm:pt>
    <dgm:pt modelId="{71870FA2-C438-4D0E-93AB-25FE612B4790}" type="parTrans" cxnId="{F78B78B3-03AC-40D2-8413-952F2D85A607}">
      <dgm:prSet/>
      <dgm:spPr/>
      <dgm:t>
        <a:bodyPr/>
        <a:lstStyle/>
        <a:p>
          <a:endParaRPr lang="fr-BE"/>
        </a:p>
      </dgm:t>
    </dgm:pt>
    <dgm:pt modelId="{D02F41E0-9F39-46CB-B3C2-5D7D7D588800}" type="sibTrans" cxnId="{F78B78B3-03AC-40D2-8413-952F2D85A607}">
      <dgm:prSet/>
      <dgm:spPr/>
      <dgm:t>
        <a:bodyPr/>
        <a:lstStyle/>
        <a:p>
          <a:endParaRPr lang="fr-BE"/>
        </a:p>
      </dgm:t>
    </dgm:pt>
    <dgm:pt modelId="{D8B2C602-AA7F-4BB4-BFB3-DDFCDBF67EE3}">
      <dgm:prSet/>
      <dgm:spPr/>
      <dgm:t>
        <a:bodyPr/>
        <a:lstStyle/>
        <a:p>
          <a:r>
            <a:rPr lang="fr-FR" b="0" dirty="0"/>
            <a:t>Espace</a:t>
          </a:r>
          <a:r>
            <a:rPr lang="fr-FR" dirty="0"/>
            <a:t> de ressources et d’inspiration (auto-apprentissage) </a:t>
          </a:r>
          <a:r>
            <a:rPr lang="fr-FR" b="1" dirty="0"/>
            <a:t>asynchrone</a:t>
          </a:r>
          <a:r>
            <a:rPr lang="fr-FR" dirty="0"/>
            <a:t> vs formation </a:t>
          </a:r>
          <a:r>
            <a:rPr lang="fr-FR" b="1" dirty="0"/>
            <a:t>synchrone</a:t>
          </a:r>
          <a:endParaRPr lang="fr-BE" dirty="0"/>
        </a:p>
      </dgm:t>
    </dgm:pt>
    <dgm:pt modelId="{01A93628-379C-40C0-95FF-82C6074E23F9}" type="parTrans" cxnId="{D9F661EF-3676-4322-8D60-7899E604C8AE}">
      <dgm:prSet/>
      <dgm:spPr/>
      <dgm:t>
        <a:bodyPr/>
        <a:lstStyle/>
        <a:p>
          <a:endParaRPr lang="fr-BE"/>
        </a:p>
      </dgm:t>
    </dgm:pt>
    <dgm:pt modelId="{520797F4-7458-40CB-8C41-4D3FCC4E9079}" type="sibTrans" cxnId="{D9F661EF-3676-4322-8D60-7899E604C8AE}">
      <dgm:prSet/>
      <dgm:spPr/>
      <dgm:t>
        <a:bodyPr/>
        <a:lstStyle/>
        <a:p>
          <a:endParaRPr lang="fr-BE"/>
        </a:p>
      </dgm:t>
    </dgm:pt>
    <dgm:pt modelId="{D3B7773D-1EDF-4B84-A955-729F2C35D9A7}">
      <dgm:prSet/>
      <dgm:spPr/>
      <dgm:t>
        <a:bodyPr/>
        <a:lstStyle/>
        <a:p>
          <a:r>
            <a:rPr lang="fr-FR" dirty="0"/>
            <a:t>Bonnes </a:t>
          </a:r>
          <a:r>
            <a:rPr lang="fr-FR" b="1" dirty="0"/>
            <a:t>pratiques</a:t>
          </a:r>
          <a:r>
            <a:rPr lang="fr-FR" dirty="0"/>
            <a:t> (contenu) vs </a:t>
          </a:r>
          <a:r>
            <a:rPr lang="fr-FR" b="0" dirty="0"/>
            <a:t>exploration d’</a:t>
          </a:r>
          <a:r>
            <a:rPr lang="fr-FR" b="1" dirty="0"/>
            <a:t>outils</a:t>
          </a:r>
          <a:r>
            <a:rPr lang="fr-FR" b="0" dirty="0"/>
            <a:t> </a:t>
          </a:r>
          <a:r>
            <a:rPr lang="fr-FR" dirty="0"/>
            <a:t>Moodle (forme)</a:t>
          </a:r>
          <a:endParaRPr lang="fr-BE" dirty="0"/>
        </a:p>
      </dgm:t>
    </dgm:pt>
    <dgm:pt modelId="{20CB6252-0F45-47D0-BA71-704135192CED}" type="parTrans" cxnId="{CC0C9F21-82A6-4097-90AB-360B93FBE3C0}">
      <dgm:prSet/>
      <dgm:spPr/>
      <dgm:t>
        <a:bodyPr/>
        <a:lstStyle/>
        <a:p>
          <a:endParaRPr lang="fr-BE"/>
        </a:p>
      </dgm:t>
    </dgm:pt>
    <dgm:pt modelId="{9D8B5AB0-7613-439B-AC45-118D43D5961E}" type="sibTrans" cxnId="{CC0C9F21-82A6-4097-90AB-360B93FBE3C0}">
      <dgm:prSet/>
      <dgm:spPr/>
      <dgm:t>
        <a:bodyPr/>
        <a:lstStyle/>
        <a:p>
          <a:endParaRPr lang="fr-BE"/>
        </a:p>
      </dgm:t>
    </dgm:pt>
    <dgm:pt modelId="{3D928789-9726-45EA-B8BD-1A1D548BAC61}">
      <dgm:prSet/>
      <dgm:spPr/>
      <dgm:t>
        <a:bodyPr/>
        <a:lstStyle/>
        <a:p>
          <a:r>
            <a:rPr lang="fr-FR" dirty="0"/>
            <a:t>Usage </a:t>
          </a:r>
          <a:r>
            <a:rPr lang="fr-FR" b="1" dirty="0"/>
            <a:t>pédagogique</a:t>
          </a:r>
          <a:r>
            <a:rPr lang="fr-FR" dirty="0"/>
            <a:t> vs </a:t>
          </a:r>
          <a:r>
            <a:rPr lang="fr-FR" b="1" dirty="0"/>
            <a:t>technique</a:t>
          </a:r>
          <a:r>
            <a:rPr lang="fr-FR" dirty="0"/>
            <a:t> des outils</a:t>
          </a:r>
          <a:endParaRPr lang="fr-BE" dirty="0"/>
        </a:p>
      </dgm:t>
    </dgm:pt>
    <dgm:pt modelId="{AC9A4246-3652-45ED-BE09-3F61962EA572}" type="parTrans" cxnId="{C3F4D9C8-B8B6-4DE0-A8C6-A4D2FAA864F5}">
      <dgm:prSet/>
      <dgm:spPr/>
      <dgm:t>
        <a:bodyPr/>
        <a:lstStyle/>
        <a:p>
          <a:endParaRPr lang="fr-BE"/>
        </a:p>
      </dgm:t>
    </dgm:pt>
    <dgm:pt modelId="{4D77040D-362E-4B63-B08C-E3A9C53087EB}" type="sibTrans" cxnId="{C3F4D9C8-B8B6-4DE0-A8C6-A4D2FAA864F5}">
      <dgm:prSet/>
      <dgm:spPr/>
      <dgm:t>
        <a:bodyPr/>
        <a:lstStyle/>
        <a:p>
          <a:endParaRPr lang="fr-BE"/>
        </a:p>
      </dgm:t>
    </dgm:pt>
    <dgm:pt modelId="{35766CE6-A0FB-47F2-B726-099555D1402E}" type="pres">
      <dgm:prSet presAssocID="{54540CB0-2172-4C1F-9DA5-601DB903CFA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258A6AE-DF97-475C-9DE3-0C2C6C844F01}" type="pres">
      <dgm:prSet presAssocID="{046C31A2-6E92-453A-A7E1-7D7A559B4D38}" presName="circle1" presStyleLbl="node1" presStyleIdx="0" presStyleCnt="4"/>
      <dgm:spPr/>
    </dgm:pt>
    <dgm:pt modelId="{F4A5D219-AA86-4F4F-9D04-F66BA4EDD62F}" type="pres">
      <dgm:prSet presAssocID="{046C31A2-6E92-453A-A7E1-7D7A559B4D38}" presName="space" presStyleCnt="0"/>
      <dgm:spPr/>
    </dgm:pt>
    <dgm:pt modelId="{91883D4B-F44B-470C-AA5F-A9ED04E91876}" type="pres">
      <dgm:prSet presAssocID="{046C31A2-6E92-453A-A7E1-7D7A559B4D38}" presName="rect1" presStyleLbl="alignAcc1" presStyleIdx="0" presStyleCnt="4"/>
      <dgm:spPr/>
    </dgm:pt>
    <dgm:pt modelId="{484D0A2C-AC42-445F-88AF-E413BB787EE7}" type="pres">
      <dgm:prSet presAssocID="{D8B2C602-AA7F-4BB4-BFB3-DDFCDBF67EE3}" presName="vertSpace2" presStyleLbl="node1" presStyleIdx="0" presStyleCnt="4"/>
      <dgm:spPr/>
    </dgm:pt>
    <dgm:pt modelId="{B9EAD2C5-76B0-4B7E-BEAD-BC0298CF8D31}" type="pres">
      <dgm:prSet presAssocID="{D8B2C602-AA7F-4BB4-BFB3-DDFCDBF67EE3}" presName="circle2" presStyleLbl="node1" presStyleIdx="1" presStyleCnt="4"/>
      <dgm:spPr/>
    </dgm:pt>
    <dgm:pt modelId="{47DC0BFB-635D-4052-A597-BF10C778A787}" type="pres">
      <dgm:prSet presAssocID="{D8B2C602-AA7F-4BB4-BFB3-DDFCDBF67EE3}" presName="rect2" presStyleLbl="alignAcc1" presStyleIdx="1" presStyleCnt="4"/>
      <dgm:spPr/>
    </dgm:pt>
    <dgm:pt modelId="{238F5C13-0C2D-4F84-9679-2FC10D12D493}" type="pres">
      <dgm:prSet presAssocID="{D3B7773D-1EDF-4B84-A955-729F2C35D9A7}" presName="vertSpace3" presStyleLbl="node1" presStyleIdx="1" presStyleCnt="4"/>
      <dgm:spPr/>
    </dgm:pt>
    <dgm:pt modelId="{3B1F44A3-0F41-46C1-AD7D-6E917CF3AFA8}" type="pres">
      <dgm:prSet presAssocID="{D3B7773D-1EDF-4B84-A955-729F2C35D9A7}" presName="circle3" presStyleLbl="node1" presStyleIdx="2" presStyleCnt="4"/>
      <dgm:spPr/>
    </dgm:pt>
    <dgm:pt modelId="{5D3E8B04-7BD8-4754-B09D-367ED0EB0580}" type="pres">
      <dgm:prSet presAssocID="{D3B7773D-1EDF-4B84-A955-729F2C35D9A7}" presName="rect3" presStyleLbl="alignAcc1" presStyleIdx="2" presStyleCnt="4"/>
      <dgm:spPr/>
    </dgm:pt>
    <dgm:pt modelId="{6B48D149-4D90-4C16-B640-2022A4C0AAEB}" type="pres">
      <dgm:prSet presAssocID="{3D928789-9726-45EA-B8BD-1A1D548BAC61}" presName="vertSpace4" presStyleLbl="node1" presStyleIdx="2" presStyleCnt="4"/>
      <dgm:spPr/>
    </dgm:pt>
    <dgm:pt modelId="{2C99C56B-BD03-49F2-A14A-DEC4B8CEEE98}" type="pres">
      <dgm:prSet presAssocID="{3D928789-9726-45EA-B8BD-1A1D548BAC61}" presName="circle4" presStyleLbl="node1" presStyleIdx="3" presStyleCnt="4"/>
      <dgm:spPr/>
    </dgm:pt>
    <dgm:pt modelId="{0D755FC3-527B-4801-A7E2-707087B41CA3}" type="pres">
      <dgm:prSet presAssocID="{3D928789-9726-45EA-B8BD-1A1D548BAC61}" presName="rect4" presStyleLbl="alignAcc1" presStyleIdx="3" presStyleCnt="4"/>
      <dgm:spPr/>
    </dgm:pt>
    <dgm:pt modelId="{9B601FC9-F9AE-4DFD-AA34-345ECE8F061E}" type="pres">
      <dgm:prSet presAssocID="{046C31A2-6E92-453A-A7E1-7D7A559B4D38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C504F8F2-8374-4B00-A5BA-0517754B84B6}" type="pres">
      <dgm:prSet presAssocID="{D8B2C602-AA7F-4BB4-BFB3-DDFCDBF67EE3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B0822230-6C52-4051-8FFA-EC2BFBA90AB5}" type="pres">
      <dgm:prSet presAssocID="{D3B7773D-1EDF-4B84-A955-729F2C35D9A7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00C2708A-1B43-4753-81FF-5488F3B1B764}" type="pres">
      <dgm:prSet presAssocID="{3D928789-9726-45EA-B8BD-1A1D548BAC61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89210B02-59E0-4616-A895-D5A7407EAB1A}" type="presOf" srcId="{54540CB0-2172-4C1F-9DA5-601DB903CFA7}" destId="{35766CE6-A0FB-47F2-B726-099555D1402E}" srcOrd="0" destOrd="0" presId="urn:microsoft.com/office/officeart/2005/8/layout/target3"/>
    <dgm:cxn modelId="{E8CDCB0C-3237-4F99-B4A9-A0E4F6D652D1}" type="presOf" srcId="{3D928789-9726-45EA-B8BD-1A1D548BAC61}" destId="{00C2708A-1B43-4753-81FF-5488F3B1B764}" srcOrd="1" destOrd="0" presId="urn:microsoft.com/office/officeart/2005/8/layout/target3"/>
    <dgm:cxn modelId="{CC0C9F21-82A6-4097-90AB-360B93FBE3C0}" srcId="{54540CB0-2172-4C1F-9DA5-601DB903CFA7}" destId="{D3B7773D-1EDF-4B84-A955-729F2C35D9A7}" srcOrd="2" destOrd="0" parTransId="{20CB6252-0F45-47D0-BA71-704135192CED}" sibTransId="{9D8B5AB0-7613-439B-AC45-118D43D5961E}"/>
    <dgm:cxn modelId="{ECFA4426-3649-48D0-9366-A30D70B8F784}" type="presOf" srcId="{D8B2C602-AA7F-4BB4-BFB3-DDFCDBF67EE3}" destId="{47DC0BFB-635D-4052-A597-BF10C778A787}" srcOrd="0" destOrd="0" presId="urn:microsoft.com/office/officeart/2005/8/layout/target3"/>
    <dgm:cxn modelId="{EBC85730-F849-44D4-A20C-0E40F41B7298}" type="presOf" srcId="{3D928789-9726-45EA-B8BD-1A1D548BAC61}" destId="{0D755FC3-527B-4801-A7E2-707087B41CA3}" srcOrd="0" destOrd="0" presId="urn:microsoft.com/office/officeart/2005/8/layout/target3"/>
    <dgm:cxn modelId="{73D6A563-1550-4203-B273-1B55C21B3A2F}" type="presOf" srcId="{046C31A2-6E92-453A-A7E1-7D7A559B4D38}" destId="{91883D4B-F44B-470C-AA5F-A9ED04E91876}" srcOrd="0" destOrd="0" presId="urn:microsoft.com/office/officeart/2005/8/layout/target3"/>
    <dgm:cxn modelId="{C67D3F50-000E-4351-835C-C3E576E545B8}" type="presOf" srcId="{046C31A2-6E92-453A-A7E1-7D7A559B4D38}" destId="{9B601FC9-F9AE-4DFD-AA34-345ECE8F061E}" srcOrd="1" destOrd="0" presId="urn:microsoft.com/office/officeart/2005/8/layout/target3"/>
    <dgm:cxn modelId="{F78B78B3-03AC-40D2-8413-952F2D85A607}" srcId="{54540CB0-2172-4C1F-9DA5-601DB903CFA7}" destId="{046C31A2-6E92-453A-A7E1-7D7A559B4D38}" srcOrd="0" destOrd="0" parTransId="{71870FA2-C438-4D0E-93AB-25FE612B4790}" sibTransId="{D02F41E0-9F39-46CB-B3C2-5D7D7D588800}"/>
    <dgm:cxn modelId="{5285E6C3-D374-49BA-A9F3-E4FF1741F1D2}" type="presOf" srcId="{D8B2C602-AA7F-4BB4-BFB3-DDFCDBF67EE3}" destId="{C504F8F2-8374-4B00-A5BA-0517754B84B6}" srcOrd="1" destOrd="0" presId="urn:microsoft.com/office/officeart/2005/8/layout/target3"/>
    <dgm:cxn modelId="{C3F4D9C8-B8B6-4DE0-A8C6-A4D2FAA864F5}" srcId="{54540CB0-2172-4C1F-9DA5-601DB903CFA7}" destId="{3D928789-9726-45EA-B8BD-1A1D548BAC61}" srcOrd="3" destOrd="0" parTransId="{AC9A4246-3652-45ED-BE09-3F61962EA572}" sibTransId="{4D77040D-362E-4B63-B08C-E3A9C53087EB}"/>
    <dgm:cxn modelId="{8FFFFBEB-5A7A-450E-BAAA-01E86ED0B2CF}" type="presOf" srcId="{D3B7773D-1EDF-4B84-A955-729F2C35D9A7}" destId="{5D3E8B04-7BD8-4754-B09D-367ED0EB0580}" srcOrd="0" destOrd="0" presId="urn:microsoft.com/office/officeart/2005/8/layout/target3"/>
    <dgm:cxn modelId="{D9F661EF-3676-4322-8D60-7899E604C8AE}" srcId="{54540CB0-2172-4C1F-9DA5-601DB903CFA7}" destId="{D8B2C602-AA7F-4BB4-BFB3-DDFCDBF67EE3}" srcOrd="1" destOrd="0" parTransId="{01A93628-379C-40C0-95FF-82C6074E23F9}" sibTransId="{520797F4-7458-40CB-8C41-4D3FCC4E9079}"/>
    <dgm:cxn modelId="{3BBDF5F4-6884-445B-B451-0D4E8EE806C8}" type="presOf" srcId="{D3B7773D-1EDF-4B84-A955-729F2C35D9A7}" destId="{B0822230-6C52-4051-8FFA-EC2BFBA90AB5}" srcOrd="1" destOrd="0" presId="urn:microsoft.com/office/officeart/2005/8/layout/target3"/>
    <dgm:cxn modelId="{8C8476FD-0860-44CA-922F-0B80D939993B}" type="presParOf" srcId="{35766CE6-A0FB-47F2-B726-099555D1402E}" destId="{E258A6AE-DF97-475C-9DE3-0C2C6C844F01}" srcOrd="0" destOrd="0" presId="urn:microsoft.com/office/officeart/2005/8/layout/target3"/>
    <dgm:cxn modelId="{371ACADA-8F10-4BE8-BFC6-AD1C0E417745}" type="presParOf" srcId="{35766CE6-A0FB-47F2-B726-099555D1402E}" destId="{F4A5D219-AA86-4F4F-9D04-F66BA4EDD62F}" srcOrd="1" destOrd="0" presId="urn:microsoft.com/office/officeart/2005/8/layout/target3"/>
    <dgm:cxn modelId="{AC5566B1-EA15-476F-A1E3-EC7A019A9D43}" type="presParOf" srcId="{35766CE6-A0FB-47F2-B726-099555D1402E}" destId="{91883D4B-F44B-470C-AA5F-A9ED04E91876}" srcOrd="2" destOrd="0" presId="urn:microsoft.com/office/officeart/2005/8/layout/target3"/>
    <dgm:cxn modelId="{58D70A81-C946-455E-B622-3EAFE1B68BF8}" type="presParOf" srcId="{35766CE6-A0FB-47F2-B726-099555D1402E}" destId="{484D0A2C-AC42-445F-88AF-E413BB787EE7}" srcOrd="3" destOrd="0" presId="urn:microsoft.com/office/officeart/2005/8/layout/target3"/>
    <dgm:cxn modelId="{88E9ED2F-E056-4FEC-94F5-87E319264EB3}" type="presParOf" srcId="{35766CE6-A0FB-47F2-B726-099555D1402E}" destId="{B9EAD2C5-76B0-4B7E-BEAD-BC0298CF8D31}" srcOrd="4" destOrd="0" presId="urn:microsoft.com/office/officeart/2005/8/layout/target3"/>
    <dgm:cxn modelId="{BBCF749B-BA29-4EAF-A92F-124F1562A22F}" type="presParOf" srcId="{35766CE6-A0FB-47F2-B726-099555D1402E}" destId="{47DC0BFB-635D-4052-A597-BF10C778A787}" srcOrd="5" destOrd="0" presId="urn:microsoft.com/office/officeart/2005/8/layout/target3"/>
    <dgm:cxn modelId="{9F024515-00EF-4378-BF5C-EC38190DCBCE}" type="presParOf" srcId="{35766CE6-A0FB-47F2-B726-099555D1402E}" destId="{238F5C13-0C2D-4F84-9679-2FC10D12D493}" srcOrd="6" destOrd="0" presId="urn:microsoft.com/office/officeart/2005/8/layout/target3"/>
    <dgm:cxn modelId="{D027E572-F4C1-411F-A828-A8B1EA3F677C}" type="presParOf" srcId="{35766CE6-A0FB-47F2-B726-099555D1402E}" destId="{3B1F44A3-0F41-46C1-AD7D-6E917CF3AFA8}" srcOrd="7" destOrd="0" presId="urn:microsoft.com/office/officeart/2005/8/layout/target3"/>
    <dgm:cxn modelId="{5AFB5E81-0BE5-4E4B-BE88-2E09F2BB8393}" type="presParOf" srcId="{35766CE6-A0FB-47F2-B726-099555D1402E}" destId="{5D3E8B04-7BD8-4754-B09D-367ED0EB0580}" srcOrd="8" destOrd="0" presId="urn:microsoft.com/office/officeart/2005/8/layout/target3"/>
    <dgm:cxn modelId="{B4EDD312-1094-465B-A03E-50C907434514}" type="presParOf" srcId="{35766CE6-A0FB-47F2-B726-099555D1402E}" destId="{6B48D149-4D90-4C16-B640-2022A4C0AAEB}" srcOrd="9" destOrd="0" presId="urn:microsoft.com/office/officeart/2005/8/layout/target3"/>
    <dgm:cxn modelId="{97E703C1-0BEC-48DE-A414-485D42B238FD}" type="presParOf" srcId="{35766CE6-A0FB-47F2-B726-099555D1402E}" destId="{2C99C56B-BD03-49F2-A14A-DEC4B8CEEE98}" srcOrd="10" destOrd="0" presId="urn:microsoft.com/office/officeart/2005/8/layout/target3"/>
    <dgm:cxn modelId="{C1282836-0F47-48F5-864F-7BD20F306640}" type="presParOf" srcId="{35766CE6-A0FB-47F2-B726-099555D1402E}" destId="{0D755FC3-527B-4801-A7E2-707087B41CA3}" srcOrd="11" destOrd="0" presId="urn:microsoft.com/office/officeart/2005/8/layout/target3"/>
    <dgm:cxn modelId="{6A40EE19-F36A-4C08-83D7-9731980538E8}" type="presParOf" srcId="{35766CE6-A0FB-47F2-B726-099555D1402E}" destId="{9B601FC9-F9AE-4DFD-AA34-345ECE8F061E}" srcOrd="12" destOrd="0" presId="urn:microsoft.com/office/officeart/2005/8/layout/target3"/>
    <dgm:cxn modelId="{3951CD26-09D8-492F-9C25-DEFB180F7580}" type="presParOf" srcId="{35766CE6-A0FB-47F2-B726-099555D1402E}" destId="{C504F8F2-8374-4B00-A5BA-0517754B84B6}" srcOrd="13" destOrd="0" presId="urn:microsoft.com/office/officeart/2005/8/layout/target3"/>
    <dgm:cxn modelId="{135D8F27-5821-436E-855A-4F44A9543FAD}" type="presParOf" srcId="{35766CE6-A0FB-47F2-B726-099555D1402E}" destId="{B0822230-6C52-4051-8FFA-EC2BFBA90AB5}" srcOrd="14" destOrd="0" presId="urn:microsoft.com/office/officeart/2005/8/layout/target3"/>
    <dgm:cxn modelId="{21487A7B-808E-43B5-9555-4E3845929E81}" type="presParOf" srcId="{35766CE6-A0FB-47F2-B726-099555D1402E}" destId="{00C2708A-1B43-4753-81FF-5488F3B1B76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5D20DE-67AC-4986-B963-EB01F786AB9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45E89652-93CB-4F77-95C2-BA6C08B57CB8}">
      <dgm:prSet custT="1"/>
      <dgm:spPr>
        <a:solidFill>
          <a:schemeClr val="accent5">
            <a:hueOff val="-2252848"/>
            <a:satOff val="-5806"/>
            <a:lumOff val="-3922"/>
          </a:schemeClr>
        </a:solidFill>
      </dgm:spPr>
      <dgm:t>
        <a:bodyPr/>
        <a:lstStyle/>
        <a:p>
          <a:r>
            <a:rPr lang="fr-FR" sz="2400" b="1" dirty="0"/>
            <a:t>3. Sondage et point théorique</a:t>
          </a:r>
          <a:endParaRPr lang="fr-BE" sz="2400" b="1" dirty="0"/>
        </a:p>
      </dgm:t>
    </dgm:pt>
    <dgm:pt modelId="{EE13103E-5ABD-41CA-B0D1-4BE7938940C7}" type="parTrans" cxnId="{E984DAB2-6734-4D17-AC60-E273BE6EA58E}">
      <dgm:prSet/>
      <dgm:spPr/>
      <dgm:t>
        <a:bodyPr/>
        <a:lstStyle/>
        <a:p>
          <a:endParaRPr lang="fr-BE"/>
        </a:p>
      </dgm:t>
    </dgm:pt>
    <dgm:pt modelId="{5EBA75D1-1F78-41B9-BFD2-DC4B3DCA479F}" type="sibTrans" cxnId="{E984DAB2-6734-4D17-AC60-E273BE6EA58E}">
      <dgm:prSet/>
      <dgm:spPr/>
      <dgm:t>
        <a:bodyPr/>
        <a:lstStyle/>
        <a:p>
          <a:endParaRPr lang="fr-BE"/>
        </a:p>
      </dgm:t>
    </dgm:pt>
    <dgm:pt modelId="{27BC51A9-DC4A-4CEB-B5AF-CD36EFEA83B2}">
      <dgm:prSet custT="1"/>
      <dgm:spPr>
        <a:solidFill>
          <a:schemeClr val="accent5">
            <a:hueOff val="-3379271"/>
            <a:satOff val="-8710"/>
            <a:lumOff val="-5883"/>
            <a:alpha val="28000"/>
          </a:schemeClr>
        </a:solidFill>
      </dgm:spPr>
      <dgm:t>
        <a:bodyPr/>
        <a:lstStyle/>
        <a:p>
          <a:r>
            <a:rPr lang="fr-FR" sz="2400" b="1" dirty="0"/>
            <a:t>4. Découverte de l’espace de cours</a:t>
          </a:r>
          <a:endParaRPr lang="fr-BE" sz="2400" b="1" dirty="0"/>
        </a:p>
      </dgm:t>
    </dgm:pt>
    <dgm:pt modelId="{353E8CDA-DBCA-4BF6-B13D-F054628C4A02}" type="parTrans" cxnId="{024E5272-AE8E-4F70-95C9-845390D73046}">
      <dgm:prSet/>
      <dgm:spPr/>
      <dgm:t>
        <a:bodyPr/>
        <a:lstStyle/>
        <a:p>
          <a:endParaRPr lang="fr-BE"/>
        </a:p>
      </dgm:t>
    </dgm:pt>
    <dgm:pt modelId="{E24E8E5C-CB6D-47A0-BF4C-40D13CFCCAD8}" type="sibTrans" cxnId="{024E5272-AE8E-4F70-95C9-845390D73046}">
      <dgm:prSet/>
      <dgm:spPr/>
      <dgm:t>
        <a:bodyPr/>
        <a:lstStyle/>
        <a:p>
          <a:endParaRPr lang="fr-BE"/>
        </a:p>
      </dgm:t>
    </dgm:pt>
    <dgm:pt modelId="{5615FEF7-A445-476A-BE3F-3DED59AE9D24}">
      <dgm:prSet custT="1"/>
      <dgm:spPr>
        <a:solidFill>
          <a:schemeClr val="accent5">
            <a:hueOff val="-4505695"/>
            <a:satOff val="-11613"/>
            <a:lumOff val="-7843"/>
            <a:alpha val="26000"/>
          </a:schemeClr>
        </a:solidFill>
      </dgm:spPr>
      <dgm:t>
        <a:bodyPr/>
        <a:lstStyle/>
        <a:p>
          <a:r>
            <a:rPr lang="fr-FR" sz="2400" b="1" dirty="0"/>
            <a:t>5. Choix d’une thématique et travail en sous-groupes</a:t>
          </a:r>
          <a:endParaRPr lang="fr-BE" sz="2400" b="1" dirty="0"/>
        </a:p>
      </dgm:t>
    </dgm:pt>
    <dgm:pt modelId="{193E0590-B5D3-4C87-A1CA-8C278637FCD9}" type="parTrans" cxnId="{58E30D87-63BC-4D22-8B87-E9B8AA48D079}">
      <dgm:prSet/>
      <dgm:spPr/>
      <dgm:t>
        <a:bodyPr/>
        <a:lstStyle/>
        <a:p>
          <a:endParaRPr lang="fr-BE"/>
        </a:p>
      </dgm:t>
    </dgm:pt>
    <dgm:pt modelId="{884E457A-ECFB-476C-AD34-FCB9040F136A}" type="sibTrans" cxnId="{58E30D87-63BC-4D22-8B87-E9B8AA48D079}">
      <dgm:prSet/>
      <dgm:spPr/>
      <dgm:t>
        <a:bodyPr/>
        <a:lstStyle/>
        <a:p>
          <a:endParaRPr lang="fr-BE"/>
        </a:p>
      </dgm:t>
    </dgm:pt>
    <dgm:pt modelId="{3137B172-7735-46D9-98DB-DCE79AF2078A}">
      <dgm:prSet custT="1"/>
      <dgm:spPr>
        <a:solidFill>
          <a:schemeClr val="accent5">
            <a:hueOff val="-5632119"/>
            <a:satOff val="-14516"/>
            <a:lumOff val="-9804"/>
            <a:alpha val="23000"/>
          </a:schemeClr>
        </a:solidFill>
      </dgm:spPr>
      <dgm:t>
        <a:bodyPr/>
        <a:lstStyle/>
        <a:p>
          <a:r>
            <a:rPr lang="fr-FR" sz="2400" b="1" dirty="0"/>
            <a:t>6. Partage en grand groupe</a:t>
          </a:r>
          <a:endParaRPr lang="fr-BE" sz="2400" b="1" dirty="0"/>
        </a:p>
      </dgm:t>
    </dgm:pt>
    <dgm:pt modelId="{E1EF93B6-3BEC-4E07-A367-AE384AF7CA06}" type="parTrans" cxnId="{79D948DC-C617-4843-9ABA-339C32B20A78}">
      <dgm:prSet/>
      <dgm:spPr/>
      <dgm:t>
        <a:bodyPr/>
        <a:lstStyle/>
        <a:p>
          <a:endParaRPr lang="fr-BE"/>
        </a:p>
      </dgm:t>
    </dgm:pt>
    <dgm:pt modelId="{59EE543C-6754-430A-B2D1-DF89E09E2500}" type="sibTrans" cxnId="{79D948DC-C617-4843-9ABA-339C32B20A78}">
      <dgm:prSet/>
      <dgm:spPr/>
      <dgm:t>
        <a:bodyPr/>
        <a:lstStyle/>
        <a:p>
          <a:endParaRPr lang="fr-BE"/>
        </a:p>
      </dgm:t>
    </dgm:pt>
    <dgm:pt modelId="{DA16954B-E1F0-4052-9996-728A2A852275}">
      <dgm:prSet custT="1"/>
      <dgm:spPr>
        <a:solidFill>
          <a:schemeClr val="accent5">
            <a:hueOff val="-6758543"/>
            <a:satOff val="-17419"/>
            <a:lumOff val="-11765"/>
            <a:alpha val="22000"/>
          </a:schemeClr>
        </a:solidFill>
      </dgm:spPr>
      <dgm:t>
        <a:bodyPr/>
        <a:lstStyle/>
        <a:p>
          <a:r>
            <a:rPr lang="fr-FR" sz="2400" b="1" dirty="0"/>
            <a:t>7. Missions pratiques</a:t>
          </a:r>
          <a:endParaRPr lang="fr-BE" sz="2400" b="1" dirty="0"/>
        </a:p>
      </dgm:t>
    </dgm:pt>
    <dgm:pt modelId="{44BC5960-A979-41C6-888A-DDA825E25FB0}" type="parTrans" cxnId="{8FE4A909-BD4D-4C14-A925-DFBF97E4BF27}">
      <dgm:prSet/>
      <dgm:spPr/>
      <dgm:t>
        <a:bodyPr/>
        <a:lstStyle/>
        <a:p>
          <a:endParaRPr lang="fr-BE"/>
        </a:p>
      </dgm:t>
    </dgm:pt>
    <dgm:pt modelId="{D95C24FE-8B28-4A16-B2ED-60AC68EA175C}" type="sibTrans" cxnId="{8FE4A909-BD4D-4C14-A925-DFBF97E4BF27}">
      <dgm:prSet/>
      <dgm:spPr/>
      <dgm:t>
        <a:bodyPr/>
        <a:lstStyle/>
        <a:p>
          <a:endParaRPr lang="fr-BE"/>
        </a:p>
      </dgm:t>
    </dgm:pt>
    <dgm:pt modelId="{B1BD8C11-7ED4-45C8-959E-A0C0B16A6FB1}">
      <dgm:prSet custT="1"/>
      <dgm:spPr>
        <a:solidFill>
          <a:schemeClr val="accent5">
            <a:hueOff val="-1126424"/>
            <a:satOff val="-2903"/>
            <a:lumOff val="-1961"/>
          </a:schemeClr>
        </a:solidFill>
      </dgm:spPr>
      <dgm:t>
        <a:bodyPr/>
        <a:lstStyle/>
        <a:p>
          <a:r>
            <a:rPr lang="fr-FR" sz="2400" b="1" i="0" dirty="0"/>
            <a:t>2. A propos de cette formation</a:t>
          </a:r>
          <a:endParaRPr lang="fr-BE" sz="2400" i="0" dirty="0"/>
        </a:p>
      </dgm:t>
    </dgm:pt>
    <dgm:pt modelId="{B7755AF5-D0B4-490B-B4D4-102903696F68}" type="sibTrans" cxnId="{B259811D-FDAA-4E39-B2D4-ADE932E96507}">
      <dgm:prSet/>
      <dgm:spPr/>
      <dgm:t>
        <a:bodyPr/>
        <a:lstStyle/>
        <a:p>
          <a:endParaRPr lang="fr-BE"/>
        </a:p>
      </dgm:t>
    </dgm:pt>
    <dgm:pt modelId="{757FFEED-7817-4EDB-AD6D-A98EB52B143C}" type="parTrans" cxnId="{B259811D-FDAA-4E39-B2D4-ADE932E96507}">
      <dgm:prSet/>
      <dgm:spPr/>
      <dgm:t>
        <a:bodyPr/>
        <a:lstStyle/>
        <a:p>
          <a:endParaRPr lang="fr-BE"/>
        </a:p>
      </dgm:t>
    </dgm:pt>
    <dgm:pt modelId="{FBE72D60-9C3E-41A9-8D47-35C91496AF17}">
      <dgm:prSet custT="1"/>
      <dgm:spPr/>
      <dgm:t>
        <a:bodyPr/>
        <a:lstStyle/>
        <a:p>
          <a:r>
            <a:rPr lang="fr-FR" sz="2400" b="1" i="0" dirty="0"/>
            <a:t>1. Présentations</a:t>
          </a:r>
          <a:endParaRPr lang="fr-BE" sz="2400" b="1" i="0" dirty="0"/>
        </a:p>
      </dgm:t>
    </dgm:pt>
    <dgm:pt modelId="{4D903D56-AB2F-4E0D-92A7-55020044BD73}" type="parTrans" cxnId="{67B11FB7-6F7D-4B3F-9953-C355A55FDDF2}">
      <dgm:prSet/>
      <dgm:spPr/>
      <dgm:t>
        <a:bodyPr/>
        <a:lstStyle/>
        <a:p>
          <a:endParaRPr lang="fr-BE"/>
        </a:p>
      </dgm:t>
    </dgm:pt>
    <dgm:pt modelId="{88903A0A-3810-4927-B2BB-C1E4E4C4F729}" type="sibTrans" cxnId="{67B11FB7-6F7D-4B3F-9953-C355A55FDDF2}">
      <dgm:prSet/>
      <dgm:spPr/>
      <dgm:t>
        <a:bodyPr/>
        <a:lstStyle/>
        <a:p>
          <a:endParaRPr lang="fr-BE"/>
        </a:p>
      </dgm:t>
    </dgm:pt>
    <dgm:pt modelId="{7C4A07F0-2612-40A4-BAEC-23AB99AF9DCA}" type="pres">
      <dgm:prSet presAssocID="{1C5D20DE-67AC-4986-B963-EB01F786AB9D}" presName="linearFlow" presStyleCnt="0">
        <dgm:presLayoutVars>
          <dgm:dir/>
          <dgm:resizeHandles val="exact"/>
        </dgm:presLayoutVars>
      </dgm:prSet>
      <dgm:spPr/>
    </dgm:pt>
    <dgm:pt modelId="{A3022150-DE2A-462E-B614-C2E5557F7D1F}" type="pres">
      <dgm:prSet presAssocID="{FBE72D60-9C3E-41A9-8D47-35C91496AF17}" presName="composite" presStyleCnt="0"/>
      <dgm:spPr/>
    </dgm:pt>
    <dgm:pt modelId="{95CAEA79-FC1E-43A2-8975-9C077BA57F5D}" type="pres">
      <dgm:prSet presAssocID="{FBE72D60-9C3E-41A9-8D47-35C91496AF17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avec un remplissage uni"/>
        </a:ext>
      </dgm:extLst>
    </dgm:pt>
    <dgm:pt modelId="{59B58B1B-5472-4671-ACE9-0DA2794FFB38}" type="pres">
      <dgm:prSet presAssocID="{FBE72D60-9C3E-41A9-8D47-35C91496AF17}" presName="txShp" presStyleLbl="node1" presStyleIdx="0" presStyleCnt="7">
        <dgm:presLayoutVars>
          <dgm:bulletEnabled val="1"/>
        </dgm:presLayoutVars>
      </dgm:prSet>
      <dgm:spPr/>
    </dgm:pt>
    <dgm:pt modelId="{081D6C54-7B65-40FE-97A5-A3916744EECD}" type="pres">
      <dgm:prSet presAssocID="{88903A0A-3810-4927-B2BB-C1E4E4C4F729}" presName="spacing" presStyleCnt="0"/>
      <dgm:spPr/>
    </dgm:pt>
    <dgm:pt modelId="{F29238F7-B58E-4557-AA37-CC68015411F8}" type="pres">
      <dgm:prSet presAssocID="{B1BD8C11-7ED4-45C8-959E-A0C0B16A6FB1}" presName="composite" presStyleCnt="0"/>
      <dgm:spPr/>
    </dgm:pt>
    <dgm:pt modelId="{2B7BB545-6010-4D8E-891C-396B0CAF30EC}" type="pres">
      <dgm:prSet presAssocID="{B1BD8C11-7ED4-45C8-959E-A0C0B16A6FB1}" presName="imgShp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ormations avec un remplissage uni"/>
        </a:ext>
      </dgm:extLst>
    </dgm:pt>
    <dgm:pt modelId="{919AB43A-9900-4DA0-BAC9-9C803AADF666}" type="pres">
      <dgm:prSet presAssocID="{B1BD8C11-7ED4-45C8-959E-A0C0B16A6FB1}" presName="txShp" presStyleLbl="node1" presStyleIdx="1" presStyleCnt="7">
        <dgm:presLayoutVars>
          <dgm:bulletEnabled val="1"/>
        </dgm:presLayoutVars>
      </dgm:prSet>
      <dgm:spPr/>
    </dgm:pt>
    <dgm:pt modelId="{34CF82C9-63E2-4276-B01A-6D5FCFDBE978}" type="pres">
      <dgm:prSet presAssocID="{B7755AF5-D0B4-490B-B4D4-102903696F68}" presName="spacing" presStyleCnt="0"/>
      <dgm:spPr/>
    </dgm:pt>
    <dgm:pt modelId="{5E40B70D-D26C-4A5B-85E1-DE11AEA0D5EE}" type="pres">
      <dgm:prSet presAssocID="{45E89652-93CB-4F77-95C2-BA6C08B57CB8}" presName="composite" presStyleCnt="0"/>
      <dgm:spPr/>
    </dgm:pt>
    <dgm:pt modelId="{1F1B6ED1-1A03-4A84-8ACB-DA944475F817}" type="pres">
      <dgm:prSet presAssocID="{45E89652-93CB-4F77-95C2-BA6C08B57CB8}" presName="imgShp" presStyleLbl="fgImgPlac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 avec un remplissage uni"/>
        </a:ext>
      </dgm:extLst>
    </dgm:pt>
    <dgm:pt modelId="{B73EF524-D1E5-400B-9B04-F14E5D78BA7F}" type="pres">
      <dgm:prSet presAssocID="{45E89652-93CB-4F77-95C2-BA6C08B57CB8}" presName="txShp" presStyleLbl="node1" presStyleIdx="2" presStyleCnt="7">
        <dgm:presLayoutVars>
          <dgm:bulletEnabled val="1"/>
        </dgm:presLayoutVars>
      </dgm:prSet>
      <dgm:spPr/>
    </dgm:pt>
    <dgm:pt modelId="{814CFF7F-E12A-411C-BEF5-02A7B0C3CB56}" type="pres">
      <dgm:prSet presAssocID="{5EBA75D1-1F78-41B9-BFD2-DC4B3DCA479F}" presName="spacing" presStyleCnt="0"/>
      <dgm:spPr/>
    </dgm:pt>
    <dgm:pt modelId="{947F50AF-0C3E-4AD9-8E8D-3DF6A7FD7FD1}" type="pres">
      <dgm:prSet presAssocID="{27BC51A9-DC4A-4CEB-B5AF-CD36EFEA83B2}" presName="composite" presStyleCnt="0"/>
      <dgm:spPr/>
    </dgm:pt>
    <dgm:pt modelId="{031A9594-E3A3-4426-8FA1-62E9E45E1EEE}" type="pres">
      <dgm:prSet presAssocID="{27BC51A9-DC4A-4CEB-B5AF-CD36EFEA83B2}" presName="imgShp" presStyleLbl="fgImgPlac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upe avec un remplissage uni"/>
        </a:ext>
      </dgm:extLst>
    </dgm:pt>
    <dgm:pt modelId="{6A42E393-6C7E-4B38-A16E-0304BCAC83F2}" type="pres">
      <dgm:prSet presAssocID="{27BC51A9-DC4A-4CEB-B5AF-CD36EFEA83B2}" presName="txShp" presStyleLbl="node1" presStyleIdx="3" presStyleCnt="7">
        <dgm:presLayoutVars>
          <dgm:bulletEnabled val="1"/>
        </dgm:presLayoutVars>
      </dgm:prSet>
      <dgm:spPr/>
    </dgm:pt>
    <dgm:pt modelId="{63E5D9B9-F050-4F28-94D7-EB6D4F26A509}" type="pres">
      <dgm:prSet presAssocID="{E24E8E5C-CB6D-47A0-BF4C-40D13CFCCAD8}" presName="spacing" presStyleCnt="0"/>
      <dgm:spPr/>
    </dgm:pt>
    <dgm:pt modelId="{332EA3F3-E7E5-436A-80B6-069A126F7EF3}" type="pres">
      <dgm:prSet presAssocID="{5615FEF7-A445-476A-BE3F-3DED59AE9D24}" presName="composite" presStyleCnt="0"/>
      <dgm:spPr/>
    </dgm:pt>
    <dgm:pt modelId="{91071B31-4D41-4803-BFC2-08FECF7C84D7}" type="pres">
      <dgm:prSet presAssocID="{5615FEF7-A445-476A-BE3F-3DED59AE9D24}" presName="imgShp" presStyleLbl="fgImgPlac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œur avec un remplissage uni"/>
        </a:ext>
      </dgm:extLst>
    </dgm:pt>
    <dgm:pt modelId="{178C35AD-E8C7-40C1-BE6F-557134706E6D}" type="pres">
      <dgm:prSet presAssocID="{5615FEF7-A445-476A-BE3F-3DED59AE9D24}" presName="txShp" presStyleLbl="node1" presStyleIdx="4" presStyleCnt="7">
        <dgm:presLayoutVars>
          <dgm:bulletEnabled val="1"/>
        </dgm:presLayoutVars>
      </dgm:prSet>
      <dgm:spPr/>
    </dgm:pt>
    <dgm:pt modelId="{098D4FC5-6FF3-4B90-A168-E84B6DE7ACEE}" type="pres">
      <dgm:prSet presAssocID="{884E457A-ECFB-476C-AD34-FCB9040F136A}" presName="spacing" presStyleCnt="0"/>
      <dgm:spPr/>
    </dgm:pt>
    <dgm:pt modelId="{71B0132D-1008-4161-8DDA-F17F88A774F4}" type="pres">
      <dgm:prSet presAssocID="{3137B172-7735-46D9-98DB-DCE79AF2078A}" presName="composite" presStyleCnt="0"/>
      <dgm:spPr/>
    </dgm:pt>
    <dgm:pt modelId="{5B685E03-3D9D-44A7-A1BF-10632124FB45}" type="pres">
      <dgm:prSet presAssocID="{3137B172-7735-46D9-98DB-DCE79AF2078A}" presName="imgShp" presStyleLbl="fgImgPlac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seignant avec un remplissage uni"/>
        </a:ext>
      </dgm:extLst>
    </dgm:pt>
    <dgm:pt modelId="{62EAC044-A2D5-46F9-A06B-55E2E0DB979F}" type="pres">
      <dgm:prSet presAssocID="{3137B172-7735-46D9-98DB-DCE79AF2078A}" presName="txShp" presStyleLbl="node1" presStyleIdx="5" presStyleCnt="7">
        <dgm:presLayoutVars>
          <dgm:bulletEnabled val="1"/>
        </dgm:presLayoutVars>
      </dgm:prSet>
      <dgm:spPr/>
    </dgm:pt>
    <dgm:pt modelId="{8B55E85A-5EB9-48BB-959D-86CF04DA3741}" type="pres">
      <dgm:prSet presAssocID="{59EE543C-6754-430A-B2D1-DF89E09E2500}" presName="spacing" presStyleCnt="0"/>
      <dgm:spPr/>
    </dgm:pt>
    <dgm:pt modelId="{0CFE42E1-3997-49F0-9CFC-C5C7615D6355}" type="pres">
      <dgm:prSet presAssocID="{DA16954B-E1F0-4052-9996-728A2A852275}" presName="composite" presStyleCnt="0"/>
      <dgm:spPr/>
    </dgm:pt>
    <dgm:pt modelId="{A82EE9F7-0A99-4708-A9B5-EBF87BEC055A}" type="pres">
      <dgm:prSet presAssocID="{DA16954B-E1F0-4052-9996-728A2A852275}" presName="imgShp" presStyleLbl="fgImgPlac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dinateur portable avec un remplissage uni"/>
        </a:ext>
      </dgm:extLst>
    </dgm:pt>
    <dgm:pt modelId="{CDB72716-96B8-4B75-AC82-24499CB53BC3}" type="pres">
      <dgm:prSet presAssocID="{DA16954B-E1F0-4052-9996-728A2A852275}" presName="txShp" presStyleLbl="node1" presStyleIdx="6" presStyleCnt="7">
        <dgm:presLayoutVars>
          <dgm:bulletEnabled val="1"/>
        </dgm:presLayoutVars>
      </dgm:prSet>
      <dgm:spPr/>
    </dgm:pt>
  </dgm:ptLst>
  <dgm:cxnLst>
    <dgm:cxn modelId="{54049F09-49A2-4BD7-8150-2BF961FF1F3C}" type="presOf" srcId="{45E89652-93CB-4F77-95C2-BA6C08B57CB8}" destId="{B73EF524-D1E5-400B-9B04-F14E5D78BA7F}" srcOrd="0" destOrd="0" presId="urn:microsoft.com/office/officeart/2005/8/layout/vList3"/>
    <dgm:cxn modelId="{8FE4A909-BD4D-4C14-A925-DFBF97E4BF27}" srcId="{1C5D20DE-67AC-4986-B963-EB01F786AB9D}" destId="{DA16954B-E1F0-4052-9996-728A2A852275}" srcOrd="6" destOrd="0" parTransId="{44BC5960-A979-41C6-888A-DDA825E25FB0}" sibTransId="{D95C24FE-8B28-4A16-B2ED-60AC68EA175C}"/>
    <dgm:cxn modelId="{B259811D-FDAA-4E39-B2D4-ADE932E96507}" srcId="{1C5D20DE-67AC-4986-B963-EB01F786AB9D}" destId="{B1BD8C11-7ED4-45C8-959E-A0C0B16A6FB1}" srcOrd="1" destOrd="0" parTransId="{757FFEED-7817-4EDB-AD6D-A98EB52B143C}" sibTransId="{B7755AF5-D0B4-490B-B4D4-102903696F68}"/>
    <dgm:cxn modelId="{0FF8BB1D-0662-4B44-9319-83563297014A}" type="presOf" srcId="{1C5D20DE-67AC-4986-B963-EB01F786AB9D}" destId="{7C4A07F0-2612-40A4-BAEC-23AB99AF9DCA}" srcOrd="0" destOrd="0" presId="urn:microsoft.com/office/officeart/2005/8/layout/vList3"/>
    <dgm:cxn modelId="{5D01853A-91F3-4841-85DD-9092EF034147}" type="presOf" srcId="{5615FEF7-A445-476A-BE3F-3DED59AE9D24}" destId="{178C35AD-E8C7-40C1-BE6F-557134706E6D}" srcOrd="0" destOrd="0" presId="urn:microsoft.com/office/officeart/2005/8/layout/vList3"/>
    <dgm:cxn modelId="{07844A64-74B0-4305-9D97-F738E4434144}" type="presOf" srcId="{B1BD8C11-7ED4-45C8-959E-A0C0B16A6FB1}" destId="{919AB43A-9900-4DA0-BAC9-9C803AADF666}" srcOrd="0" destOrd="0" presId="urn:microsoft.com/office/officeart/2005/8/layout/vList3"/>
    <dgm:cxn modelId="{024E5272-AE8E-4F70-95C9-845390D73046}" srcId="{1C5D20DE-67AC-4986-B963-EB01F786AB9D}" destId="{27BC51A9-DC4A-4CEB-B5AF-CD36EFEA83B2}" srcOrd="3" destOrd="0" parTransId="{353E8CDA-DBCA-4BF6-B13D-F054628C4A02}" sibTransId="{E24E8E5C-CB6D-47A0-BF4C-40D13CFCCAD8}"/>
    <dgm:cxn modelId="{12B99B56-0D6D-41E0-9A62-083E85AC0DC3}" type="presOf" srcId="{DA16954B-E1F0-4052-9996-728A2A852275}" destId="{CDB72716-96B8-4B75-AC82-24499CB53BC3}" srcOrd="0" destOrd="0" presId="urn:microsoft.com/office/officeart/2005/8/layout/vList3"/>
    <dgm:cxn modelId="{58E30D87-63BC-4D22-8B87-E9B8AA48D079}" srcId="{1C5D20DE-67AC-4986-B963-EB01F786AB9D}" destId="{5615FEF7-A445-476A-BE3F-3DED59AE9D24}" srcOrd="4" destOrd="0" parTransId="{193E0590-B5D3-4C87-A1CA-8C278637FCD9}" sibTransId="{884E457A-ECFB-476C-AD34-FCB9040F136A}"/>
    <dgm:cxn modelId="{E48A42AB-AE20-4E59-B30A-29B96BFAF9EF}" type="presOf" srcId="{27BC51A9-DC4A-4CEB-B5AF-CD36EFEA83B2}" destId="{6A42E393-6C7E-4B38-A16E-0304BCAC83F2}" srcOrd="0" destOrd="0" presId="urn:microsoft.com/office/officeart/2005/8/layout/vList3"/>
    <dgm:cxn modelId="{E984DAB2-6734-4D17-AC60-E273BE6EA58E}" srcId="{1C5D20DE-67AC-4986-B963-EB01F786AB9D}" destId="{45E89652-93CB-4F77-95C2-BA6C08B57CB8}" srcOrd="2" destOrd="0" parTransId="{EE13103E-5ABD-41CA-B0D1-4BE7938940C7}" sibTransId="{5EBA75D1-1F78-41B9-BFD2-DC4B3DCA479F}"/>
    <dgm:cxn modelId="{67B11FB7-6F7D-4B3F-9953-C355A55FDDF2}" srcId="{1C5D20DE-67AC-4986-B963-EB01F786AB9D}" destId="{FBE72D60-9C3E-41A9-8D47-35C91496AF17}" srcOrd="0" destOrd="0" parTransId="{4D903D56-AB2F-4E0D-92A7-55020044BD73}" sibTransId="{88903A0A-3810-4927-B2BB-C1E4E4C4F729}"/>
    <dgm:cxn modelId="{0FEDFABF-3128-45F3-A617-B6E9B0CF5F6B}" type="presOf" srcId="{3137B172-7735-46D9-98DB-DCE79AF2078A}" destId="{62EAC044-A2D5-46F9-A06B-55E2E0DB979F}" srcOrd="0" destOrd="0" presId="urn:microsoft.com/office/officeart/2005/8/layout/vList3"/>
    <dgm:cxn modelId="{51B778D3-F007-4FCB-A32E-5A8AB98BE32C}" type="presOf" srcId="{FBE72D60-9C3E-41A9-8D47-35C91496AF17}" destId="{59B58B1B-5472-4671-ACE9-0DA2794FFB38}" srcOrd="0" destOrd="0" presId="urn:microsoft.com/office/officeart/2005/8/layout/vList3"/>
    <dgm:cxn modelId="{79D948DC-C617-4843-9ABA-339C32B20A78}" srcId="{1C5D20DE-67AC-4986-B963-EB01F786AB9D}" destId="{3137B172-7735-46D9-98DB-DCE79AF2078A}" srcOrd="5" destOrd="0" parTransId="{E1EF93B6-3BEC-4E07-A367-AE384AF7CA06}" sibTransId="{59EE543C-6754-430A-B2D1-DF89E09E2500}"/>
    <dgm:cxn modelId="{EF3A205C-DF6E-4626-A253-AA0B4EFA2027}" type="presParOf" srcId="{7C4A07F0-2612-40A4-BAEC-23AB99AF9DCA}" destId="{A3022150-DE2A-462E-B614-C2E5557F7D1F}" srcOrd="0" destOrd="0" presId="urn:microsoft.com/office/officeart/2005/8/layout/vList3"/>
    <dgm:cxn modelId="{251F2494-7A16-46A6-8195-88418AE53665}" type="presParOf" srcId="{A3022150-DE2A-462E-B614-C2E5557F7D1F}" destId="{95CAEA79-FC1E-43A2-8975-9C077BA57F5D}" srcOrd="0" destOrd="0" presId="urn:microsoft.com/office/officeart/2005/8/layout/vList3"/>
    <dgm:cxn modelId="{AFFD031E-9512-4508-8989-5386B9A02C28}" type="presParOf" srcId="{A3022150-DE2A-462E-B614-C2E5557F7D1F}" destId="{59B58B1B-5472-4671-ACE9-0DA2794FFB38}" srcOrd="1" destOrd="0" presId="urn:microsoft.com/office/officeart/2005/8/layout/vList3"/>
    <dgm:cxn modelId="{0195199A-9BCF-4495-AD45-79A2B85346B8}" type="presParOf" srcId="{7C4A07F0-2612-40A4-BAEC-23AB99AF9DCA}" destId="{081D6C54-7B65-40FE-97A5-A3916744EECD}" srcOrd="1" destOrd="0" presId="urn:microsoft.com/office/officeart/2005/8/layout/vList3"/>
    <dgm:cxn modelId="{A8727ACB-1EE9-4CD0-B2D7-587E6C5AB7EE}" type="presParOf" srcId="{7C4A07F0-2612-40A4-BAEC-23AB99AF9DCA}" destId="{F29238F7-B58E-4557-AA37-CC68015411F8}" srcOrd="2" destOrd="0" presId="urn:microsoft.com/office/officeart/2005/8/layout/vList3"/>
    <dgm:cxn modelId="{873668EE-3863-434E-8CA5-5EB6F7E2A938}" type="presParOf" srcId="{F29238F7-B58E-4557-AA37-CC68015411F8}" destId="{2B7BB545-6010-4D8E-891C-396B0CAF30EC}" srcOrd="0" destOrd="0" presId="urn:microsoft.com/office/officeart/2005/8/layout/vList3"/>
    <dgm:cxn modelId="{26E301FA-69CA-46B9-B821-A125462867BD}" type="presParOf" srcId="{F29238F7-B58E-4557-AA37-CC68015411F8}" destId="{919AB43A-9900-4DA0-BAC9-9C803AADF666}" srcOrd="1" destOrd="0" presId="urn:microsoft.com/office/officeart/2005/8/layout/vList3"/>
    <dgm:cxn modelId="{483125B1-5691-403C-B867-523F11BD496B}" type="presParOf" srcId="{7C4A07F0-2612-40A4-BAEC-23AB99AF9DCA}" destId="{34CF82C9-63E2-4276-B01A-6D5FCFDBE978}" srcOrd="3" destOrd="0" presId="urn:microsoft.com/office/officeart/2005/8/layout/vList3"/>
    <dgm:cxn modelId="{2F39EFC1-5A61-4C47-85AE-975F5DBE8CC4}" type="presParOf" srcId="{7C4A07F0-2612-40A4-BAEC-23AB99AF9DCA}" destId="{5E40B70D-D26C-4A5B-85E1-DE11AEA0D5EE}" srcOrd="4" destOrd="0" presId="urn:microsoft.com/office/officeart/2005/8/layout/vList3"/>
    <dgm:cxn modelId="{E4E9F7E3-8B9A-4A23-BE1B-BAF3714DF239}" type="presParOf" srcId="{5E40B70D-D26C-4A5B-85E1-DE11AEA0D5EE}" destId="{1F1B6ED1-1A03-4A84-8ACB-DA944475F817}" srcOrd="0" destOrd="0" presId="urn:microsoft.com/office/officeart/2005/8/layout/vList3"/>
    <dgm:cxn modelId="{D651FE65-DDCC-43CE-AB94-C4E4C1721BF1}" type="presParOf" srcId="{5E40B70D-D26C-4A5B-85E1-DE11AEA0D5EE}" destId="{B73EF524-D1E5-400B-9B04-F14E5D78BA7F}" srcOrd="1" destOrd="0" presId="urn:microsoft.com/office/officeart/2005/8/layout/vList3"/>
    <dgm:cxn modelId="{DD692531-F193-4639-93A5-546DBAD93778}" type="presParOf" srcId="{7C4A07F0-2612-40A4-BAEC-23AB99AF9DCA}" destId="{814CFF7F-E12A-411C-BEF5-02A7B0C3CB56}" srcOrd="5" destOrd="0" presId="urn:microsoft.com/office/officeart/2005/8/layout/vList3"/>
    <dgm:cxn modelId="{21106813-C51F-4AD2-8142-59FEC4C4303E}" type="presParOf" srcId="{7C4A07F0-2612-40A4-BAEC-23AB99AF9DCA}" destId="{947F50AF-0C3E-4AD9-8E8D-3DF6A7FD7FD1}" srcOrd="6" destOrd="0" presId="urn:microsoft.com/office/officeart/2005/8/layout/vList3"/>
    <dgm:cxn modelId="{D6BDA64F-BBF1-4612-A89B-AE12405E2267}" type="presParOf" srcId="{947F50AF-0C3E-4AD9-8E8D-3DF6A7FD7FD1}" destId="{031A9594-E3A3-4426-8FA1-62E9E45E1EEE}" srcOrd="0" destOrd="0" presId="urn:microsoft.com/office/officeart/2005/8/layout/vList3"/>
    <dgm:cxn modelId="{A87E9337-CE19-41E9-A1D4-A9C6299171D0}" type="presParOf" srcId="{947F50AF-0C3E-4AD9-8E8D-3DF6A7FD7FD1}" destId="{6A42E393-6C7E-4B38-A16E-0304BCAC83F2}" srcOrd="1" destOrd="0" presId="urn:microsoft.com/office/officeart/2005/8/layout/vList3"/>
    <dgm:cxn modelId="{07C20983-CB25-4AE9-B700-53873090542C}" type="presParOf" srcId="{7C4A07F0-2612-40A4-BAEC-23AB99AF9DCA}" destId="{63E5D9B9-F050-4F28-94D7-EB6D4F26A509}" srcOrd="7" destOrd="0" presId="urn:microsoft.com/office/officeart/2005/8/layout/vList3"/>
    <dgm:cxn modelId="{537075E3-EB0F-4D02-81AB-E0D8E36EC6BB}" type="presParOf" srcId="{7C4A07F0-2612-40A4-BAEC-23AB99AF9DCA}" destId="{332EA3F3-E7E5-436A-80B6-069A126F7EF3}" srcOrd="8" destOrd="0" presId="urn:microsoft.com/office/officeart/2005/8/layout/vList3"/>
    <dgm:cxn modelId="{411D6BA1-4D49-41D9-BFB2-B99CA2346ABE}" type="presParOf" srcId="{332EA3F3-E7E5-436A-80B6-069A126F7EF3}" destId="{91071B31-4D41-4803-BFC2-08FECF7C84D7}" srcOrd="0" destOrd="0" presId="urn:microsoft.com/office/officeart/2005/8/layout/vList3"/>
    <dgm:cxn modelId="{03EFF914-0017-4E61-8725-61B56C3F5F53}" type="presParOf" srcId="{332EA3F3-E7E5-436A-80B6-069A126F7EF3}" destId="{178C35AD-E8C7-40C1-BE6F-557134706E6D}" srcOrd="1" destOrd="0" presId="urn:microsoft.com/office/officeart/2005/8/layout/vList3"/>
    <dgm:cxn modelId="{46B8F06A-10E8-4551-9CA1-4126DB667EE0}" type="presParOf" srcId="{7C4A07F0-2612-40A4-BAEC-23AB99AF9DCA}" destId="{098D4FC5-6FF3-4B90-A168-E84B6DE7ACEE}" srcOrd="9" destOrd="0" presId="urn:microsoft.com/office/officeart/2005/8/layout/vList3"/>
    <dgm:cxn modelId="{B196D896-85BC-4C3C-91B1-B8E79867C8DF}" type="presParOf" srcId="{7C4A07F0-2612-40A4-BAEC-23AB99AF9DCA}" destId="{71B0132D-1008-4161-8DDA-F17F88A774F4}" srcOrd="10" destOrd="0" presId="urn:microsoft.com/office/officeart/2005/8/layout/vList3"/>
    <dgm:cxn modelId="{807C983A-B386-450B-AD80-B58B9A47C760}" type="presParOf" srcId="{71B0132D-1008-4161-8DDA-F17F88A774F4}" destId="{5B685E03-3D9D-44A7-A1BF-10632124FB45}" srcOrd="0" destOrd="0" presId="urn:microsoft.com/office/officeart/2005/8/layout/vList3"/>
    <dgm:cxn modelId="{E394C0B6-46CD-4A71-83E6-94D2B43B4A27}" type="presParOf" srcId="{71B0132D-1008-4161-8DDA-F17F88A774F4}" destId="{62EAC044-A2D5-46F9-A06B-55E2E0DB979F}" srcOrd="1" destOrd="0" presId="urn:microsoft.com/office/officeart/2005/8/layout/vList3"/>
    <dgm:cxn modelId="{CAB78AF7-743D-4B94-B8AC-1270FC90562F}" type="presParOf" srcId="{7C4A07F0-2612-40A4-BAEC-23AB99AF9DCA}" destId="{8B55E85A-5EB9-48BB-959D-86CF04DA3741}" srcOrd="11" destOrd="0" presId="urn:microsoft.com/office/officeart/2005/8/layout/vList3"/>
    <dgm:cxn modelId="{869741BB-0E22-4E7C-A6D4-D58206037CC8}" type="presParOf" srcId="{7C4A07F0-2612-40A4-BAEC-23AB99AF9DCA}" destId="{0CFE42E1-3997-49F0-9CFC-C5C7615D6355}" srcOrd="12" destOrd="0" presId="urn:microsoft.com/office/officeart/2005/8/layout/vList3"/>
    <dgm:cxn modelId="{31A8ABDF-E45E-47B9-A0DC-3F2FF5AD15E5}" type="presParOf" srcId="{0CFE42E1-3997-49F0-9CFC-C5C7615D6355}" destId="{A82EE9F7-0A99-4708-A9B5-EBF87BEC055A}" srcOrd="0" destOrd="0" presId="urn:microsoft.com/office/officeart/2005/8/layout/vList3"/>
    <dgm:cxn modelId="{462D51EE-500A-47AB-A7FC-62DEAEA6ADA2}" type="presParOf" srcId="{0CFE42E1-3997-49F0-9CFC-C5C7615D6355}" destId="{CDB72716-96B8-4B75-AC82-24499CB53B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647BD3-C571-404C-831B-EA00D732B776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fr-BE"/>
        </a:p>
      </dgm:t>
    </dgm:pt>
    <dgm:pt modelId="{33828375-CEED-4392-9710-1B72DBB624D1}">
      <dgm:prSet/>
      <dgm:spPr/>
      <dgm:t>
        <a:bodyPr/>
        <a:lstStyle/>
        <a:p>
          <a:r>
            <a:rPr lang="fr-FR" b="1"/>
            <a:t>Wooclap</a:t>
          </a:r>
          <a:r>
            <a:rPr lang="fr-FR"/>
            <a:t> : code PRESA</a:t>
          </a:r>
          <a:endParaRPr lang="fr-BE"/>
        </a:p>
      </dgm:t>
    </dgm:pt>
    <dgm:pt modelId="{B086321E-733C-4159-8929-40F8F80E159A}" type="parTrans" cxnId="{600B9A3E-89DF-414A-BE22-971AFE8E53B2}">
      <dgm:prSet/>
      <dgm:spPr/>
      <dgm:t>
        <a:bodyPr/>
        <a:lstStyle/>
        <a:p>
          <a:endParaRPr lang="fr-BE"/>
        </a:p>
      </dgm:t>
    </dgm:pt>
    <dgm:pt modelId="{29455A60-8777-4F4D-AF49-BA1116237C10}" type="sibTrans" cxnId="{600B9A3E-89DF-414A-BE22-971AFE8E53B2}">
      <dgm:prSet/>
      <dgm:spPr/>
      <dgm:t>
        <a:bodyPr/>
        <a:lstStyle/>
        <a:p>
          <a:endParaRPr lang="fr-BE"/>
        </a:p>
      </dgm:t>
    </dgm:pt>
    <dgm:pt modelId="{AC0C8D09-E5E6-428C-9548-1501E8553BDC}">
      <dgm:prSet/>
      <dgm:spPr/>
      <dgm:t>
        <a:bodyPr/>
        <a:lstStyle/>
        <a:p>
          <a:r>
            <a:rPr lang="fr-FR" b="1">
              <a:solidFill>
                <a:schemeClr val="bg1">
                  <a:lumMod val="50000"/>
                </a:schemeClr>
              </a:solidFill>
            </a:rPr>
            <a:t>Espace Moodle </a:t>
          </a:r>
          <a:r>
            <a:rPr lang="fr-FR">
              <a:solidFill>
                <a:schemeClr val="bg1">
                  <a:lumMod val="50000"/>
                </a:schemeClr>
              </a:solidFill>
            </a:rPr>
            <a:t>LLL « Assurez votre présence à distance »</a:t>
          </a:r>
          <a:endParaRPr lang="fr-BE" dirty="0">
            <a:solidFill>
              <a:schemeClr val="bg1">
                <a:lumMod val="50000"/>
              </a:schemeClr>
            </a:solidFill>
          </a:endParaRPr>
        </a:p>
      </dgm:t>
    </dgm:pt>
    <dgm:pt modelId="{3C2CA01C-3C02-4E03-92E4-E89A6C3E884E}" type="parTrans" cxnId="{B3899C21-8C9C-4387-B532-E2AFF71BC388}">
      <dgm:prSet/>
      <dgm:spPr/>
      <dgm:t>
        <a:bodyPr/>
        <a:lstStyle/>
        <a:p>
          <a:endParaRPr lang="fr-BE"/>
        </a:p>
      </dgm:t>
    </dgm:pt>
    <dgm:pt modelId="{C0FE08BD-11B7-4850-8409-70106E7C1A1F}" type="sibTrans" cxnId="{B3899C21-8C9C-4387-B532-E2AFF71BC388}">
      <dgm:prSet/>
      <dgm:spPr/>
      <dgm:t>
        <a:bodyPr/>
        <a:lstStyle/>
        <a:p>
          <a:endParaRPr lang="fr-BE"/>
        </a:p>
      </dgm:t>
    </dgm:pt>
    <dgm:pt modelId="{E2CE97B8-3B13-49B7-A86D-1EEEA6CB6BF8}">
      <dgm:prSet/>
      <dgm:spPr/>
      <dgm:t>
        <a:bodyPr/>
        <a:lstStyle/>
        <a:p>
          <a:r>
            <a:rPr lang="fr-FR">
              <a:solidFill>
                <a:schemeClr val="bg1">
                  <a:lumMod val="50000"/>
                </a:schemeClr>
              </a:solidFill>
            </a:rPr>
            <a:t>Se connecter</a:t>
          </a:r>
          <a:endParaRPr lang="fr-BE">
            <a:solidFill>
              <a:schemeClr val="bg1">
                <a:lumMod val="50000"/>
              </a:schemeClr>
            </a:solidFill>
          </a:endParaRPr>
        </a:p>
      </dgm:t>
    </dgm:pt>
    <dgm:pt modelId="{645DA270-9AEA-4039-B7F9-C73B185EDB1C}" type="parTrans" cxnId="{7C9BD8F1-F20B-4249-9CEE-4B307E92B9E6}">
      <dgm:prSet/>
      <dgm:spPr/>
      <dgm:t>
        <a:bodyPr/>
        <a:lstStyle/>
        <a:p>
          <a:endParaRPr lang="fr-BE"/>
        </a:p>
      </dgm:t>
    </dgm:pt>
    <dgm:pt modelId="{2FA28AE1-553C-4850-8E74-6E0D5BB69033}" type="sibTrans" cxnId="{7C9BD8F1-F20B-4249-9CEE-4B307E92B9E6}">
      <dgm:prSet/>
      <dgm:spPr/>
      <dgm:t>
        <a:bodyPr/>
        <a:lstStyle/>
        <a:p>
          <a:endParaRPr lang="fr-BE"/>
        </a:p>
      </dgm:t>
    </dgm:pt>
    <dgm:pt modelId="{6D488D74-2EBA-4D4B-AF50-53A7222B9B46}">
      <dgm:prSet/>
      <dgm:spPr/>
      <dgm:t>
        <a:bodyPr/>
        <a:lstStyle/>
        <a:p>
          <a:r>
            <a:rPr lang="fr-FR">
              <a:solidFill>
                <a:schemeClr val="bg1">
                  <a:lumMod val="50000"/>
                </a:schemeClr>
              </a:solidFill>
            </a:rPr>
            <a:t>Accéder à la page</a:t>
          </a:r>
          <a:endParaRPr lang="fr-BE">
            <a:solidFill>
              <a:schemeClr val="bg1">
                <a:lumMod val="50000"/>
              </a:schemeClr>
            </a:solidFill>
          </a:endParaRPr>
        </a:p>
      </dgm:t>
    </dgm:pt>
    <dgm:pt modelId="{483413AA-6B15-4C33-A79C-DF638547B2A9}" type="parTrans" cxnId="{8FE91235-885D-4E25-92F2-EA33D365DAF4}">
      <dgm:prSet/>
      <dgm:spPr/>
      <dgm:t>
        <a:bodyPr/>
        <a:lstStyle/>
        <a:p>
          <a:endParaRPr lang="fr-BE"/>
        </a:p>
      </dgm:t>
    </dgm:pt>
    <dgm:pt modelId="{D1C1CFD0-970A-4453-9B21-2A62B3C412D2}" type="sibTrans" cxnId="{8FE91235-885D-4E25-92F2-EA33D365DAF4}">
      <dgm:prSet/>
      <dgm:spPr/>
      <dgm:t>
        <a:bodyPr/>
        <a:lstStyle/>
        <a:p>
          <a:endParaRPr lang="fr-BE"/>
        </a:p>
      </dgm:t>
    </dgm:pt>
    <dgm:pt modelId="{7E1732B8-D486-4DA6-83F2-F974E24FAF79}" type="pres">
      <dgm:prSet presAssocID="{DB647BD3-C571-404C-831B-EA00D732B776}" presName="Name0" presStyleCnt="0">
        <dgm:presLayoutVars>
          <dgm:dir/>
          <dgm:resizeHandles val="exact"/>
        </dgm:presLayoutVars>
      </dgm:prSet>
      <dgm:spPr/>
    </dgm:pt>
    <dgm:pt modelId="{26DDE3F0-2F14-44F2-8DCD-1DE779C5E663}" type="pres">
      <dgm:prSet presAssocID="{DB647BD3-C571-404C-831B-EA00D732B776}" presName="arrow" presStyleLbl="bgShp" presStyleIdx="0" presStyleCnt="1" custLinFactNeighborX="-93"/>
      <dgm:spPr/>
    </dgm:pt>
    <dgm:pt modelId="{DDD2A463-03E4-4BD5-9427-99AA5F231380}" type="pres">
      <dgm:prSet presAssocID="{DB647BD3-C571-404C-831B-EA00D732B776}" presName="points" presStyleCnt="0"/>
      <dgm:spPr/>
    </dgm:pt>
    <dgm:pt modelId="{A82F9AC3-8E21-411B-956D-F50E72EF6E24}" type="pres">
      <dgm:prSet presAssocID="{33828375-CEED-4392-9710-1B72DBB624D1}" presName="compositeA" presStyleCnt="0"/>
      <dgm:spPr/>
    </dgm:pt>
    <dgm:pt modelId="{9DFA83F3-E112-4059-A4A0-B750F773409A}" type="pres">
      <dgm:prSet presAssocID="{33828375-CEED-4392-9710-1B72DBB624D1}" presName="textA" presStyleLbl="revTx" presStyleIdx="0" presStyleCnt="2">
        <dgm:presLayoutVars>
          <dgm:bulletEnabled val="1"/>
        </dgm:presLayoutVars>
      </dgm:prSet>
      <dgm:spPr/>
    </dgm:pt>
    <dgm:pt modelId="{3F752112-D0CD-446D-8215-53666C928C96}" type="pres">
      <dgm:prSet presAssocID="{33828375-CEED-4392-9710-1B72DBB624D1}" presName="circleA" presStyleLbl="node1" presStyleIdx="0" presStyleCnt="2"/>
      <dgm:spPr/>
    </dgm:pt>
    <dgm:pt modelId="{3787C349-E54E-4089-BDA2-20EF6D828591}" type="pres">
      <dgm:prSet presAssocID="{33828375-CEED-4392-9710-1B72DBB624D1}" presName="spaceA" presStyleCnt="0"/>
      <dgm:spPr/>
    </dgm:pt>
    <dgm:pt modelId="{0FACA354-9D21-48FA-97CC-DA317405AAB7}" type="pres">
      <dgm:prSet presAssocID="{29455A60-8777-4F4D-AF49-BA1116237C10}" presName="space" presStyleCnt="0"/>
      <dgm:spPr/>
    </dgm:pt>
    <dgm:pt modelId="{3467C85B-ED55-4E15-B47F-66B753F75B63}" type="pres">
      <dgm:prSet presAssocID="{AC0C8D09-E5E6-428C-9548-1501E8553BDC}" presName="compositeB" presStyleCnt="0"/>
      <dgm:spPr/>
    </dgm:pt>
    <dgm:pt modelId="{E892DB9A-894D-4D61-9262-0B39BD32F4B2}" type="pres">
      <dgm:prSet presAssocID="{AC0C8D09-E5E6-428C-9548-1501E8553BDC}" presName="textB" presStyleLbl="revTx" presStyleIdx="1" presStyleCnt="2">
        <dgm:presLayoutVars>
          <dgm:bulletEnabled val="1"/>
        </dgm:presLayoutVars>
      </dgm:prSet>
      <dgm:spPr/>
    </dgm:pt>
    <dgm:pt modelId="{18D04E3A-DF5A-4527-84A9-0EDCDC2140D5}" type="pres">
      <dgm:prSet presAssocID="{AC0C8D09-E5E6-428C-9548-1501E8553BDC}" presName="circleB" presStyleLbl="node1" presStyleIdx="1" presStyleCnt="2"/>
      <dgm:spPr/>
    </dgm:pt>
    <dgm:pt modelId="{89D17852-D875-4E7B-9492-56278842D478}" type="pres">
      <dgm:prSet presAssocID="{AC0C8D09-E5E6-428C-9548-1501E8553BDC}" presName="spaceB" presStyleCnt="0"/>
      <dgm:spPr/>
    </dgm:pt>
  </dgm:ptLst>
  <dgm:cxnLst>
    <dgm:cxn modelId="{4CE28A08-F05B-4DE2-871A-5D713E1B5E87}" type="presOf" srcId="{33828375-CEED-4392-9710-1B72DBB624D1}" destId="{9DFA83F3-E112-4059-A4A0-B750F773409A}" srcOrd="0" destOrd="0" presId="urn:microsoft.com/office/officeart/2005/8/layout/hProcess11"/>
    <dgm:cxn modelId="{B3899C21-8C9C-4387-B532-E2AFF71BC388}" srcId="{DB647BD3-C571-404C-831B-EA00D732B776}" destId="{AC0C8D09-E5E6-428C-9548-1501E8553BDC}" srcOrd="1" destOrd="0" parTransId="{3C2CA01C-3C02-4E03-92E4-E89A6C3E884E}" sibTransId="{C0FE08BD-11B7-4850-8409-70106E7C1A1F}"/>
    <dgm:cxn modelId="{8FE91235-885D-4E25-92F2-EA33D365DAF4}" srcId="{AC0C8D09-E5E6-428C-9548-1501E8553BDC}" destId="{6D488D74-2EBA-4D4B-AF50-53A7222B9B46}" srcOrd="1" destOrd="0" parTransId="{483413AA-6B15-4C33-A79C-DF638547B2A9}" sibTransId="{D1C1CFD0-970A-4453-9B21-2A62B3C412D2}"/>
    <dgm:cxn modelId="{600B9A3E-89DF-414A-BE22-971AFE8E53B2}" srcId="{DB647BD3-C571-404C-831B-EA00D732B776}" destId="{33828375-CEED-4392-9710-1B72DBB624D1}" srcOrd="0" destOrd="0" parTransId="{B086321E-733C-4159-8929-40F8F80E159A}" sibTransId="{29455A60-8777-4F4D-AF49-BA1116237C10}"/>
    <dgm:cxn modelId="{CCA3AA6F-B7FF-47E5-9D77-68D389BFDFE6}" type="presOf" srcId="{AC0C8D09-E5E6-428C-9548-1501E8553BDC}" destId="{E892DB9A-894D-4D61-9262-0B39BD32F4B2}" srcOrd="0" destOrd="0" presId="urn:microsoft.com/office/officeart/2005/8/layout/hProcess11"/>
    <dgm:cxn modelId="{9F397B74-584E-4999-B231-DD4855EE462A}" type="presOf" srcId="{DB647BD3-C571-404C-831B-EA00D732B776}" destId="{7E1732B8-D486-4DA6-83F2-F974E24FAF79}" srcOrd="0" destOrd="0" presId="urn:microsoft.com/office/officeart/2005/8/layout/hProcess11"/>
    <dgm:cxn modelId="{553AC186-7C42-45E9-ABA0-CC23BC9C8634}" type="presOf" srcId="{6D488D74-2EBA-4D4B-AF50-53A7222B9B46}" destId="{E892DB9A-894D-4D61-9262-0B39BD32F4B2}" srcOrd="0" destOrd="2" presId="urn:microsoft.com/office/officeart/2005/8/layout/hProcess11"/>
    <dgm:cxn modelId="{F5841587-F64C-4592-B926-84EAF16E9126}" type="presOf" srcId="{E2CE97B8-3B13-49B7-A86D-1EEEA6CB6BF8}" destId="{E892DB9A-894D-4D61-9262-0B39BD32F4B2}" srcOrd="0" destOrd="1" presId="urn:microsoft.com/office/officeart/2005/8/layout/hProcess11"/>
    <dgm:cxn modelId="{7C9BD8F1-F20B-4249-9CEE-4B307E92B9E6}" srcId="{AC0C8D09-E5E6-428C-9548-1501E8553BDC}" destId="{E2CE97B8-3B13-49B7-A86D-1EEEA6CB6BF8}" srcOrd="0" destOrd="0" parTransId="{645DA270-9AEA-4039-B7F9-C73B185EDB1C}" sibTransId="{2FA28AE1-553C-4850-8E74-6E0D5BB69033}"/>
    <dgm:cxn modelId="{51AC998D-E0E2-41BA-BB5F-CB543F31FDB5}" type="presParOf" srcId="{7E1732B8-D486-4DA6-83F2-F974E24FAF79}" destId="{26DDE3F0-2F14-44F2-8DCD-1DE779C5E663}" srcOrd="0" destOrd="0" presId="urn:microsoft.com/office/officeart/2005/8/layout/hProcess11"/>
    <dgm:cxn modelId="{1E628667-58A4-4FD3-94DC-CCB57141730B}" type="presParOf" srcId="{7E1732B8-D486-4DA6-83F2-F974E24FAF79}" destId="{DDD2A463-03E4-4BD5-9427-99AA5F231380}" srcOrd="1" destOrd="0" presId="urn:microsoft.com/office/officeart/2005/8/layout/hProcess11"/>
    <dgm:cxn modelId="{EEDC7846-CAB3-42B0-8659-92151608924A}" type="presParOf" srcId="{DDD2A463-03E4-4BD5-9427-99AA5F231380}" destId="{A82F9AC3-8E21-411B-956D-F50E72EF6E24}" srcOrd="0" destOrd="0" presId="urn:microsoft.com/office/officeart/2005/8/layout/hProcess11"/>
    <dgm:cxn modelId="{B26975A3-EA71-45DB-9614-7537D72E48ED}" type="presParOf" srcId="{A82F9AC3-8E21-411B-956D-F50E72EF6E24}" destId="{9DFA83F3-E112-4059-A4A0-B750F773409A}" srcOrd="0" destOrd="0" presId="urn:microsoft.com/office/officeart/2005/8/layout/hProcess11"/>
    <dgm:cxn modelId="{998CD43B-40AB-4BAA-A920-9DD284168C4F}" type="presParOf" srcId="{A82F9AC3-8E21-411B-956D-F50E72EF6E24}" destId="{3F752112-D0CD-446D-8215-53666C928C96}" srcOrd="1" destOrd="0" presId="urn:microsoft.com/office/officeart/2005/8/layout/hProcess11"/>
    <dgm:cxn modelId="{6B6215DD-B1FA-42C7-8004-D8D0CACF2C11}" type="presParOf" srcId="{A82F9AC3-8E21-411B-956D-F50E72EF6E24}" destId="{3787C349-E54E-4089-BDA2-20EF6D828591}" srcOrd="2" destOrd="0" presId="urn:microsoft.com/office/officeart/2005/8/layout/hProcess11"/>
    <dgm:cxn modelId="{F48031C1-EBC6-4FE3-818A-C95334D7414E}" type="presParOf" srcId="{DDD2A463-03E4-4BD5-9427-99AA5F231380}" destId="{0FACA354-9D21-48FA-97CC-DA317405AAB7}" srcOrd="1" destOrd="0" presId="urn:microsoft.com/office/officeart/2005/8/layout/hProcess11"/>
    <dgm:cxn modelId="{D32DCD44-560C-4CB6-9662-4E8ECB4EC909}" type="presParOf" srcId="{DDD2A463-03E4-4BD5-9427-99AA5F231380}" destId="{3467C85B-ED55-4E15-B47F-66B753F75B63}" srcOrd="2" destOrd="0" presId="urn:microsoft.com/office/officeart/2005/8/layout/hProcess11"/>
    <dgm:cxn modelId="{A4D6CE63-0779-4F23-B8A8-8CA1EACFC594}" type="presParOf" srcId="{3467C85B-ED55-4E15-B47F-66B753F75B63}" destId="{E892DB9A-894D-4D61-9262-0B39BD32F4B2}" srcOrd="0" destOrd="0" presId="urn:microsoft.com/office/officeart/2005/8/layout/hProcess11"/>
    <dgm:cxn modelId="{3A22FB27-F577-4165-B963-127C736D69AF}" type="presParOf" srcId="{3467C85B-ED55-4E15-B47F-66B753F75B63}" destId="{18D04E3A-DF5A-4527-84A9-0EDCDC2140D5}" srcOrd="1" destOrd="0" presId="urn:microsoft.com/office/officeart/2005/8/layout/hProcess11"/>
    <dgm:cxn modelId="{75B4A08D-2C87-4D5E-9F23-4B7DE627576E}" type="presParOf" srcId="{3467C85B-ED55-4E15-B47F-66B753F75B63}" destId="{89D17852-D875-4E7B-9492-56278842D47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5D20DE-67AC-4986-B963-EB01F786AB9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45E89652-93CB-4F77-95C2-BA6C08B57CB8}">
      <dgm:prSet custT="1"/>
      <dgm:spPr>
        <a:solidFill>
          <a:schemeClr val="accent5">
            <a:hueOff val="-2252848"/>
            <a:satOff val="-5806"/>
            <a:lumOff val="-3922"/>
          </a:schemeClr>
        </a:solidFill>
      </dgm:spPr>
      <dgm:t>
        <a:bodyPr/>
        <a:lstStyle/>
        <a:p>
          <a:r>
            <a:rPr lang="fr-FR" sz="2400" b="1" dirty="0"/>
            <a:t>3. Sondage et point théorique</a:t>
          </a:r>
          <a:endParaRPr lang="fr-BE" sz="2400" b="1" dirty="0"/>
        </a:p>
      </dgm:t>
    </dgm:pt>
    <dgm:pt modelId="{EE13103E-5ABD-41CA-B0D1-4BE7938940C7}" type="parTrans" cxnId="{E984DAB2-6734-4D17-AC60-E273BE6EA58E}">
      <dgm:prSet/>
      <dgm:spPr/>
      <dgm:t>
        <a:bodyPr/>
        <a:lstStyle/>
        <a:p>
          <a:endParaRPr lang="fr-BE"/>
        </a:p>
      </dgm:t>
    </dgm:pt>
    <dgm:pt modelId="{5EBA75D1-1F78-41B9-BFD2-DC4B3DCA479F}" type="sibTrans" cxnId="{E984DAB2-6734-4D17-AC60-E273BE6EA58E}">
      <dgm:prSet/>
      <dgm:spPr/>
      <dgm:t>
        <a:bodyPr/>
        <a:lstStyle/>
        <a:p>
          <a:endParaRPr lang="fr-BE"/>
        </a:p>
      </dgm:t>
    </dgm:pt>
    <dgm:pt modelId="{27BC51A9-DC4A-4CEB-B5AF-CD36EFEA83B2}">
      <dgm:prSet custT="1"/>
      <dgm:spPr>
        <a:solidFill>
          <a:schemeClr val="accent5">
            <a:hueOff val="-3379271"/>
            <a:satOff val="-8710"/>
            <a:lumOff val="-5883"/>
          </a:schemeClr>
        </a:solidFill>
      </dgm:spPr>
      <dgm:t>
        <a:bodyPr/>
        <a:lstStyle/>
        <a:p>
          <a:r>
            <a:rPr lang="fr-FR" sz="2400" b="1" dirty="0"/>
            <a:t>4. Découverte de l’espace de cours</a:t>
          </a:r>
          <a:endParaRPr lang="fr-BE" sz="2400" b="1" dirty="0"/>
        </a:p>
      </dgm:t>
    </dgm:pt>
    <dgm:pt modelId="{353E8CDA-DBCA-4BF6-B13D-F054628C4A02}" type="parTrans" cxnId="{024E5272-AE8E-4F70-95C9-845390D73046}">
      <dgm:prSet/>
      <dgm:spPr/>
      <dgm:t>
        <a:bodyPr/>
        <a:lstStyle/>
        <a:p>
          <a:endParaRPr lang="fr-BE"/>
        </a:p>
      </dgm:t>
    </dgm:pt>
    <dgm:pt modelId="{E24E8E5C-CB6D-47A0-BF4C-40D13CFCCAD8}" type="sibTrans" cxnId="{024E5272-AE8E-4F70-95C9-845390D73046}">
      <dgm:prSet/>
      <dgm:spPr/>
      <dgm:t>
        <a:bodyPr/>
        <a:lstStyle/>
        <a:p>
          <a:endParaRPr lang="fr-BE"/>
        </a:p>
      </dgm:t>
    </dgm:pt>
    <dgm:pt modelId="{5615FEF7-A445-476A-BE3F-3DED59AE9D24}">
      <dgm:prSet custT="1"/>
      <dgm:spPr>
        <a:solidFill>
          <a:schemeClr val="accent5">
            <a:hueOff val="-4505695"/>
            <a:satOff val="-11613"/>
            <a:lumOff val="-7843"/>
            <a:alpha val="26000"/>
          </a:schemeClr>
        </a:solidFill>
      </dgm:spPr>
      <dgm:t>
        <a:bodyPr/>
        <a:lstStyle/>
        <a:p>
          <a:r>
            <a:rPr lang="fr-FR" sz="2400" b="1" dirty="0"/>
            <a:t>5. Choix d’une thématique et travail en sous-groupes</a:t>
          </a:r>
          <a:endParaRPr lang="fr-BE" sz="2400" b="1" dirty="0"/>
        </a:p>
      </dgm:t>
    </dgm:pt>
    <dgm:pt modelId="{193E0590-B5D3-4C87-A1CA-8C278637FCD9}" type="parTrans" cxnId="{58E30D87-63BC-4D22-8B87-E9B8AA48D079}">
      <dgm:prSet/>
      <dgm:spPr/>
      <dgm:t>
        <a:bodyPr/>
        <a:lstStyle/>
        <a:p>
          <a:endParaRPr lang="fr-BE"/>
        </a:p>
      </dgm:t>
    </dgm:pt>
    <dgm:pt modelId="{884E457A-ECFB-476C-AD34-FCB9040F136A}" type="sibTrans" cxnId="{58E30D87-63BC-4D22-8B87-E9B8AA48D079}">
      <dgm:prSet/>
      <dgm:spPr/>
      <dgm:t>
        <a:bodyPr/>
        <a:lstStyle/>
        <a:p>
          <a:endParaRPr lang="fr-BE"/>
        </a:p>
      </dgm:t>
    </dgm:pt>
    <dgm:pt modelId="{3137B172-7735-46D9-98DB-DCE79AF2078A}">
      <dgm:prSet custT="1"/>
      <dgm:spPr>
        <a:solidFill>
          <a:schemeClr val="accent5">
            <a:hueOff val="-5632119"/>
            <a:satOff val="-14516"/>
            <a:lumOff val="-9804"/>
            <a:alpha val="23000"/>
          </a:schemeClr>
        </a:solidFill>
      </dgm:spPr>
      <dgm:t>
        <a:bodyPr/>
        <a:lstStyle/>
        <a:p>
          <a:r>
            <a:rPr lang="fr-FR" sz="2400" b="1" dirty="0"/>
            <a:t>6. Partage en grand groupe</a:t>
          </a:r>
          <a:endParaRPr lang="fr-BE" sz="2400" b="1" dirty="0"/>
        </a:p>
      </dgm:t>
    </dgm:pt>
    <dgm:pt modelId="{E1EF93B6-3BEC-4E07-A367-AE384AF7CA06}" type="parTrans" cxnId="{79D948DC-C617-4843-9ABA-339C32B20A78}">
      <dgm:prSet/>
      <dgm:spPr/>
      <dgm:t>
        <a:bodyPr/>
        <a:lstStyle/>
        <a:p>
          <a:endParaRPr lang="fr-BE"/>
        </a:p>
      </dgm:t>
    </dgm:pt>
    <dgm:pt modelId="{59EE543C-6754-430A-B2D1-DF89E09E2500}" type="sibTrans" cxnId="{79D948DC-C617-4843-9ABA-339C32B20A78}">
      <dgm:prSet/>
      <dgm:spPr/>
      <dgm:t>
        <a:bodyPr/>
        <a:lstStyle/>
        <a:p>
          <a:endParaRPr lang="fr-BE"/>
        </a:p>
      </dgm:t>
    </dgm:pt>
    <dgm:pt modelId="{DA16954B-E1F0-4052-9996-728A2A852275}">
      <dgm:prSet custT="1"/>
      <dgm:spPr>
        <a:solidFill>
          <a:schemeClr val="accent5">
            <a:hueOff val="-6758543"/>
            <a:satOff val="-17419"/>
            <a:lumOff val="-11765"/>
            <a:alpha val="22000"/>
          </a:schemeClr>
        </a:solidFill>
      </dgm:spPr>
      <dgm:t>
        <a:bodyPr/>
        <a:lstStyle/>
        <a:p>
          <a:r>
            <a:rPr lang="fr-FR" sz="2400" b="1" dirty="0"/>
            <a:t>7. Missions pratiques</a:t>
          </a:r>
          <a:endParaRPr lang="fr-BE" sz="2400" b="1" dirty="0"/>
        </a:p>
      </dgm:t>
    </dgm:pt>
    <dgm:pt modelId="{44BC5960-A979-41C6-888A-DDA825E25FB0}" type="parTrans" cxnId="{8FE4A909-BD4D-4C14-A925-DFBF97E4BF27}">
      <dgm:prSet/>
      <dgm:spPr/>
      <dgm:t>
        <a:bodyPr/>
        <a:lstStyle/>
        <a:p>
          <a:endParaRPr lang="fr-BE"/>
        </a:p>
      </dgm:t>
    </dgm:pt>
    <dgm:pt modelId="{D95C24FE-8B28-4A16-B2ED-60AC68EA175C}" type="sibTrans" cxnId="{8FE4A909-BD4D-4C14-A925-DFBF97E4BF27}">
      <dgm:prSet/>
      <dgm:spPr/>
      <dgm:t>
        <a:bodyPr/>
        <a:lstStyle/>
        <a:p>
          <a:endParaRPr lang="fr-BE"/>
        </a:p>
      </dgm:t>
    </dgm:pt>
    <dgm:pt modelId="{B1BD8C11-7ED4-45C8-959E-A0C0B16A6FB1}">
      <dgm:prSet custT="1"/>
      <dgm:spPr>
        <a:solidFill>
          <a:schemeClr val="accent5">
            <a:hueOff val="-1126424"/>
            <a:satOff val="-2903"/>
            <a:lumOff val="-1961"/>
          </a:schemeClr>
        </a:solidFill>
      </dgm:spPr>
      <dgm:t>
        <a:bodyPr/>
        <a:lstStyle/>
        <a:p>
          <a:r>
            <a:rPr lang="fr-FR" sz="2400" b="1" i="0" dirty="0"/>
            <a:t>2. A propos de cette formation</a:t>
          </a:r>
          <a:endParaRPr lang="fr-BE" sz="2400" i="0" dirty="0"/>
        </a:p>
      </dgm:t>
    </dgm:pt>
    <dgm:pt modelId="{B7755AF5-D0B4-490B-B4D4-102903696F68}" type="sibTrans" cxnId="{B259811D-FDAA-4E39-B2D4-ADE932E96507}">
      <dgm:prSet/>
      <dgm:spPr/>
      <dgm:t>
        <a:bodyPr/>
        <a:lstStyle/>
        <a:p>
          <a:endParaRPr lang="fr-BE"/>
        </a:p>
      </dgm:t>
    </dgm:pt>
    <dgm:pt modelId="{757FFEED-7817-4EDB-AD6D-A98EB52B143C}" type="parTrans" cxnId="{B259811D-FDAA-4E39-B2D4-ADE932E96507}">
      <dgm:prSet/>
      <dgm:spPr/>
      <dgm:t>
        <a:bodyPr/>
        <a:lstStyle/>
        <a:p>
          <a:endParaRPr lang="fr-BE"/>
        </a:p>
      </dgm:t>
    </dgm:pt>
    <dgm:pt modelId="{FBE72D60-9C3E-41A9-8D47-35C91496AF17}">
      <dgm:prSet custT="1"/>
      <dgm:spPr/>
      <dgm:t>
        <a:bodyPr/>
        <a:lstStyle/>
        <a:p>
          <a:r>
            <a:rPr lang="fr-FR" sz="2400" b="1" i="0" dirty="0"/>
            <a:t>1. Présentations</a:t>
          </a:r>
          <a:endParaRPr lang="fr-BE" sz="2400" b="1" i="0" dirty="0"/>
        </a:p>
      </dgm:t>
    </dgm:pt>
    <dgm:pt modelId="{4D903D56-AB2F-4E0D-92A7-55020044BD73}" type="parTrans" cxnId="{67B11FB7-6F7D-4B3F-9953-C355A55FDDF2}">
      <dgm:prSet/>
      <dgm:spPr/>
      <dgm:t>
        <a:bodyPr/>
        <a:lstStyle/>
        <a:p>
          <a:endParaRPr lang="fr-BE"/>
        </a:p>
      </dgm:t>
    </dgm:pt>
    <dgm:pt modelId="{88903A0A-3810-4927-B2BB-C1E4E4C4F729}" type="sibTrans" cxnId="{67B11FB7-6F7D-4B3F-9953-C355A55FDDF2}">
      <dgm:prSet/>
      <dgm:spPr/>
      <dgm:t>
        <a:bodyPr/>
        <a:lstStyle/>
        <a:p>
          <a:endParaRPr lang="fr-BE"/>
        </a:p>
      </dgm:t>
    </dgm:pt>
    <dgm:pt modelId="{7C4A07F0-2612-40A4-BAEC-23AB99AF9DCA}" type="pres">
      <dgm:prSet presAssocID="{1C5D20DE-67AC-4986-B963-EB01F786AB9D}" presName="linearFlow" presStyleCnt="0">
        <dgm:presLayoutVars>
          <dgm:dir/>
          <dgm:resizeHandles val="exact"/>
        </dgm:presLayoutVars>
      </dgm:prSet>
      <dgm:spPr/>
    </dgm:pt>
    <dgm:pt modelId="{A3022150-DE2A-462E-B614-C2E5557F7D1F}" type="pres">
      <dgm:prSet presAssocID="{FBE72D60-9C3E-41A9-8D47-35C91496AF17}" presName="composite" presStyleCnt="0"/>
      <dgm:spPr/>
    </dgm:pt>
    <dgm:pt modelId="{95CAEA79-FC1E-43A2-8975-9C077BA57F5D}" type="pres">
      <dgm:prSet presAssocID="{FBE72D60-9C3E-41A9-8D47-35C91496AF17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avec un remplissage uni"/>
        </a:ext>
      </dgm:extLst>
    </dgm:pt>
    <dgm:pt modelId="{59B58B1B-5472-4671-ACE9-0DA2794FFB38}" type="pres">
      <dgm:prSet presAssocID="{FBE72D60-9C3E-41A9-8D47-35C91496AF17}" presName="txShp" presStyleLbl="node1" presStyleIdx="0" presStyleCnt="7">
        <dgm:presLayoutVars>
          <dgm:bulletEnabled val="1"/>
        </dgm:presLayoutVars>
      </dgm:prSet>
      <dgm:spPr/>
    </dgm:pt>
    <dgm:pt modelId="{081D6C54-7B65-40FE-97A5-A3916744EECD}" type="pres">
      <dgm:prSet presAssocID="{88903A0A-3810-4927-B2BB-C1E4E4C4F729}" presName="spacing" presStyleCnt="0"/>
      <dgm:spPr/>
    </dgm:pt>
    <dgm:pt modelId="{F29238F7-B58E-4557-AA37-CC68015411F8}" type="pres">
      <dgm:prSet presAssocID="{B1BD8C11-7ED4-45C8-959E-A0C0B16A6FB1}" presName="composite" presStyleCnt="0"/>
      <dgm:spPr/>
    </dgm:pt>
    <dgm:pt modelId="{2B7BB545-6010-4D8E-891C-396B0CAF30EC}" type="pres">
      <dgm:prSet presAssocID="{B1BD8C11-7ED4-45C8-959E-A0C0B16A6FB1}" presName="imgShp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ormations avec un remplissage uni"/>
        </a:ext>
      </dgm:extLst>
    </dgm:pt>
    <dgm:pt modelId="{919AB43A-9900-4DA0-BAC9-9C803AADF666}" type="pres">
      <dgm:prSet presAssocID="{B1BD8C11-7ED4-45C8-959E-A0C0B16A6FB1}" presName="txShp" presStyleLbl="node1" presStyleIdx="1" presStyleCnt="7">
        <dgm:presLayoutVars>
          <dgm:bulletEnabled val="1"/>
        </dgm:presLayoutVars>
      </dgm:prSet>
      <dgm:spPr/>
    </dgm:pt>
    <dgm:pt modelId="{34CF82C9-63E2-4276-B01A-6D5FCFDBE978}" type="pres">
      <dgm:prSet presAssocID="{B7755AF5-D0B4-490B-B4D4-102903696F68}" presName="spacing" presStyleCnt="0"/>
      <dgm:spPr/>
    </dgm:pt>
    <dgm:pt modelId="{5E40B70D-D26C-4A5B-85E1-DE11AEA0D5EE}" type="pres">
      <dgm:prSet presAssocID="{45E89652-93CB-4F77-95C2-BA6C08B57CB8}" presName="composite" presStyleCnt="0"/>
      <dgm:spPr/>
    </dgm:pt>
    <dgm:pt modelId="{1F1B6ED1-1A03-4A84-8ACB-DA944475F817}" type="pres">
      <dgm:prSet presAssocID="{45E89652-93CB-4F77-95C2-BA6C08B57CB8}" presName="imgShp" presStyleLbl="fgImgPlac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 avec un remplissage uni"/>
        </a:ext>
      </dgm:extLst>
    </dgm:pt>
    <dgm:pt modelId="{B73EF524-D1E5-400B-9B04-F14E5D78BA7F}" type="pres">
      <dgm:prSet presAssocID="{45E89652-93CB-4F77-95C2-BA6C08B57CB8}" presName="txShp" presStyleLbl="node1" presStyleIdx="2" presStyleCnt="7">
        <dgm:presLayoutVars>
          <dgm:bulletEnabled val="1"/>
        </dgm:presLayoutVars>
      </dgm:prSet>
      <dgm:spPr/>
    </dgm:pt>
    <dgm:pt modelId="{814CFF7F-E12A-411C-BEF5-02A7B0C3CB56}" type="pres">
      <dgm:prSet presAssocID="{5EBA75D1-1F78-41B9-BFD2-DC4B3DCA479F}" presName="spacing" presStyleCnt="0"/>
      <dgm:spPr/>
    </dgm:pt>
    <dgm:pt modelId="{947F50AF-0C3E-4AD9-8E8D-3DF6A7FD7FD1}" type="pres">
      <dgm:prSet presAssocID="{27BC51A9-DC4A-4CEB-B5AF-CD36EFEA83B2}" presName="composite" presStyleCnt="0"/>
      <dgm:spPr/>
    </dgm:pt>
    <dgm:pt modelId="{031A9594-E3A3-4426-8FA1-62E9E45E1EEE}" type="pres">
      <dgm:prSet presAssocID="{27BC51A9-DC4A-4CEB-B5AF-CD36EFEA83B2}" presName="imgShp" presStyleLbl="fgImgPlac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upe avec un remplissage uni"/>
        </a:ext>
      </dgm:extLst>
    </dgm:pt>
    <dgm:pt modelId="{6A42E393-6C7E-4B38-A16E-0304BCAC83F2}" type="pres">
      <dgm:prSet presAssocID="{27BC51A9-DC4A-4CEB-B5AF-CD36EFEA83B2}" presName="txShp" presStyleLbl="node1" presStyleIdx="3" presStyleCnt="7">
        <dgm:presLayoutVars>
          <dgm:bulletEnabled val="1"/>
        </dgm:presLayoutVars>
      </dgm:prSet>
      <dgm:spPr/>
    </dgm:pt>
    <dgm:pt modelId="{63E5D9B9-F050-4F28-94D7-EB6D4F26A509}" type="pres">
      <dgm:prSet presAssocID="{E24E8E5C-CB6D-47A0-BF4C-40D13CFCCAD8}" presName="spacing" presStyleCnt="0"/>
      <dgm:spPr/>
    </dgm:pt>
    <dgm:pt modelId="{332EA3F3-E7E5-436A-80B6-069A126F7EF3}" type="pres">
      <dgm:prSet presAssocID="{5615FEF7-A445-476A-BE3F-3DED59AE9D24}" presName="composite" presStyleCnt="0"/>
      <dgm:spPr/>
    </dgm:pt>
    <dgm:pt modelId="{91071B31-4D41-4803-BFC2-08FECF7C84D7}" type="pres">
      <dgm:prSet presAssocID="{5615FEF7-A445-476A-BE3F-3DED59AE9D24}" presName="imgShp" presStyleLbl="fgImgPlac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œur avec un remplissage uni"/>
        </a:ext>
      </dgm:extLst>
    </dgm:pt>
    <dgm:pt modelId="{178C35AD-E8C7-40C1-BE6F-557134706E6D}" type="pres">
      <dgm:prSet presAssocID="{5615FEF7-A445-476A-BE3F-3DED59AE9D24}" presName="txShp" presStyleLbl="node1" presStyleIdx="4" presStyleCnt="7">
        <dgm:presLayoutVars>
          <dgm:bulletEnabled val="1"/>
        </dgm:presLayoutVars>
      </dgm:prSet>
      <dgm:spPr/>
    </dgm:pt>
    <dgm:pt modelId="{098D4FC5-6FF3-4B90-A168-E84B6DE7ACEE}" type="pres">
      <dgm:prSet presAssocID="{884E457A-ECFB-476C-AD34-FCB9040F136A}" presName="spacing" presStyleCnt="0"/>
      <dgm:spPr/>
    </dgm:pt>
    <dgm:pt modelId="{71B0132D-1008-4161-8DDA-F17F88A774F4}" type="pres">
      <dgm:prSet presAssocID="{3137B172-7735-46D9-98DB-DCE79AF2078A}" presName="composite" presStyleCnt="0"/>
      <dgm:spPr/>
    </dgm:pt>
    <dgm:pt modelId="{5B685E03-3D9D-44A7-A1BF-10632124FB45}" type="pres">
      <dgm:prSet presAssocID="{3137B172-7735-46D9-98DB-DCE79AF2078A}" presName="imgShp" presStyleLbl="fgImgPlac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seignant avec un remplissage uni"/>
        </a:ext>
      </dgm:extLst>
    </dgm:pt>
    <dgm:pt modelId="{62EAC044-A2D5-46F9-A06B-55E2E0DB979F}" type="pres">
      <dgm:prSet presAssocID="{3137B172-7735-46D9-98DB-DCE79AF2078A}" presName="txShp" presStyleLbl="node1" presStyleIdx="5" presStyleCnt="7">
        <dgm:presLayoutVars>
          <dgm:bulletEnabled val="1"/>
        </dgm:presLayoutVars>
      </dgm:prSet>
      <dgm:spPr/>
    </dgm:pt>
    <dgm:pt modelId="{8B55E85A-5EB9-48BB-959D-86CF04DA3741}" type="pres">
      <dgm:prSet presAssocID="{59EE543C-6754-430A-B2D1-DF89E09E2500}" presName="spacing" presStyleCnt="0"/>
      <dgm:spPr/>
    </dgm:pt>
    <dgm:pt modelId="{0CFE42E1-3997-49F0-9CFC-C5C7615D6355}" type="pres">
      <dgm:prSet presAssocID="{DA16954B-E1F0-4052-9996-728A2A852275}" presName="composite" presStyleCnt="0"/>
      <dgm:spPr/>
    </dgm:pt>
    <dgm:pt modelId="{A82EE9F7-0A99-4708-A9B5-EBF87BEC055A}" type="pres">
      <dgm:prSet presAssocID="{DA16954B-E1F0-4052-9996-728A2A852275}" presName="imgShp" presStyleLbl="fgImgPlac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dinateur portable avec un remplissage uni"/>
        </a:ext>
      </dgm:extLst>
    </dgm:pt>
    <dgm:pt modelId="{CDB72716-96B8-4B75-AC82-24499CB53BC3}" type="pres">
      <dgm:prSet presAssocID="{DA16954B-E1F0-4052-9996-728A2A852275}" presName="txShp" presStyleLbl="node1" presStyleIdx="6" presStyleCnt="7">
        <dgm:presLayoutVars>
          <dgm:bulletEnabled val="1"/>
        </dgm:presLayoutVars>
      </dgm:prSet>
      <dgm:spPr/>
    </dgm:pt>
  </dgm:ptLst>
  <dgm:cxnLst>
    <dgm:cxn modelId="{54049F09-49A2-4BD7-8150-2BF961FF1F3C}" type="presOf" srcId="{45E89652-93CB-4F77-95C2-BA6C08B57CB8}" destId="{B73EF524-D1E5-400B-9B04-F14E5D78BA7F}" srcOrd="0" destOrd="0" presId="urn:microsoft.com/office/officeart/2005/8/layout/vList3"/>
    <dgm:cxn modelId="{8FE4A909-BD4D-4C14-A925-DFBF97E4BF27}" srcId="{1C5D20DE-67AC-4986-B963-EB01F786AB9D}" destId="{DA16954B-E1F0-4052-9996-728A2A852275}" srcOrd="6" destOrd="0" parTransId="{44BC5960-A979-41C6-888A-DDA825E25FB0}" sibTransId="{D95C24FE-8B28-4A16-B2ED-60AC68EA175C}"/>
    <dgm:cxn modelId="{B259811D-FDAA-4E39-B2D4-ADE932E96507}" srcId="{1C5D20DE-67AC-4986-B963-EB01F786AB9D}" destId="{B1BD8C11-7ED4-45C8-959E-A0C0B16A6FB1}" srcOrd="1" destOrd="0" parTransId="{757FFEED-7817-4EDB-AD6D-A98EB52B143C}" sibTransId="{B7755AF5-D0B4-490B-B4D4-102903696F68}"/>
    <dgm:cxn modelId="{0FF8BB1D-0662-4B44-9319-83563297014A}" type="presOf" srcId="{1C5D20DE-67AC-4986-B963-EB01F786AB9D}" destId="{7C4A07F0-2612-40A4-BAEC-23AB99AF9DCA}" srcOrd="0" destOrd="0" presId="urn:microsoft.com/office/officeart/2005/8/layout/vList3"/>
    <dgm:cxn modelId="{5D01853A-91F3-4841-85DD-9092EF034147}" type="presOf" srcId="{5615FEF7-A445-476A-BE3F-3DED59AE9D24}" destId="{178C35AD-E8C7-40C1-BE6F-557134706E6D}" srcOrd="0" destOrd="0" presId="urn:microsoft.com/office/officeart/2005/8/layout/vList3"/>
    <dgm:cxn modelId="{07844A64-74B0-4305-9D97-F738E4434144}" type="presOf" srcId="{B1BD8C11-7ED4-45C8-959E-A0C0B16A6FB1}" destId="{919AB43A-9900-4DA0-BAC9-9C803AADF666}" srcOrd="0" destOrd="0" presId="urn:microsoft.com/office/officeart/2005/8/layout/vList3"/>
    <dgm:cxn modelId="{024E5272-AE8E-4F70-95C9-845390D73046}" srcId="{1C5D20DE-67AC-4986-B963-EB01F786AB9D}" destId="{27BC51A9-DC4A-4CEB-B5AF-CD36EFEA83B2}" srcOrd="3" destOrd="0" parTransId="{353E8CDA-DBCA-4BF6-B13D-F054628C4A02}" sibTransId="{E24E8E5C-CB6D-47A0-BF4C-40D13CFCCAD8}"/>
    <dgm:cxn modelId="{12B99B56-0D6D-41E0-9A62-083E85AC0DC3}" type="presOf" srcId="{DA16954B-E1F0-4052-9996-728A2A852275}" destId="{CDB72716-96B8-4B75-AC82-24499CB53BC3}" srcOrd="0" destOrd="0" presId="urn:microsoft.com/office/officeart/2005/8/layout/vList3"/>
    <dgm:cxn modelId="{58E30D87-63BC-4D22-8B87-E9B8AA48D079}" srcId="{1C5D20DE-67AC-4986-B963-EB01F786AB9D}" destId="{5615FEF7-A445-476A-BE3F-3DED59AE9D24}" srcOrd="4" destOrd="0" parTransId="{193E0590-B5D3-4C87-A1CA-8C278637FCD9}" sibTransId="{884E457A-ECFB-476C-AD34-FCB9040F136A}"/>
    <dgm:cxn modelId="{E48A42AB-AE20-4E59-B30A-29B96BFAF9EF}" type="presOf" srcId="{27BC51A9-DC4A-4CEB-B5AF-CD36EFEA83B2}" destId="{6A42E393-6C7E-4B38-A16E-0304BCAC83F2}" srcOrd="0" destOrd="0" presId="urn:microsoft.com/office/officeart/2005/8/layout/vList3"/>
    <dgm:cxn modelId="{E984DAB2-6734-4D17-AC60-E273BE6EA58E}" srcId="{1C5D20DE-67AC-4986-B963-EB01F786AB9D}" destId="{45E89652-93CB-4F77-95C2-BA6C08B57CB8}" srcOrd="2" destOrd="0" parTransId="{EE13103E-5ABD-41CA-B0D1-4BE7938940C7}" sibTransId="{5EBA75D1-1F78-41B9-BFD2-DC4B3DCA479F}"/>
    <dgm:cxn modelId="{67B11FB7-6F7D-4B3F-9953-C355A55FDDF2}" srcId="{1C5D20DE-67AC-4986-B963-EB01F786AB9D}" destId="{FBE72D60-9C3E-41A9-8D47-35C91496AF17}" srcOrd="0" destOrd="0" parTransId="{4D903D56-AB2F-4E0D-92A7-55020044BD73}" sibTransId="{88903A0A-3810-4927-B2BB-C1E4E4C4F729}"/>
    <dgm:cxn modelId="{0FEDFABF-3128-45F3-A617-B6E9B0CF5F6B}" type="presOf" srcId="{3137B172-7735-46D9-98DB-DCE79AF2078A}" destId="{62EAC044-A2D5-46F9-A06B-55E2E0DB979F}" srcOrd="0" destOrd="0" presId="urn:microsoft.com/office/officeart/2005/8/layout/vList3"/>
    <dgm:cxn modelId="{51B778D3-F007-4FCB-A32E-5A8AB98BE32C}" type="presOf" srcId="{FBE72D60-9C3E-41A9-8D47-35C91496AF17}" destId="{59B58B1B-5472-4671-ACE9-0DA2794FFB38}" srcOrd="0" destOrd="0" presId="urn:microsoft.com/office/officeart/2005/8/layout/vList3"/>
    <dgm:cxn modelId="{79D948DC-C617-4843-9ABA-339C32B20A78}" srcId="{1C5D20DE-67AC-4986-B963-EB01F786AB9D}" destId="{3137B172-7735-46D9-98DB-DCE79AF2078A}" srcOrd="5" destOrd="0" parTransId="{E1EF93B6-3BEC-4E07-A367-AE384AF7CA06}" sibTransId="{59EE543C-6754-430A-B2D1-DF89E09E2500}"/>
    <dgm:cxn modelId="{EF3A205C-DF6E-4626-A253-AA0B4EFA2027}" type="presParOf" srcId="{7C4A07F0-2612-40A4-BAEC-23AB99AF9DCA}" destId="{A3022150-DE2A-462E-B614-C2E5557F7D1F}" srcOrd="0" destOrd="0" presId="urn:microsoft.com/office/officeart/2005/8/layout/vList3"/>
    <dgm:cxn modelId="{251F2494-7A16-46A6-8195-88418AE53665}" type="presParOf" srcId="{A3022150-DE2A-462E-B614-C2E5557F7D1F}" destId="{95CAEA79-FC1E-43A2-8975-9C077BA57F5D}" srcOrd="0" destOrd="0" presId="urn:microsoft.com/office/officeart/2005/8/layout/vList3"/>
    <dgm:cxn modelId="{AFFD031E-9512-4508-8989-5386B9A02C28}" type="presParOf" srcId="{A3022150-DE2A-462E-B614-C2E5557F7D1F}" destId="{59B58B1B-5472-4671-ACE9-0DA2794FFB38}" srcOrd="1" destOrd="0" presId="urn:microsoft.com/office/officeart/2005/8/layout/vList3"/>
    <dgm:cxn modelId="{0195199A-9BCF-4495-AD45-79A2B85346B8}" type="presParOf" srcId="{7C4A07F0-2612-40A4-BAEC-23AB99AF9DCA}" destId="{081D6C54-7B65-40FE-97A5-A3916744EECD}" srcOrd="1" destOrd="0" presId="urn:microsoft.com/office/officeart/2005/8/layout/vList3"/>
    <dgm:cxn modelId="{A8727ACB-1EE9-4CD0-B2D7-587E6C5AB7EE}" type="presParOf" srcId="{7C4A07F0-2612-40A4-BAEC-23AB99AF9DCA}" destId="{F29238F7-B58E-4557-AA37-CC68015411F8}" srcOrd="2" destOrd="0" presId="urn:microsoft.com/office/officeart/2005/8/layout/vList3"/>
    <dgm:cxn modelId="{873668EE-3863-434E-8CA5-5EB6F7E2A938}" type="presParOf" srcId="{F29238F7-B58E-4557-AA37-CC68015411F8}" destId="{2B7BB545-6010-4D8E-891C-396B0CAF30EC}" srcOrd="0" destOrd="0" presId="urn:microsoft.com/office/officeart/2005/8/layout/vList3"/>
    <dgm:cxn modelId="{26E301FA-69CA-46B9-B821-A125462867BD}" type="presParOf" srcId="{F29238F7-B58E-4557-AA37-CC68015411F8}" destId="{919AB43A-9900-4DA0-BAC9-9C803AADF666}" srcOrd="1" destOrd="0" presId="urn:microsoft.com/office/officeart/2005/8/layout/vList3"/>
    <dgm:cxn modelId="{483125B1-5691-403C-B867-523F11BD496B}" type="presParOf" srcId="{7C4A07F0-2612-40A4-BAEC-23AB99AF9DCA}" destId="{34CF82C9-63E2-4276-B01A-6D5FCFDBE978}" srcOrd="3" destOrd="0" presId="urn:microsoft.com/office/officeart/2005/8/layout/vList3"/>
    <dgm:cxn modelId="{2F39EFC1-5A61-4C47-85AE-975F5DBE8CC4}" type="presParOf" srcId="{7C4A07F0-2612-40A4-BAEC-23AB99AF9DCA}" destId="{5E40B70D-D26C-4A5B-85E1-DE11AEA0D5EE}" srcOrd="4" destOrd="0" presId="urn:microsoft.com/office/officeart/2005/8/layout/vList3"/>
    <dgm:cxn modelId="{E4E9F7E3-8B9A-4A23-BE1B-BAF3714DF239}" type="presParOf" srcId="{5E40B70D-D26C-4A5B-85E1-DE11AEA0D5EE}" destId="{1F1B6ED1-1A03-4A84-8ACB-DA944475F817}" srcOrd="0" destOrd="0" presId="urn:microsoft.com/office/officeart/2005/8/layout/vList3"/>
    <dgm:cxn modelId="{D651FE65-DDCC-43CE-AB94-C4E4C1721BF1}" type="presParOf" srcId="{5E40B70D-D26C-4A5B-85E1-DE11AEA0D5EE}" destId="{B73EF524-D1E5-400B-9B04-F14E5D78BA7F}" srcOrd="1" destOrd="0" presId="urn:microsoft.com/office/officeart/2005/8/layout/vList3"/>
    <dgm:cxn modelId="{DD692531-F193-4639-93A5-546DBAD93778}" type="presParOf" srcId="{7C4A07F0-2612-40A4-BAEC-23AB99AF9DCA}" destId="{814CFF7F-E12A-411C-BEF5-02A7B0C3CB56}" srcOrd="5" destOrd="0" presId="urn:microsoft.com/office/officeart/2005/8/layout/vList3"/>
    <dgm:cxn modelId="{21106813-C51F-4AD2-8142-59FEC4C4303E}" type="presParOf" srcId="{7C4A07F0-2612-40A4-BAEC-23AB99AF9DCA}" destId="{947F50AF-0C3E-4AD9-8E8D-3DF6A7FD7FD1}" srcOrd="6" destOrd="0" presId="urn:microsoft.com/office/officeart/2005/8/layout/vList3"/>
    <dgm:cxn modelId="{D6BDA64F-BBF1-4612-A89B-AE12405E2267}" type="presParOf" srcId="{947F50AF-0C3E-4AD9-8E8D-3DF6A7FD7FD1}" destId="{031A9594-E3A3-4426-8FA1-62E9E45E1EEE}" srcOrd="0" destOrd="0" presId="urn:microsoft.com/office/officeart/2005/8/layout/vList3"/>
    <dgm:cxn modelId="{A87E9337-CE19-41E9-A1D4-A9C6299171D0}" type="presParOf" srcId="{947F50AF-0C3E-4AD9-8E8D-3DF6A7FD7FD1}" destId="{6A42E393-6C7E-4B38-A16E-0304BCAC83F2}" srcOrd="1" destOrd="0" presId="urn:microsoft.com/office/officeart/2005/8/layout/vList3"/>
    <dgm:cxn modelId="{07C20983-CB25-4AE9-B700-53873090542C}" type="presParOf" srcId="{7C4A07F0-2612-40A4-BAEC-23AB99AF9DCA}" destId="{63E5D9B9-F050-4F28-94D7-EB6D4F26A509}" srcOrd="7" destOrd="0" presId="urn:microsoft.com/office/officeart/2005/8/layout/vList3"/>
    <dgm:cxn modelId="{537075E3-EB0F-4D02-81AB-E0D8E36EC6BB}" type="presParOf" srcId="{7C4A07F0-2612-40A4-BAEC-23AB99AF9DCA}" destId="{332EA3F3-E7E5-436A-80B6-069A126F7EF3}" srcOrd="8" destOrd="0" presId="urn:microsoft.com/office/officeart/2005/8/layout/vList3"/>
    <dgm:cxn modelId="{411D6BA1-4D49-41D9-BFB2-B99CA2346ABE}" type="presParOf" srcId="{332EA3F3-E7E5-436A-80B6-069A126F7EF3}" destId="{91071B31-4D41-4803-BFC2-08FECF7C84D7}" srcOrd="0" destOrd="0" presId="urn:microsoft.com/office/officeart/2005/8/layout/vList3"/>
    <dgm:cxn modelId="{03EFF914-0017-4E61-8725-61B56C3F5F53}" type="presParOf" srcId="{332EA3F3-E7E5-436A-80B6-069A126F7EF3}" destId="{178C35AD-E8C7-40C1-BE6F-557134706E6D}" srcOrd="1" destOrd="0" presId="urn:microsoft.com/office/officeart/2005/8/layout/vList3"/>
    <dgm:cxn modelId="{46B8F06A-10E8-4551-9CA1-4126DB667EE0}" type="presParOf" srcId="{7C4A07F0-2612-40A4-BAEC-23AB99AF9DCA}" destId="{098D4FC5-6FF3-4B90-A168-E84B6DE7ACEE}" srcOrd="9" destOrd="0" presId="urn:microsoft.com/office/officeart/2005/8/layout/vList3"/>
    <dgm:cxn modelId="{B196D896-85BC-4C3C-91B1-B8E79867C8DF}" type="presParOf" srcId="{7C4A07F0-2612-40A4-BAEC-23AB99AF9DCA}" destId="{71B0132D-1008-4161-8DDA-F17F88A774F4}" srcOrd="10" destOrd="0" presId="urn:microsoft.com/office/officeart/2005/8/layout/vList3"/>
    <dgm:cxn modelId="{807C983A-B386-450B-AD80-B58B9A47C760}" type="presParOf" srcId="{71B0132D-1008-4161-8DDA-F17F88A774F4}" destId="{5B685E03-3D9D-44A7-A1BF-10632124FB45}" srcOrd="0" destOrd="0" presId="urn:microsoft.com/office/officeart/2005/8/layout/vList3"/>
    <dgm:cxn modelId="{E394C0B6-46CD-4A71-83E6-94D2B43B4A27}" type="presParOf" srcId="{71B0132D-1008-4161-8DDA-F17F88A774F4}" destId="{62EAC044-A2D5-46F9-A06B-55E2E0DB979F}" srcOrd="1" destOrd="0" presId="urn:microsoft.com/office/officeart/2005/8/layout/vList3"/>
    <dgm:cxn modelId="{CAB78AF7-743D-4B94-B8AC-1270FC90562F}" type="presParOf" srcId="{7C4A07F0-2612-40A4-BAEC-23AB99AF9DCA}" destId="{8B55E85A-5EB9-48BB-959D-86CF04DA3741}" srcOrd="11" destOrd="0" presId="urn:microsoft.com/office/officeart/2005/8/layout/vList3"/>
    <dgm:cxn modelId="{869741BB-0E22-4E7C-A6D4-D58206037CC8}" type="presParOf" srcId="{7C4A07F0-2612-40A4-BAEC-23AB99AF9DCA}" destId="{0CFE42E1-3997-49F0-9CFC-C5C7615D6355}" srcOrd="12" destOrd="0" presId="urn:microsoft.com/office/officeart/2005/8/layout/vList3"/>
    <dgm:cxn modelId="{31A8ABDF-E45E-47B9-A0DC-3F2FF5AD15E5}" type="presParOf" srcId="{0CFE42E1-3997-49F0-9CFC-C5C7615D6355}" destId="{A82EE9F7-0A99-4708-A9B5-EBF87BEC055A}" srcOrd="0" destOrd="0" presId="urn:microsoft.com/office/officeart/2005/8/layout/vList3"/>
    <dgm:cxn modelId="{462D51EE-500A-47AB-A7FC-62DEAEA6ADA2}" type="presParOf" srcId="{0CFE42E1-3997-49F0-9CFC-C5C7615D6355}" destId="{CDB72716-96B8-4B75-AC82-24499CB53B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58B1B-5472-4671-ACE9-0DA2794FFB38}">
      <dsp:nvSpPr>
        <dsp:cNvPr id="0" name=""/>
        <dsp:cNvSpPr/>
      </dsp:nvSpPr>
      <dsp:spPr>
        <a:xfrm rot="10800000">
          <a:off x="2006759" y="821"/>
          <a:ext cx="7410781" cy="5605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1. Présentations</a:t>
          </a:r>
          <a:endParaRPr lang="fr-BE" sz="2400" b="1" i="0" kern="1200" dirty="0"/>
        </a:p>
      </dsp:txBody>
      <dsp:txXfrm rot="10800000">
        <a:off x="2146892" y="821"/>
        <a:ext cx="7270648" cy="560534"/>
      </dsp:txXfrm>
    </dsp:sp>
    <dsp:sp modelId="{95CAEA79-FC1E-43A2-8975-9C077BA57F5D}">
      <dsp:nvSpPr>
        <dsp:cNvPr id="0" name=""/>
        <dsp:cNvSpPr/>
      </dsp:nvSpPr>
      <dsp:spPr>
        <a:xfrm>
          <a:off x="1726491" y="821"/>
          <a:ext cx="560534" cy="5605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AB43A-9900-4DA0-BAC9-9C803AADF666}">
      <dsp:nvSpPr>
        <dsp:cNvPr id="0" name=""/>
        <dsp:cNvSpPr/>
      </dsp:nvSpPr>
      <dsp:spPr>
        <a:xfrm rot="10800000">
          <a:off x="2006759" y="728680"/>
          <a:ext cx="7410781" cy="560534"/>
        </a:xfrm>
        <a:prstGeom prst="homePlat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2. A propos de cette formation</a:t>
          </a:r>
          <a:endParaRPr lang="fr-BE" sz="2400" i="0" kern="1200" dirty="0"/>
        </a:p>
      </dsp:txBody>
      <dsp:txXfrm rot="10800000">
        <a:off x="2146892" y="728680"/>
        <a:ext cx="7270648" cy="560534"/>
      </dsp:txXfrm>
    </dsp:sp>
    <dsp:sp modelId="{2B7BB545-6010-4D8E-891C-396B0CAF30EC}">
      <dsp:nvSpPr>
        <dsp:cNvPr id="0" name=""/>
        <dsp:cNvSpPr/>
      </dsp:nvSpPr>
      <dsp:spPr>
        <a:xfrm>
          <a:off x="1726491" y="728680"/>
          <a:ext cx="560534" cy="5605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EF524-D1E5-400B-9B04-F14E5D78BA7F}">
      <dsp:nvSpPr>
        <dsp:cNvPr id="0" name=""/>
        <dsp:cNvSpPr/>
      </dsp:nvSpPr>
      <dsp:spPr>
        <a:xfrm rot="10800000">
          <a:off x="2006759" y="1456538"/>
          <a:ext cx="7410781" cy="560534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3. Sondage et point théorique</a:t>
          </a:r>
          <a:endParaRPr lang="fr-BE" sz="2400" b="1" kern="1200" dirty="0"/>
        </a:p>
      </dsp:txBody>
      <dsp:txXfrm rot="10800000">
        <a:off x="2146892" y="1456538"/>
        <a:ext cx="7270648" cy="560534"/>
      </dsp:txXfrm>
    </dsp:sp>
    <dsp:sp modelId="{1F1B6ED1-1A03-4A84-8ACB-DA944475F817}">
      <dsp:nvSpPr>
        <dsp:cNvPr id="0" name=""/>
        <dsp:cNvSpPr/>
      </dsp:nvSpPr>
      <dsp:spPr>
        <a:xfrm>
          <a:off x="1726491" y="1456538"/>
          <a:ext cx="560534" cy="56053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2E393-6C7E-4B38-A16E-0304BCAC83F2}">
      <dsp:nvSpPr>
        <dsp:cNvPr id="0" name=""/>
        <dsp:cNvSpPr/>
      </dsp:nvSpPr>
      <dsp:spPr>
        <a:xfrm rot="10800000">
          <a:off x="2006759" y="2184396"/>
          <a:ext cx="7410781" cy="560534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4. Découverte de l’espace de cours</a:t>
          </a:r>
          <a:endParaRPr lang="fr-BE" sz="2400" b="1" kern="1200" dirty="0"/>
        </a:p>
      </dsp:txBody>
      <dsp:txXfrm rot="10800000">
        <a:off x="2146892" y="2184396"/>
        <a:ext cx="7270648" cy="560534"/>
      </dsp:txXfrm>
    </dsp:sp>
    <dsp:sp modelId="{031A9594-E3A3-4426-8FA1-62E9E45E1EEE}">
      <dsp:nvSpPr>
        <dsp:cNvPr id="0" name=""/>
        <dsp:cNvSpPr/>
      </dsp:nvSpPr>
      <dsp:spPr>
        <a:xfrm>
          <a:off x="1726491" y="2184396"/>
          <a:ext cx="560534" cy="56053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C35AD-E8C7-40C1-BE6F-557134706E6D}">
      <dsp:nvSpPr>
        <dsp:cNvPr id="0" name=""/>
        <dsp:cNvSpPr/>
      </dsp:nvSpPr>
      <dsp:spPr>
        <a:xfrm rot="10800000">
          <a:off x="2006759" y="2912254"/>
          <a:ext cx="7410781" cy="560534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5. Choix d’une thématique et travail en sous-groupes</a:t>
          </a:r>
          <a:endParaRPr lang="fr-BE" sz="2400" b="1" kern="1200" dirty="0"/>
        </a:p>
      </dsp:txBody>
      <dsp:txXfrm rot="10800000">
        <a:off x="2146892" y="2912254"/>
        <a:ext cx="7270648" cy="560534"/>
      </dsp:txXfrm>
    </dsp:sp>
    <dsp:sp modelId="{91071B31-4D41-4803-BFC2-08FECF7C84D7}">
      <dsp:nvSpPr>
        <dsp:cNvPr id="0" name=""/>
        <dsp:cNvSpPr/>
      </dsp:nvSpPr>
      <dsp:spPr>
        <a:xfrm>
          <a:off x="1726491" y="2912254"/>
          <a:ext cx="560534" cy="56053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AC044-A2D5-46F9-A06B-55E2E0DB979F}">
      <dsp:nvSpPr>
        <dsp:cNvPr id="0" name=""/>
        <dsp:cNvSpPr/>
      </dsp:nvSpPr>
      <dsp:spPr>
        <a:xfrm rot="10800000">
          <a:off x="2006759" y="3640113"/>
          <a:ext cx="7410781" cy="560534"/>
        </a:xfrm>
        <a:prstGeom prst="homePlat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6. Partage en grand groupe</a:t>
          </a:r>
          <a:endParaRPr lang="fr-BE" sz="2400" b="1" kern="1200" dirty="0"/>
        </a:p>
      </dsp:txBody>
      <dsp:txXfrm rot="10800000">
        <a:off x="2146892" y="3640113"/>
        <a:ext cx="7270648" cy="560534"/>
      </dsp:txXfrm>
    </dsp:sp>
    <dsp:sp modelId="{5B685E03-3D9D-44A7-A1BF-10632124FB45}">
      <dsp:nvSpPr>
        <dsp:cNvPr id="0" name=""/>
        <dsp:cNvSpPr/>
      </dsp:nvSpPr>
      <dsp:spPr>
        <a:xfrm>
          <a:off x="1726491" y="3640113"/>
          <a:ext cx="560534" cy="560534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72716-96B8-4B75-AC82-24499CB53BC3}">
      <dsp:nvSpPr>
        <dsp:cNvPr id="0" name=""/>
        <dsp:cNvSpPr/>
      </dsp:nvSpPr>
      <dsp:spPr>
        <a:xfrm rot="10800000">
          <a:off x="2006759" y="4367971"/>
          <a:ext cx="7410781" cy="560534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7. Missions pratiques</a:t>
          </a:r>
          <a:endParaRPr lang="fr-BE" sz="2400" b="1" kern="1200" dirty="0"/>
        </a:p>
      </dsp:txBody>
      <dsp:txXfrm rot="10800000">
        <a:off x="2146892" y="4367971"/>
        <a:ext cx="7270648" cy="560534"/>
      </dsp:txXfrm>
    </dsp:sp>
    <dsp:sp modelId="{A82EE9F7-0A99-4708-A9B5-EBF87BEC055A}">
      <dsp:nvSpPr>
        <dsp:cNvPr id="0" name=""/>
        <dsp:cNvSpPr/>
      </dsp:nvSpPr>
      <dsp:spPr>
        <a:xfrm>
          <a:off x="1726491" y="4367971"/>
          <a:ext cx="560534" cy="560534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E3F0-2F14-44F2-8DCD-1DE779C5E663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A83F3-E112-4059-A4A0-B750F773409A}">
      <dsp:nvSpPr>
        <dsp:cNvPr id="0" name=""/>
        <dsp:cNvSpPr/>
      </dsp:nvSpPr>
      <dsp:spPr>
        <a:xfrm>
          <a:off x="1000" y="0"/>
          <a:ext cx="4302256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/>
            <a:t>Wooclap</a:t>
          </a:r>
          <a:r>
            <a:rPr lang="fr-FR" sz="2000" kern="1200"/>
            <a:t> : code PRESA</a:t>
          </a:r>
          <a:endParaRPr lang="fr-BE" sz="2000" kern="1200"/>
        </a:p>
      </dsp:txBody>
      <dsp:txXfrm>
        <a:off x="1000" y="0"/>
        <a:ext cx="4302256" cy="1740535"/>
      </dsp:txXfrm>
    </dsp:sp>
    <dsp:sp modelId="{3F752112-D0CD-446D-8215-53666C928C96}">
      <dsp:nvSpPr>
        <dsp:cNvPr id="0" name=""/>
        <dsp:cNvSpPr/>
      </dsp:nvSpPr>
      <dsp:spPr>
        <a:xfrm>
          <a:off x="1934561" y="1958102"/>
          <a:ext cx="435133" cy="435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2DB9A-894D-4D61-9262-0B39BD32F4B2}">
      <dsp:nvSpPr>
        <dsp:cNvPr id="0" name=""/>
        <dsp:cNvSpPr/>
      </dsp:nvSpPr>
      <dsp:spPr>
        <a:xfrm>
          <a:off x="4518369" y="2610802"/>
          <a:ext cx="494466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Espace Moodle </a:t>
          </a:r>
          <a:r>
            <a:rPr lang="fr-FR" sz="2000" kern="1200" dirty="0"/>
            <a:t>LLL « Assurez votre présence à distance » ou APAD</a:t>
          </a:r>
          <a:endParaRPr lang="fr-BE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Se connecter</a:t>
          </a:r>
          <a:endParaRPr lang="fr-BE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Accéder à la page</a:t>
          </a:r>
          <a:endParaRPr lang="fr-BE" sz="1600" kern="1200"/>
        </a:p>
      </dsp:txBody>
      <dsp:txXfrm>
        <a:off x="4518369" y="2610802"/>
        <a:ext cx="4944669" cy="1740535"/>
      </dsp:txXfrm>
    </dsp:sp>
    <dsp:sp modelId="{18D04E3A-DF5A-4527-84A9-0EDCDC2140D5}">
      <dsp:nvSpPr>
        <dsp:cNvPr id="0" name=""/>
        <dsp:cNvSpPr/>
      </dsp:nvSpPr>
      <dsp:spPr>
        <a:xfrm>
          <a:off x="6773137" y="1958102"/>
          <a:ext cx="435133" cy="435133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58B1B-5472-4671-ACE9-0DA2794FFB38}">
      <dsp:nvSpPr>
        <dsp:cNvPr id="0" name=""/>
        <dsp:cNvSpPr/>
      </dsp:nvSpPr>
      <dsp:spPr>
        <a:xfrm rot="10800000">
          <a:off x="2006759" y="821"/>
          <a:ext cx="7410781" cy="5605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1. Présentations</a:t>
          </a:r>
          <a:endParaRPr lang="fr-BE" sz="2400" b="1" i="0" kern="1200" dirty="0"/>
        </a:p>
      </dsp:txBody>
      <dsp:txXfrm rot="10800000">
        <a:off x="2146892" y="821"/>
        <a:ext cx="7270648" cy="560534"/>
      </dsp:txXfrm>
    </dsp:sp>
    <dsp:sp modelId="{95CAEA79-FC1E-43A2-8975-9C077BA57F5D}">
      <dsp:nvSpPr>
        <dsp:cNvPr id="0" name=""/>
        <dsp:cNvSpPr/>
      </dsp:nvSpPr>
      <dsp:spPr>
        <a:xfrm>
          <a:off x="1726491" y="821"/>
          <a:ext cx="560534" cy="5605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AB43A-9900-4DA0-BAC9-9C803AADF666}">
      <dsp:nvSpPr>
        <dsp:cNvPr id="0" name=""/>
        <dsp:cNvSpPr/>
      </dsp:nvSpPr>
      <dsp:spPr>
        <a:xfrm rot="10800000">
          <a:off x="2006759" y="728680"/>
          <a:ext cx="7410781" cy="560534"/>
        </a:xfrm>
        <a:prstGeom prst="homePlate">
          <a:avLst/>
        </a:prstGeom>
        <a:solidFill>
          <a:schemeClr val="accent5">
            <a:hueOff val="-1126424"/>
            <a:satOff val="-2903"/>
            <a:lumOff val="-196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2. A propos de cette formation</a:t>
          </a:r>
          <a:endParaRPr lang="fr-BE" sz="2400" i="0" kern="1200" dirty="0"/>
        </a:p>
      </dsp:txBody>
      <dsp:txXfrm rot="10800000">
        <a:off x="2146892" y="728680"/>
        <a:ext cx="7270648" cy="560534"/>
      </dsp:txXfrm>
    </dsp:sp>
    <dsp:sp modelId="{2B7BB545-6010-4D8E-891C-396B0CAF30EC}">
      <dsp:nvSpPr>
        <dsp:cNvPr id="0" name=""/>
        <dsp:cNvSpPr/>
      </dsp:nvSpPr>
      <dsp:spPr>
        <a:xfrm>
          <a:off x="1726491" y="728680"/>
          <a:ext cx="560534" cy="5605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EF524-D1E5-400B-9B04-F14E5D78BA7F}">
      <dsp:nvSpPr>
        <dsp:cNvPr id="0" name=""/>
        <dsp:cNvSpPr/>
      </dsp:nvSpPr>
      <dsp:spPr>
        <a:xfrm rot="10800000">
          <a:off x="2006759" y="1456538"/>
          <a:ext cx="7410781" cy="560534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3. Sondage et point théorique</a:t>
          </a:r>
          <a:endParaRPr lang="fr-BE" sz="2400" b="1" kern="1200" dirty="0"/>
        </a:p>
      </dsp:txBody>
      <dsp:txXfrm rot="10800000">
        <a:off x="2146892" y="1456538"/>
        <a:ext cx="7270648" cy="560534"/>
      </dsp:txXfrm>
    </dsp:sp>
    <dsp:sp modelId="{1F1B6ED1-1A03-4A84-8ACB-DA944475F817}">
      <dsp:nvSpPr>
        <dsp:cNvPr id="0" name=""/>
        <dsp:cNvSpPr/>
      </dsp:nvSpPr>
      <dsp:spPr>
        <a:xfrm>
          <a:off x="1726491" y="1456538"/>
          <a:ext cx="560534" cy="56053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2E393-6C7E-4B38-A16E-0304BCAC83F2}">
      <dsp:nvSpPr>
        <dsp:cNvPr id="0" name=""/>
        <dsp:cNvSpPr/>
      </dsp:nvSpPr>
      <dsp:spPr>
        <a:xfrm rot="10800000">
          <a:off x="2006759" y="2184396"/>
          <a:ext cx="7410781" cy="560534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4. Découverte de l’espace de cours</a:t>
          </a:r>
          <a:endParaRPr lang="fr-BE" sz="2400" b="1" kern="1200" dirty="0"/>
        </a:p>
      </dsp:txBody>
      <dsp:txXfrm rot="10800000">
        <a:off x="2146892" y="2184396"/>
        <a:ext cx="7270648" cy="560534"/>
      </dsp:txXfrm>
    </dsp:sp>
    <dsp:sp modelId="{031A9594-E3A3-4426-8FA1-62E9E45E1EEE}">
      <dsp:nvSpPr>
        <dsp:cNvPr id="0" name=""/>
        <dsp:cNvSpPr/>
      </dsp:nvSpPr>
      <dsp:spPr>
        <a:xfrm>
          <a:off x="1726491" y="2184396"/>
          <a:ext cx="560534" cy="56053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C35AD-E8C7-40C1-BE6F-557134706E6D}">
      <dsp:nvSpPr>
        <dsp:cNvPr id="0" name=""/>
        <dsp:cNvSpPr/>
      </dsp:nvSpPr>
      <dsp:spPr>
        <a:xfrm rot="10800000">
          <a:off x="2006759" y="2912254"/>
          <a:ext cx="7410781" cy="560534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5. Choix d’une thématique et travail en sous-groupes</a:t>
          </a:r>
          <a:endParaRPr lang="fr-BE" sz="2400" b="1" kern="1200" dirty="0"/>
        </a:p>
      </dsp:txBody>
      <dsp:txXfrm rot="10800000">
        <a:off x="2146892" y="2912254"/>
        <a:ext cx="7270648" cy="560534"/>
      </dsp:txXfrm>
    </dsp:sp>
    <dsp:sp modelId="{91071B31-4D41-4803-BFC2-08FECF7C84D7}">
      <dsp:nvSpPr>
        <dsp:cNvPr id="0" name=""/>
        <dsp:cNvSpPr/>
      </dsp:nvSpPr>
      <dsp:spPr>
        <a:xfrm>
          <a:off x="1726491" y="2912254"/>
          <a:ext cx="560534" cy="56053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AC044-A2D5-46F9-A06B-55E2E0DB979F}">
      <dsp:nvSpPr>
        <dsp:cNvPr id="0" name=""/>
        <dsp:cNvSpPr/>
      </dsp:nvSpPr>
      <dsp:spPr>
        <a:xfrm rot="10800000">
          <a:off x="2006759" y="3640113"/>
          <a:ext cx="7410781" cy="560534"/>
        </a:xfrm>
        <a:prstGeom prst="homePlate">
          <a:avLst/>
        </a:prstGeom>
        <a:solidFill>
          <a:schemeClr val="accent5">
            <a:hueOff val="-5632119"/>
            <a:satOff val="-14516"/>
            <a:lumOff val="-9804"/>
            <a:alpha val="2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6. Partage en grand groupe</a:t>
          </a:r>
          <a:endParaRPr lang="fr-BE" sz="2400" b="1" kern="1200" dirty="0"/>
        </a:p>
      </dsp:txBody>
      <dsp:txXfrm rot="10800000">
        <a:off x="2146892" y="3640113"/>
        <a:ext cx="7270648" cy="560534"/>
      </dsp:txXfrm>
    </dsp:sp>
    <dsp:sp modelId="{5B685E03-3D9D-44A7-A1BF-10632124FB45}">
      <dsp:nvSpPr>
        <dsp:cNvPr id="0" name=""/>
        <dsp:cNvSpPr/>
      </dsp:nvSpPr>
      <dsp:spPr>
        <a:xfrm>
          <a:off x="1726491" y="3640113"/>
          <a:ext cx="560534" cy="560534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72716-96B8-4B75-AC82-24499CB53BC3}">
      <dsp:nvSpPr>
        <dsp:cNvPr id="0" name=""/>
        <dsp:cNvSpPr/>
      </dsp:nvSpPr>
      <dsp:spPr>
        <a:xfrm rot="10800000">
          <a:off x="2006759" y="4367971"/>
          <a:ext cx="7410781" cy="560534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 val="2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7. Missions pratiques</a:t>
          </a:r>
          <a:endParaRPr lang="fr-BE" sz="2400" b="1" kern="1200" dirty="0"/>
        </a:p>
      </dsp:txBody>
      <dsp:txXfrm rot="10800000">
        <a:off x="2146892" y="4367971"/>
        <a:ext cx="7270648" cy="560534"/>
      </dsp:txXfrm>
    </dsp:sp>
    <dsp:sp modelId="{A82EE9F7-0A99-4708-A9B5-EBF87BEC055A}">
      <dsp:nvSpPr>
        <dsp:cNvPr id="0" name=""/>
        <dsp:cNvSpPr/>
      </dsp:nvSpPr>
      <dsp:spPr>
        <a:xfrm>
          <a:off x="1726491" y="4367971"/>
          <a:ext cx="560534" cy="560534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77D8B-BF2B-46EE-9545-5387737BD6DC}">
      <dsp:nvSpPr>
        <dsp:cNvPr id="0" name=""/>
        <dsp:cNvSpPr/>
      </dsp:nvSpPr>
      <dsp:spPr>
        <a:xfrm>
          <a:off x="2392" y="0"/>
          <a:ext cx="2333662" cy="3648367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/>
            <a:t>Bonne pratique </a:t>
          </a:r>
          <a:r>
            <a:rPr lang="fr-FR" sz="2100" kern="1200"/>
            <a:t>d’engagement intéressante</a:t>
          </a:r>
          <a:endParaRPr lang="fr-BE" sz="2100" kern="1200"/>
        </a:p>
      </dsp:txBody>
      <dsp:txXfrm>
        <a:off x="70743" y="68351"/>
        <a:ext cx="2196960" cy="3511665"/>
      </dsp:txXfrm>
    </dsp:sp>
    <dsp:sp modelId="{361C119A-48C3-45BC-9051-4A62BB1DA8A4}">
      <dsp:nvSpPr>
        <dsp:cNvPr id="0" name=""/>
        <dsp:cNvSpPr/>
      </dsp:nvSpPr>
      <dsp:spPr>
        <a:xfrm>
          <a:off x="2497100" y="0"/>
          <a:ext cx="2333662" cy="3648367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/>
            <a:t>Outil</a:t>
          </a:r>
          <a:r>
            <a:rPr lang="fr-FR" sz="2100" kern="1200"/>
            <a:t> expérimenté intéressant (H5P ou Moodle)</a:t>
          </a:r>
          <a:endParaRPr lang="fr-BE" sz="2100" kern="1200"/>
        </a:p>
      </dsp:txBody>
      <dsp:txXfrm>
        <a:off x="2565451" y="68351"/>
        <a:ext cx="2196960" cy="3511665"/>
      </dsp:txXfrm>
    </dsp:sp>
    <dsp:sp modelId="{3D9693D4-3C89-4E1C-BEF7-A8C19774058A}">
      <dsp:nvSpPr>
        <dsp:cNvPr id="0" name=""/>
        <dsp:cNvSpPr/>
      </dsp:nvSpPr>
      <dsp:spPr>
        <a:xfrm>
          <a:off x="5750482" y="0"/>
          <a:ext cx="2333662" cy="36483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 val="6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schemeClr val="bg2">
                  <a:lumMod val="25000"/>
                </a:schemeClr>
              </a:solidFill>
            </a:rPr>
            <a:t>20’ d’exploration</a:t>
          </a:r>
          <a:endParaRPr lang="fr-BE" sz="21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818833" y="68351"/>
        <a:ext cx="2196960" cy="3511665"/>
      </dsp:txXfrm>
    </dsp:sp>
    <dsp:sp modelId="{C334BEE5-BCFA-4FB3-80E7-897D677CB577}">
      <dsp:nvSpPr>
        <dsp:cNvPr id="0" name=""/>
        <dsp:cNvSpPr/>
      </dsp:nvSpPr>
      <dsp:spPr>
        <a:xfrm>
          <a:off x="8179545" y="0"/>
          <a:ext cx="2333662" cy="36483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schemeClr val="bg2">
                  <a:lumMod val="25000"/>
                </a:schemeClr>
              </a:solidFill>
            </a:rPr>
            <a:t>15’ de partage en grand groupe</a:t>
          </a:r>
          <a:endParaRPr lang="fr-BE" sz="21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8247896" y="68351"/>
        <a:ext cx="2196960" cy="35116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58B1B-5472-4671-ACE9-0DA2794FFB38}">
      <dsp:nvSpPr>
        <dsp:cNvPr id="0" name=""/>
        <dsp:cNvSpPr/>
      </dsp:nvSpPr>
      <dsp:spPr>
        <a:xfrm rot="10800000">
          <a:off x="2006759" y="821"/>
          <a:ext cx="7410781" cy="5605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1. Présentations</a:t>
          </a:r>
          <a:endParaRPr lang="fr-BE" sz="2400" b="1" i="0" kern="1200" dirty="0"/>
        </a:p>
      </dsp:txBody>
      <dsp:txXfrm rot="10800000">
        <a:off x="2146892" y="821"/>
        <a:ext cx="7270648" cy="560534"/>
      </dsp:txXfrm>
    </dsp:sp>
    <dsp:sp modelId="{95CAEA79-FC1E-43A2-8975-9C077BA57F5D}">
      <dsp:nvSpPr>
        <dsp:cNvPr id="0" name=""/>
        <dsp:cNvSpPr/>
      </dsp:nvSpPr>
      <dsp:spPr>
        <a:xfrm>
          <a:off x="1726491" y="821"/>
          <a:ext cx="560534" cy="5605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AB43A-9900-4DA0-BAC9-9C803AADF666}">
      <dsp:nvSpPr>
        <dsp:cNvPr id="0" name=""/>
        <dsp:cNvSpPr/>
      </dsp:nvSpPr>
      <dsp:spPr>
        <a:xfrm rot="10800000">
          <a:off x="2006759" y="728680"/>
          <a:ext cx="7410781" cy="560534"/>
        </a:xfrm>
        <a:prstGeom prst="homePlate">
          <a:avLst/>
        </a:prstGeom>
        <a:solidFill>
          <a:schemeClr val="accent5">
            <a:hueOff val="-1126424"/>
            <a:satOff val="-2903"/>
            <a:lumOff val="-196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2. A propos de cette formation</a:t>
          </a:r>
          <a:endParaRPr lang="fr-BE" sz="2400" i="0" kern="1200" dirty="0"/>
        </a:p>
      </dsp:txBody>
      <dsp:txXfrm rot="10800000">
        <a:off x="2146892" y="728680"/>
        <a:ext cx="7270648" cy="560534"/>
      </dsp:txXfrm>
    </dsp:sp>
    <dsp:sp modelId="{2B7BB545-6010-4D8E-891C-396B0CAF30EC}">
      <dsp:nvSpPr>
        <dsp:cNvPr id="0" name=""/>
        <dsp:cNvSpPr/>
      </dsp:nvSpPr>
      <dsp:spPr>
        <a:xfrm>
          <a:off x="1726491" y="728680"/>
          <a:ext cx="560534" cy="5605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EF524-D1E5-400B-9B04-F14E5D78BA7F}">
      <dsp:nvSpPr>
        <dsp:cNvPr id="0" name=""/>
        <dsp:cNvSpPr/>
      </dsp:nvSpPr>
      <dsp:spPr>
        <a:xfrm rot="10800000">
          <a:off x="2006759" y="1456538"/>
          <a:ext cx="7410781" cy="560534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3. Sondage et point théorique</a:t>
          </a:r>
          <a:endParaRPr lang="fr-BE" sz="2400" b="1" kern="1200" dirty="0"/>
        </a:p>
      </dsp:txBody>
      <dsp:txXfrm rot="10800000">
        <a:off x="2146892" y="1456538"/>
        <a:ext cx="7270648" cy="560534"/>
      </dsp:txXfrm>
    </dsp:sp>
    <dsp:sp modelId="{1F1B6ED1-1A03-4A84-8ACB-DA944475F817}">
      <dsp:nvSpPr>
        <dsp:cNvPr id="0" name=""/>
        <dsp:cNvSpPr/>
      </dsp:nvSpPr>
      <dsp:spPr>
        <a:xfrm>
          <a:off x="1726491" y="1456538"/>
          <a:ext cx="560534" cy="56053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2E393-6C7E-4B38-A16E-0304BCAC83F2}">
      <dsp:nvSpPr>
        <dsp:cNvPr id="0" name=""/>
        <dsp:cNvSpPr/>
      </dsp:nvSpPr>
      <dsp:spPr>
        <a:xfrm rot="10800000">
          <a:off x="2006759" y="2184396"/>
          <a:ext cx="7410781" cy="560534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4. Découverte de l’espace de cours</a:t>
          </a:r>
          <a:endParaRPr lang="fr-BE" sz="2400" b="1" kern="1200" dirty="0"/>
        </a:p>
      </dsp:txBody>
      <dsp:txXfrm rot="10800000">
        <a:off x="2146892" y="2184396"/>
        <a:ext cx="7270648" cy="560534"/>
      </dsp:txXfrm>
    </dsp:sp>
    <dsp:sp modelId="{031A9594-E3A3-4426-8FA1-62E9E45E1EEE}">
      <dsp:nvSpPr>
        <dsp:cNvPr id="0" name=""/>
        <dsp:cNvSpPr/>
      </dsp:nvSpPr>
      <dsp:spPr>
        <a:xfrm>
          <a:off x="1726491" y="2184396"/>
          <a:ext cx="560534" cy="56053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C35AD-E8C7-40C1-BE6F-557134706E6D}">
      <dsp:nvSpPr>
        <dsp:cNvPr id="0" name=""/>
        <dsp:cNvSpPr/>
      </dsp:nvSpPr>
      <dsp:spPr>
        <a:xfrm rot="10800000">
          <a:off x="2006759" y="2912254"/>
          <a:ext cx="7410781" cy="560534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5. Choix d’une thématique et travail en sous-groupes</a:t>
          </a:r>
          <a:endParaRPr lang="fr-BE" sz="2400" b="1" kern="1200" dirty="0"/>
        </a:p>
      </dsp:txBody>
      <dsp:txXfrm rot="10800000">
        <a:off x="2146892" y="2912254"/>
        <a:ext cx="7270648" cy="560534"/>
      </dsp:txXfrm>
    </dsp:sp>
    <dsp:sp modelId="{91071B31-4D41-4803-BFC2-08FECF7C84D7}">
      <dsp:nvSpPr>
        <dsp:cNvPr id="0" name=""/>
        <dsp:cNvSpPr/>
      </dsp:nvSpPr>
      <dsp:spPr>
        <a:xfrm>
          <a:off x="1726491" y="2912254"/>
          <a:ext cx="560534" cy="56053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AC044-A2D5-46F9-A06B-55E2E0DB979F}">
      <dsp:nvSpPr>
        <dsp:cNvPr id="0" name=""/>
        <dsp:cNvSpPr/>
      </dsp:nvSpPr>
      <dsp:spPr>
        <a:xfrm rot="10800000">
          <a:off x="2006759" y="3640113"/>
          <a:ext cx="7410781" cy="560534"/>
        </a:xfrm>
        <a:prstGeom prst="homePlate">
          <a:avLst/>
        </a:prstGeom>
        <a:solidFill>
          <a:schemeClr val="accent5">
            <a:hueOff val="-5632119"/>
            <a:satOff val="-14516"/>
            <a:lumOff val="-980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6. Partage en grand groupe</a:t>
          </a:r>
          <a:endParaRPr lang="fr-BE" sz="2400" b="1" kern="1200" dirty="0"/>
        </a:p>
      </dsp:txBody>
      <dsp:txXfrm rot="10800000">
        <a:off x="2146892" y="3640113"/>
        <a:ext cx="7270648" cy="560534"/>
      </dsp:txXfrm>
    </dsp:sp>
    <dsp:sp modelId="{5B685E03-3D9D-44A7-A1BF-10632124FB45}">
      <dsp:nvSpPr>
        <dsp:cNvPr id="0" name=""/>
        <dsp:cNvSpPr/>
      </dsp:nvSpPr>
      <dsp:spPr>
        <a:xfrm>
          <a:off x="1726491" y="3640113"/>
          <a:ext cx="560534" cy="560534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72716-96B8-4B75-AC82-24499CB53BC3}">
      <dsp:nvSpPr>
        <dsp:cNvPr id="0" name=""/>
        <dsp:cNvSpPr/>
      </dsp:nvSpPr>
      <dsp:spPr>
        <a:xfrm rot="10800000">
          <a:off x="2006759" y="4367971"/>
          <a:ext cx="7410781" cy="560534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 val="2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7. Missions pratiques</a:t>
          </a:r>
          <a:endParaRPr lang="fr-BE" sz="2400" b="1" kern="1200" dirty="0"/>
        </a:p>
      </dsp:txBody>
      <dsp:txXfrm rot="10800000">
        <a:off x="2146892" y="4367971"/>
        <a:ext cx="7270648" cy="560534"/>
      </dsp:txXfrm>
    </dsp:sp>
    <dsp:sp modelId="{A82EE9F7-0A99-4708-A9B5-EBF87BEC055A}">
      <dsp:nvSpPr>
        <dsp:cNvPr id="0" name=""/>
        <dsp:cNvSpPr/>
      </dsp:nvSpPr>
      <dsp:spPr>
        <a:xfrm>
          <a:off x="1726491" y="4367971"/>
          <a:ext cx="560534" cy="560534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58B1B-5472-4671-ACE9-0DA2794FFB38}">
      <dsp:nvSpPr>
        <dsp:cNvPr id="0" name=""/>
        <dsp:cNvSpPr/>
      </dsp:nvSpPr>
      <dsp:spPr>
        <a:xfrm rot="10800000">
          <a:off x="2006759" y="821"/>
          <a:ext cx="7410781" cy="5605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1. Présentations</a:t>
          </a:r>
          <a:endParaRPr lang="fr-BE" sz="2400" b="1" i="0" kern="1200" dirty="0"/>
        </a:p>
      </dsp:txBody>
      <dsp:txXfrm rot="10800000">
        <a:off x="2146892" y="821"/>
        <a:ext cx="7270648" cy="560534"/>
      </dsp:txXfrm>
    </dsp:sp>
    <dsp:sp modelId="{95CAEA79-FC1E-43A2-8975-9C077BA57F5D}">
      <dsp:nvSpPr>
        <dsp:cNvPr id="0" name=""/>
        <dsp:cNvSpPr/>
      </dsp:nvSpPr>
      <dsp:spPr>
        <a:xfrm>
          <a:off x="1726491" y="821"/>
          <a:ext cx="560534" cy="5605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AB43A-9900-4DA0-BAC9-9C803AADF666}">
      <dsp:nvSpPr>
        <dsp:cNvPr id="0" name=""/>
        <dsp:cNvSpPr/>
      </dsp:nvSpPr>
      <dsp:spPr>
        <a:xfrm rot="10800000">
          <a:off x="2006759" y="728680"/>
          <a:ext cx="7410781" cy="560534"/>
        </a:xfrm>
        <a:prstGeom prst="homePlate">
          <a:avLst/>
        </a:prstGeom>
        <a:solidFill>
          <a:schemeClr val="accent5">
            <a:hueOff val="-1126424"/>
            <a:satOff val="-2903"/>
            <a:lumOff val="-196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2. A propos de cette formation</a:t>
          </a:r>
          <a:endParaRPr lang="fr-BE" sz="2400" i="0" kern="1200" dirty="0"/>
        </a:p>
      </dsp:txBody>
      <dsp:txXfrm rot="10800000">
        <a:off x="2146892" y="728680"/>
        <a:ext cx="7270648" cy="560534"/>
      </dsp:txXfrm>
    </dsp:sp>
    <dsp:sp modelId="{2B7BB545-6010-4D8E-891C-396B0CAF30EC}">
      <dsp:nvSpPr>
        <dsp:cNvPr id="0" name=""/>
        <dsp:cNvSpPr/>
      </dsp:nvSpPr>
      <dsp:spPr>
        <a:xfrm>
          <a:off x="1726491" y="728680"/>
          <a:ext cx="560534" cy="5605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EF524-D1E5-400B-9B04-F14E5D78BA7F}">
      <dsp:nvSpPr>
        <dsp:cNvPr id="0" name=""/>
        <dsp:cNvSpPr/>
      </dsp:nvSpPr>
      <dsp:spPr>
        <a:xfrm rot="10800000">
          <a:off x="2006759" y="1456538"/>
          <a:ext cx="7410781" cy="560534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3. Sondage et point théorique</a:t>
          </a:r>
          <a:endParaRPr lang="fr-BE" sz="2400" b="1" kern="1200" dirty="0"/>
        </a:p>
      </dsp:txBody>
      <dsp:txXfrm rot="10800000">
        <a:off x="2146892" y="1456538"/>
        <a:ext cx="7270648" cy="560534"/>
      </dsp:txXfrm>
    </dsp:sp>
    <dsp:sp modelId="{1F1B6ED1-1A03-4A84-8ACB-DA944475F817}">
      <dsp:nvSpPr>
        <dsp:cNvPr id="0" name=""/>
        <dsp:cNvSpPr/>
      </dsp:nvSpPr>
      <dsp:spPr>
        <a:xfrm>
          <a:off x="1726491" y="1456538"/>
          <a:ext cx="560534" cy="56053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2E393-6C7E-4B38-A16E-0304BCAC83F2}">
      <dsp:nvSpPr>
        <dsp:cNvPr id="0" name=""/>
        <dsp:cNvSpPr/>
      </dsp:nvSpPr>
      <dsp:spPr>
        <a:xfrm rot="10800000">
          <a:off x="2006759" y="2184396"/>
          <a:ext cx="7410781" cy="560534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4. Découverte de l’espace de cours</a:t>
          </a:r>
          <a:endParaRPr lang="fr-BE" sz="2400" b="1" kern="1200" dirty="0"/>
        </a:p>
      </dsp:txBody>
      <dsp:txXfrm rot="10800000">
        <a:off x="2146892" y="2184396"/>
        <a:ext cx="7270648" cy="560534"/>
      </dsp:txXfrm>
    </dsp:sp>
    <dsp:sp modelId="{031A9594-E3A3-4426-8FA1-62E9E45E1EEE}">
      <dsp:nvSpPr>
        <dsp:cNvPr id="0" name=""/>
        <dsp:cNvSpPr/>
      </dsp:nvSpPr>
      <dsp:spPr>
        <a:xfrm>
          <a:off x="1726491" y="2184396"/>
          <a:ext cx="560534" cy="56053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C35AD-E8C7-40C1-BE6F-557134706E6D}">
      <dsp:nvSpPr>
        <dsp:cNvPr id="0" name=""/>
        <dsp:cNvSpPr/>
      </dsp:nvSpPr>
      <dsp:spPr>
        <a:xfrm rot="10800000">
          <a:off x="2006759" y="2912254"/>
          <a:ext cx="7410781" cy="560534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5. Choix d’une thématique et travail en sous-groupes</a:t>
          </a:r>
          <a:endParaRPr lang="fr-BE" sz="2400" b="1" kern="1200" dirty="0"/>
        </a:p>
      </dsp:txBody>
      <dsp:txXfrm rot="10800000">
        <a:off x="2146892" y="2912254"/>
        <a:ext cx="7270648" cy="560534"/>
      </dsp:txXfrm>
    </dsp:sp>
    <dsp:sp modelId="{91071B31-4D41-4803-BFC2-08FECF7C84D7}">
      <dsp:nvSpPr>
        <dsp:cNvPr id="0" name=""/>
        <dsp:cNvSpPr/>
      </dsp:nvSpPr>
      <dsp:spPr>
        <a:xfrm>
          <a:off x="1726491" y="2912254"/>
          <a:ext cx="560534" cy="56053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AC044-A2D5-46F9-A06B-55E2E0DB979F}">
      <dsp:nvSpPr>
        <dsp:cNvPr id="0" name=""/>
        <dsp:cNvSpPr/>
      </dsp:nvSpPr>
      <dsp:spPr>
        <a:xfrm rot="10800000">
          <a:off x="2006759" y="3640113"/>
          <a:ext cx="7410781" cy="560534"/>
        </a:xfrm>
        <a:prstGeom prst="homePlate">
          <a:avLst/>
        </a:prstGeom>
        <a:solidFill>
          <a:schemeClr val="accent5">
            <a:hueOff val="-5632119"/>
            <a:satOff val="-14516"/>
            <a:lumOff val="-980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6. Partage en grand groupe</a:t>
          </a:r>
          <a:endParaRPr lang="fr-BE" sz="2400" b="1" kern="1200" dirty="0"/>
        </a:p>
      </dsp:txBody>
      <dsp:txXfrm rot="10800000">
        <a:off x="2146892" y="3640113"/>
        <a:ext cx="7270648" cy="560534"/>
      </dsp:txXfrm>
    </dsp:sp>
    <dsp:sp modelId="{5B685E03-3D9D-44A7-A1BF-10632124FB45}">
      <dsp:nvSpPr>
        <dsp:cNvPr id="0" name=""/>
        <dsp:cNvSpPr/>
      </dsp:nvSpPr>
      <dsp:spPr>
        <a:xfrm>
          <a:off x="1726491" y="3640113"/>
          <a:ext cx="560534" cy="560534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72716-96B8-4B75-AC82-24499CB53BC3}">
      <dsp:nvSpPr>
        <dsp:cNvPr id="0" name=""/>
        <dsp:cNvSpPr/>
      </dsp:nvSpPr>
      <dsp:spPr>
        <a:xfrm rot="10800000">
          <a:off x="2006759" y="4367971"/>
          <a:ext cx="7410781" cy="560534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7. Missions pratiques</a:t>
          </a:r>
          <a:endParaRPr lang="fr-BE" sz="2400" b="1" kern="1200" dirty="0"/>
        </a:p>
      </dsp:txBody>
      <dsp:txXfrm rot="10800000">
        <a:off x="2146892" y="4367971"/>
        <a:ext cx="7270648" cy="560534"/>
      </dsp:txXfrm>
    </dsp:sp>
    <dsp:sp modelId="{A82EE9F7-0A99-4708-A9B5-EBF87BEC055A}">
      <dsp:nvSpPr>
        <dsp:cNvPr id="0" name=""/>
        <dsp:cNvSpPr/>
      </dsp:nvSpPr>
      <dsp:spPr>
        <a:xfrm>
          <a:off x="1726491" y="4367971"/>
          <a:ext cx="560534" cy="560534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7E813-509F-425E-8B11-4154864612A8}">
      <dsp:nvSpPr>
        <dsp:cNvPr id="0" name=""/>
        <dsp:cNvSpPr/>
      </dsp:nvSpPr>
      <dsp:spPr>
        <a:xfrm>
          <a:off x="928812" y="275084"/>
          <a:ext cx="4617915" cy="14430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459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8080"/>
              </a:solidFill>
            </a:rPr>
            <a:t>Mission 1</a:t>
          </a:r>
          <a:endParaRPr lang="fr-BE" sz="2000" b="1" kern="1200" dirty="0">
            <a:solidFill>
              <a:srgbClr val="00808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Communiquer mes </a:t>
          </a:r>
          <a:r>
            <a:rPr lang="fr-FR" sz="1600" b="1" kern="1200" dirty="0"/>
            <a:t>disponibilités</a:t>
          </a:r>
          <a:r>
            <a:rPr lang="fr-FR" sz="1600" kern="1200" dirty="0"/>
            <a:t> en créant un </a:t>
          </a:r>
          <a:r>
            <a:rPr lang="fr-FR" sz="1600" b="0" kern="1200" dirty="0"/>
            <a:t>calendrier</a:t>
          </a:r>
          <a:r>
            <a:rPr lang="fr-FR" sz="1600" kern="1200" dirty="0"/>
            <a:t> de prise de </a:t>
          </a:r>
          <a:r>
            <a:rPr lang="fr-FR" sz="1600" b="1" kern="1200" dirty="0"/>
            <a:t>rendez-vous</a:t>
          </a:r>
          <a:endParaRPr lang="fr-BE" sz="1600" b="1" kern="1200" dirty="0"/>
        </a:p>
      </dsp:txBody>
      <dsp:txXfrm>
        <a:off x="928812" y="275084"/>
        <a:ext cx="4617915" cy="1443098"/>
      </dsp:txXfrm>
    </dsp:sp>
    <dsp:sp modelId="{F529572B-42E1-4B4F-8F89-7346E057AC34}">
      <dsp:nvSpPr>
        <dsp:cNvPr id="0" name=""/>
        <dsp:cNvSpPr/>
      </dsp:nvSpPr>
      <dsp:spPr>
        <a:xfrm>
          <a:off x="736399" y="66637"/>
          <a:ext cx="1010168" cy="15152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CCDC2A-B2C0-41CD-AD36-3F29EDB6F044}">
      <dsp:nvSpPr>
        <dsp:cNvPr id="0" name=""/>
        <dsp:cNvSpPr/>
      </dsp:nvSpPr>
      <dsp:spPr>
        <a:xfrm>
          <a:off x="5969309" y="275084"/>
          <a:ext cx="4617915" cy="14430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459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8080"/>
              </a:solidFill>
            </a:rPr>
            <a:t>Mission 2</a:t>
          </a:r>
          <a:endParaRPr lang="fr-BE" sz="2000" b="1" kern="1200" dirty="0">
            <a:solidFill>
              <a:srgbClr val="00808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Structurer</a:t>
          </a:r>
          <a:r>
            <a:rPr lang="fr-FR" sz="1600" kern="1200" dirty="0"/>
            <a:t> un contenu de cours avec les </a:t>
          </a:r>
          <a:r>
            <a:rPr lang="fr-FR" sz="1600" b="1" kern="1200" dirty="0"/>
            <a:t>étiquettes</a:t>
          </a:r>
          <a:endParaRPr lang="fr-BE" sz="1600" b="1" kern="1200" dirty="0"/>
        </a:p>
      </dsp:txBody>
      <dsp:txXfrm>
        <a:off x="5969309" y="275084"/>
        <a:ext cx="4617915" cy="1443098"/>
      </dsp:txXfrm>
    </dsp:sp>
    <dsp:sp modelId="{980E405E-3A6E-4232-A295-556495F1AC13}">
      <dsp:nvSpPr>
        <dsp:cNvPr id="0" name=""/>
        <dsp:cNvSpPr/>
      </dsp:nvSpPr>
      <dsp:spPr>
        <a:xfrm>
          <a:off x="5776896" y="66637"/>
          <a:ext cx="1010168" cy="15152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2D3562-3DAF-4C4C-8F8E-2F366C050762}">
      <dsp:nvSpPr>
        <dsp:cNvPr id="0" name=""/>
        <dsp:cNvSpPr/>
      </dsp:nvSpPr>
      <dsp:spPr>
        <a:xfrm>
          <a:off x="928812" y="2091785"/>
          <a:ext cx="4617915" cy="14430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459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8080"/>
              </a:solidFill>
            </a:rPr>
            <a:t>Mission 3</a:t>
          </a:r>
          <a:endParaRPr lang="fr-BE" sz="2000" b="1" kern="1200" dirty="0">
            <a:solidFill>
              <a:srgbClr val="00808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Lancer une </a:t>
          </a:r>
          <a:r>
            <a:rPr lang="fr-FR" sz="1600" b="0" kern="1200" dirty="0"/>
            <a:t>question</a:t>
          </a:r>
          <a:r>
            <a:rPr lang="fr-FR" sz="1600" kern="1200" dirty="0"/>
            <a:t> simple de </a:t>
          </a:r>
          <a:r>
            <a:rPr lang="fr-FR" sz="1600" b="1" kern="1200" dirty="0"/>
            <a:t>feedback</a:t>
          </a:r>
          <a:r>
            <a:rPr lang="fr-FR" sz="1600" kern="1200" dirty="0"/>
            <a:t> avec un </a:t>
          </a:r>
          <a:r>
            <a:rPr lang="fr-FR" sz="1600" b="1" kern="1200" dirty="0"/>
            <a:t>sondage</a:t>
          </a:r>
          <a:endParaRPr lang="fr-BE" sz="1600" b="1" kern="1200" dirty="0"/>
        </a:p>
      </dsp:txBody>
      <dsp:txXfrm>
        <a:off x="928812" y="2091785"/>
        <a:ext cx="4617915" cy="1443098"/>
      </dsp:txXfrm>
    </dsp:sp>
    <dsp:sp modelId="{BDF09B62-62E2-4494-AFE1-464F6973C0B0}">
      <dsp:nvSpPr>
        <dsp:cNvPr id="0" name=""/>
        <dsp:cNvSpPr/>
      </dsp:nvSpPr>
      <dsp:spPr>
        <a:xfrm>
          <a:off x="736399" y="1883337"/>
          <a:ext cx="1010168" cy="15152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F663DB-1214-4ECE-95AC-77A091E1A730}">
      <dsp:nvSpPr>
        <dsp:cNvPr id="0" name=""/>
        <dsp:cNvSpPr/>
      </dsp:nvSpPr>
      <dsp:spPr>
        <a:xfrm>
          <a:off x="5969309" y="2091785"/>
          <a:ext cx="4617915" cy="14430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459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8080"/>
              </a:solidFill>
            </a:rPr>
            <a:t>Mission 4</a:t>
          </a:r>
          <a:endParaRPr lang="fr-BE" sz="2000" b="1" kern="1200" dirty="0">
            <a:solidFill>
              <a:srgbClr val="00808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Créer un </a:t>
          </a:r>
          <a:r>
            <a:rPr lang="fr-FR" sz="1600" b="1" kern="1200" dirty="0"/>
            <a:t>groupe</a:t>
          </a:r>
          <a:r>
            <a:rPr lang="fr-FR" sz="1600" kern="1200" dirty="0"/>
            <a:t> pour les </a:t>
          </a:r>
          <a:r>
            <a:rPr lang="fr-FR" sz="1600" b="1" kern="1200" dirty="0"/>
            <a:t>étudiants PEPS, </a:t>
          </a:r>
          <a:r>
            <a:rPr lang="fr-FR" sz="1600" b="0" kern="1200" dirty="0"/>
            <a:t>de façon à pouvoir communiquer avec eux spécifiquement</a:t>
          </a:r>
          <a:endParaRPr lang="fr-BE" sz="1600" b="0" kern="1200" dirty="0"/>
        </a:p>
      </dsp:txBody>
      <dsp:txXfrm>
        <a:off x="5969309" y="2091785"/>
        <a:ext cx="4617915" cy="1443098"/>
      </dsp:txXfrm>
    </dsp:sp>
    <dsp:sp modelId="{961613EF-5716-4FED-8F83-A3C262F50598}">
      <dsp:nvSpPr>
        <dsp:cNvPr id="0" name=""/>
        <dsp:cNvSpPr/>
      </dsp:nvSpPr>
      <dsp:spPr>
        <a:xfrm>
          <a:off x="5776896" y="1883337"/>
          <a:ext cx="1010168" cy="15152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A07587-9939-48D2-9BEC-403D05528C6D}">
      <dsp:nvSpPr>
        <dsp:cNvPr id="0" name=""/>
        <dsp:cNvSpPr/>
      </dsp:nvSpPr>
      <dsp:spPr>
        <a:xfrm>
          <a:off x="3449060" y="3908486"/>
          <a:ext cx="4617915" cy="14430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459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8080"/>
              </a:solidFill>
            </a:rPr>
            <a:t>Mission 5</a:t>
          </a:r>
          <a:endParaRPr lang="fr-BE" sz="2000" b="1" kern="1200" dirty="0">
            <a:solidFill>
              <a:srgbClr val="00808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0" kern="1200" dirty="0"/>
            <a:t>Testez un </a:t>
          </a:r>
          <a:r>
            <a:rPr lang="fr-FR" sz="1600" b="1" kern="1200" dirty="0"/>
            <a:t>outil de votre choix</a:t>
          </a:r>
          <a:endParaRPr lang="fr-BE" sz="1600" b="1" kern="1200" dirty="0"/>
        </a:p>
      </dsp:txBody>
      <dsp:txXfrm>
        <a:off x="3449060" y="3908486"/>
        <a:ext cx="4617915" cy="1443098"/>
      </dsp:txXfrm>
    </dsp:sp>
    <dsp:sp modelId="{F025E711-6A80-407A-8A48-25665AA41746}">
      <dsp:nvSpPr>
        <dsp:cNvPr id="0" name=""/>
        <dsp:cNvSpPr/>
      </dsp:nvSpPr>
      <dsp:spPr>
        <a:xfrm>
          <a:off x="3256647" y="3700038"/>
          <a:ext cx="1010168" cy="15152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58B1B-5472-4671-ACE9-0DA2794FFB38}">
      <dsp:nvSpPr>
        <dsp:cNvPr id="0" name=""/>
        <dsp:cNvSpPr/>
      </dsp:nvSpPr>
      <dsp:spPr>
        <a:xfrm rot="10800000">
          <a:off x="2006759" y="821"/>
          <a:ext cx="7410781" cy="5605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1. Présentations</a:t>
          </a:r>
          <a:endParaRPr lang="fr-BE" sz="2400" b="1" i="0" kern="1200" dirty="0"/>
        </a:p>
      </dsp:txBody>
      <dsp:txXfrm rot="10800000">
        <a:off x="2146892" y="821"/>
        <a:ext cx="7270648" cy="560534"/>
      </dsp:txXfrm>
    </dsp:sp>
    <dsp:sp modelId="{95CAEA79-FC1E-43A2-8975-9C077BA57F5D}">
      <dsp:nvSpPr>
        <dsp:cNvPr id="0" name=""/>
        <dsp:cNvSpPr/>
      </dsp:nvSpPr>
      <dsp:spPr>
        <a:xfrm>
          <a:off x="1726491" y="821"/>
          <a:ext cx="560534" cy="5605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AB43A-9900-4DA0-BAC9-9C803AADF666}">
      <dsp:nvSpPr>
        <dsp:cNvPr id="0" name=""/>
        <dsp:cNvSpPr/>
      </dsp:nvSpPr>
      <dsp:spPr>
        <a:xfrm rot="10800000">
          <a:off x="2006759" y="728680"/>
          <a:ext cx="7410781" cy="560534"/>
        </a:xfrm>
        <a:prstGeom prst="homePlate">
          <a:avLst/>
        </a:prstGeom>
        <a:solidFill>
          <a:schemeClr val="accent5">
            <a:hueOff val="-1126424"/>
            <a:satOff val="-2903"/>
            <a:lumOff val="-1961"/>
            <a:alpha val="2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2. A propos de cette formation</a:t>
          </a:r>
          <a:endParaRPr lang="fr-BE" sz="2400" i="0" kern="1200" dirty="0"/>
        </a:p>
      </dsp:txBody>
      <dsp:txXfrm rot="10800000">
        <a:off x="2146892" y="728680"/>
        <a:ext cx="7270648" cy="560534"/>
      </dsp:txXfrm>
    </dsp:sp>
    <dsp:sp modelId="{2B7BB545-6010-4D8E-891C-396B0CAF30EC}">
      <dsp:nvSpPr>
        <dsp:cNvPr id="0" name=""/>
        <dsp:cNvSpPr/>
      </dsp:nvSpPr>
      <dsp:spPr>
        <a:xfrm>
          <a:off x="1726491" y="728680"/>
          <a:ext cx="560534" cy="5605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EF524-D1E5-400B-9B04-F14E5D78BA7F}">
      <dsp:nvSpPr>
        <dsp:cNvPr id="0" name=""/>
        <dsp:cNvSpPr/>
      </dsp:nvSpPr>
      <dsp:spPr>
        <a:xfrm rot="10800000">
          <a:off x="2006759" y="1456538"/>
          <a:ext cx="7410781" cy="560534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  <a:alpha val="2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3. Sondage et point théorique</a:t>
          </a:r>
          <a:endParaRPr lang="fr-BE" sz="2400" b="1" kern="1200" dirty="0"/>
        </a:p>
      </dsp:txBody>
      <dsp:txXfrm rot="10800000">
        <a:off x="2146892" y="1456538"/>
        <a:ext cx="7270648" cy="560534"/>
      </dsp:txXfrm>
    </dsp:sp>
    <dsp:sp modelId="{1F1B6ED1-1A03-4A84-8ACB-DA944475F817}">
      <dsp:nvSpPr>
        <dsp:cNvPr id="0" name=""/>
        <dsp:cNvSpPr/>
      </dsp:nvSpPr>
      <dsp:spPr>
        <a:xfrm>
          <a:off x="1726491" y="1456538"/>
          <a:ext cx="560534" cy="56053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2E393-6C7E-4B38-A16E-0304BCAC83F2}">
      <dsp:nvSpPr>
        <dsp:cNvPr id="0" name=""/>
        <dsp:cNvSpPr/>
      </dsp:nvSpPr>
      <dsp:spPr>
        <a:xfrm rot="10800000">
          <a:off x="2006759" y="2184396"/>
          <a:ext cx="7410781" cy="560534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 val="2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4. Découverte de l’espace de cours</a:t>
          </a:r>
          <a:endParaRPr lang="fr-BE" sz="2400" b="1" kern="1200" dirty="0"/>
        </a:p>
      </dsp:txBody>
      <dsp:txXfrm rot="10800000">
        <a:off x="2146892" y="2184396"/>
        <a:ext cx="7270648" cy="560534"/>
      </dsp:txXfrm>
    </dsp:sp>
    <dsp:sp modelId="{031A9594-E3A3-4426-8FA1-62E9E45E1EEE}">
      <dsp:nvSpPr>
        <dsp:cNvPr id="0" name=""/>
        <dsp:cNvSpPr/>
      </dsp:nvSpPr>
      <dsp:spPr>
        <a:xfrm>
          <a:off x="1726491" y="2184396"/>
          <a:ext cx="560534" cy="56053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C35AD-E8C7-40C1-BE6F-557134706E6D}">
      <dsp:nvSpPr>
        <dsp:cNvPr id="0" name=""/>
        <dsp:cNvSpPr/>
      </dsp:nvSpPr>
      <dsp:spPr>
        <a:xfrm rot="10800000">
          <a:off x="2006759" y="2912254"/>
          <a:ext cx="7410781" cy="560534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  <a:alpha val="2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5. Choix d’une thématique et travail en sous-groupes</a:t>
          </a:r>
          <a:endParaRPr lang="fr-BE" sz="2400" b="1" kern="1200" dirty="0"/>
        </a:p>
      </dsp:txBody>
      <dsp:txXfrm rot="10800000">
        <a:off x="2146892" y="2912254"/>
        <a:ext cx="7270648" cy="560534"/>
      </dsp:txXfrm>
    </dsp:sp>
    <dsp:sp modelId="{91071B31-4D41-4803-BFC2-08FECF7C84D7}">
      <dsp:nvSpPr>
        <dsp:cNvPr id="0" name=""/>
        <dsp:cNvSpPr/>
      </dsp:nvSpPr>
      <dsp:spPr>
        <a:xfrm>
          <a:off x="1726491" y="2912254"/>
          <a:ext cx="560534" cy="56053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AC044-A2D5-46F9-A06B-55E2E0DB979F}">
      <dsp:nvSpPr>
        <dsp:cNvPr id="0" name=""/>
        <dsp:cNvSpPr/>
      </dsp:nvSpPr>
      <dsp:spPr>
        <a:xfrm rot="10800000">
          <a:off x="2006759" y="3640113"/>
          <a:ext cx="7410781" cy="560534"/>
        </a:xfrm>
        <a:prstGeom prst="homePlate">
          <a:avLst/>
        </a:prstGeom>
        <a:solidFill>
          <a:schemeClr val="accent5">
            <a:hueOff val="-5632119"/>
            <a:satOff val="-14516"/>
            <a:lumOff val="-9804"/>
            <a:alpha val="2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6. Partage en grand groupe</a:t>
          </a:r>
          <a:endParaRPr lang="fr-BE" sz="2400" b="1" kern="1200" dirty="0"/>
        </a:p>
      </dsp:txBody>
      <dsp:txXfrm rot="10800000">
        <a:off x="2146892" y="3640113"/>
        <a:ext cx="7270648" cy="560534"/>
      </dsp:txXfrm>
    </dsp:sp>
    <dsp:sp modelId="{5B685E03-3D9D-44A7-A1BF-10632124FB45}">
      <dsp:nvSpPr>
        <dsp:cNvPr id="0" name=""/>
        <dsp:cNvSpPr/>
      </dsp:nvSpPr>
      <dsp:spPr>
        <a:xfrm>
          <a:off x="1726491" y="3640113"/>
          <a:ext cx="560534" cy="560534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72716-96B8-4B75-AC82-24499CB53BC3}">
      <dsp:nvSpPr>
        <dsp:cNvPr id="0" name=""/>
        <dsp:cNvSpPr/>
      </dsp:nvSpPr>
      <dsp:spPr>
        <a:xfrm rot="10800000">
          <a:off x="2006759" y="4367971"/>
          <a:ext cx="7410781" cy="560534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 val="2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7. Missions pratiques</a:t>
          </a:r>
          <a:endParaRPr lang="fr-BE" sz="2400" b="1" kern="1200" dirty="0"/>
        </a:p>
      </dsp:txBody>
      <dsp:txXfrm rot="10800000">
        <a:off x="2146892" y="4367971"/>
        <a:ext cx="7270648" cy="560534"/>
      </dsp:txXfrm>
    </dsp:sp>
    <dsp:sp modelId="{A82EE9F7-0A99-4708-A9B5-EBF87BEC055A}">
      <dsp:nvSpPr>
        <dsp:cNvPr id="0" name=""/>
        <dsp:cNvSpPr/>
      </dsp:nvSpPr>
      <dsp:spPr>
        <a:xfrm>
          <a:off x="1726491" y="4367971"/>
          <a:ext cx="560534" cy="560534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5461C-E5FF-48C3-AB63-9860FE080FD5}">
      <dsp:nvSpPr>
        <dsp:cNvPr id="0" name=""/>
        <dsp:cNvSpPr/>
      </dsp:nvSpPr>
      <dsp:spPr>
        <a:xfrm>
          <a:off x="0" y="350166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44C7D-7D0A-4578-A878-F459DF288CBA}">
      <dsp:nvSpPr>
        <dsp:cNvPr id="0" name=""/>
        <dsp:cNvSpPr/>
      </dsp:nvSpPr>
      <dsp:spPr>
        <a:xfrm>
          <a:off x="525780" y="99246"/>
          <a:ext cx="736092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Quel est votre </a:t>
          </a:r>
          <a:r>
            <a:rPr lang="fr-FR" sz="1700" b="1" kern="1200" dirty="0"/>
            <a:t>métier</a:t>
          </a:r>
          <a:r>
            <a:rPr lang="fr-FR" sz="1700" kern="1200" dirty="0"/>
            <a:t> et </a:t>
          </a:r>
          <a:r>
            <a:rPr lang="fr-FR" sz="1700" b="1" kern="1200" dirty="0"/>
            <a:t>contexte de travail </a:t>
          </a:r>
          <a:r>
            <a:rPr lang="fr-FR" sz="1700" kern="1200" dirty="0"/>
            <a:t>?</a:t>
          </a:r>
          <a:endParaRPr lang="fr-BE" sz="1700" kern="1200" dirty="0"/>
        </a:p>
      </dsp:txBody>
      <dsp:txXfrm>
        <a:off x="550278" y="123744"/>
        <a:ext cx="7311924" cy="452844"/>
      </dsp:txXfrm>
    </dsp:sp>
    <dsp:sp modelId="{2C7EA5A6-9397-42C9-861C-0AD00703D084}">
      <dsp:nvSpPr>
        <dsp:cNvPr id="0" name=""/>
        <dsp:cNvSpPr/>
      </dsp:nvSpPr>
      <dsp:spPr>
        <a:xfrm>
          <a:off x="0" y="1121286"/>
          <a:ext cx="10515600" cy="374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b="1" kern="1200" dirty="0"/>
            <a:t>Niveau 5</a:t>
          </a:r>
          <a:endParaRPr lang="fr-BE" sz="1700" b="1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Vous savez paramétrer finement, mettre en page, créer des activités de différents types</a:t>
          </a:r>
          <a:endParaRPr lang="fr-B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b="1" kern="1200" dirty="0"/>
            <a:t>Niveau 4</a:t>
          </a:r>
          <a:endParaRPr lang="fr-BE" sz="1700" b="1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Vous savez paramétrer, mettre en page, créer quelques types d'activités</a:t>
          </a:r>
          <a:endParaRPr lang="fr-B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b="1" kern="1200" dirty="0"/>
            <a:t>Niveau 3</a:t>
          </a:r>
          <a:endParaRPr lang="fr-BE" sz="1700" b="1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Vous savez réaliser des paramétrages de base, créer deux ou trois activités</a:t>
          </a:r>
          <a:endParaRPr lang="fr-B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b="1" kern="1200" dirty="0"/>
            <a:t>Niveau 2</a:t>
          </a:r>
          <a:endParaRPr lang="fr-BE" sz="1700" b="1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Vous n'utilisez Moodle que </a:t>
          </a:r>
          <a:r>
            <a:rPr lang="fr-FR" sz="1700" kern="1200" dirty="0" err="1"/>
            <a:t>contraint‧e</a:t>
          </a:r>
          <a:r>
            <a:rPr lang="fr-FR" sz="1700" kern="1200" dirty="0"/>
            <a:t> et </a:t>
          </a:r>
          <a:r>
            <a:rPr lang="fr-FR" sz="1700" kern="1200" dirty="0" err="1"/>
            <a:t>forcé‧e</a:t>
          </a:r>
          <a:endParaRPr lang="fr-B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b="1" kern="1200" dirty="0"/>
            <a:t>Niveau 1</a:t>
          </a:r>
          <a:endParaRPr lang="fr-BE" sz="1700" b="1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Vous n'êtes presque jamais </a:t>
          </a:r>
          <a:r>
            <a:rPr lang="fr-FR" sz="1700" kern="1200" dirty="0" err="1"/>
            <a:t>entré‧e</a:t>
          </a:r>
          <a:r>
            <a:rPr lang="fr-FR" sz="1700" kern="1200" dirty="0"/>
            <a:t> dans l'interface et paniquez quand vous y cliquez sur une fonctionnalité</a:t>
          </a:r>
          <a:endParaRPr lang="fr-BE" sz="1700" kern="1200" dirty="0"/>
        </a:p>
      </dsp:txBody>
      <dsp:txXfrm>
        <a:off x="0" y="1121286"/>
        <a:ext cx="10515600" cy="3748500"/>
      </dsp:txXfrm>
    </dsp:sp>
    <dsp:sp modelId="{68C9CE07-B365-4A81-B97E-278996508FFE}">
      <dsp:nvSpPr>
        <dsp:cNvPr id="0" name=""/>
        <dsp:cNvSpPr/>
      </dsp:nvSpPr>
      <dsp:spPr>
        <a:xfrm>
          <a:off x="525780" y="870366"/>
          <a:ext cx="7360920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Comment percevez-vous vos </a:t>
          </a:r>
          <a:r>
            <a:rPr lang="fr-FR" sz="1700" b="1" kern="1200" dirty="0"/>
            <a:t>compétences avec Moodle </a:t>
          </a:r>
          <a:r>
            <a:rPr lang="fr-FR" sz="1700" kern="1200" dirty="0"/>
            <a:t>?</a:t>
          </a:r>
          <a:endParaRPr lang="fr-BE" sz="1700" kern="1200" dirty="0"/>
        </a:p>
      </dsp:txBody>
      <dsp:txXfrm>
        <a:off x="550278" y="894864"/>
        <a:ext cx="7311924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58B1B-5472-4671-ACE9-0DA2794FFB38}">
      <dsp:nvSpPr>
        <dsp:cNvPr id="0" name=""/>
        <dsp:cNvSpPr/>
      </dsp:nvSpPr>
      <dsp:spPr>
        <a:xfrm rot="10800000">
          <a:off x="2006759" y="821"/>
          <a:ext cx="7410781" cy="5605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1. Présentations</a:t>
          </a:r>
          <a:endParaRPr lang="fr-BE" sz="2400" b="1" i="0" kern="1200" dirty="0"/>
        </a:p>
      </dsp:txBody>
      <dsp:txXfrm rot="10800000">
        <a:off x="2146892" y="821"/>
        <a:ext cx="7270648" cy="560534"/>
      </dsp:txXfrm>
    </dsp:sp>
    <dsp:sp modelId="{95CAEA79-FC1E-43A2-8975-9C077BA57F5D}">
      <dsp:nvSpPr>
        <dsp:cNvPr id="0" name=""/>
        <dsp:cNvSpPr/>
      </dsp:nvSpPr>
      <dsp:spPr>
        <a:xfrm>
          <a:off x="1726491" y="821"/>
          <a:ext cx="560534" cy="5605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AB43A-9900-4DA0-BAC9-9C803AADF666}">
      <dsp:nvSpPr>
        <dsp:cNvPr id="0" name=""/>
        <dsp:cNvSpPr/>
      </dsp:nvSpPr>
      <dsp:spPr>
        <a:xfrm rot="10800000">
          <a:off x="2006759" y="728680"/>
          <a:ext cx="7410781" cy="560534"/>
        </a:xfrm>
        <a:prstGeom prst="homePlate">
          <a:avLst/>
        </a:prstGeom>
        <a:solidFill>
          <a:schemeClr val="accent5">
            <a:hueOff val="-1126424"/>
            <a:satOff val="-2903"/>
            <a:lumOff val="-196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2. A propos de cette formation</a:t>
          </a:r>
          <a:endParaRPr lang="fr-BE" sz="2400" i="0" kern="1200" dirty="0"/>
        </a:p>
      </dsp:txBody>
      <dsp:txXfrm rot="10800000">
        <a:off x="2146892" y="728680"/>
        <a:ext cx="7270648" cy="560534"/>
      </dsp:txXfrm>
    </dsp:sp>
    <dsp:sp modelId="{2B7BB545-6010-4D8E-891C-396B0CAF30EC}">
      <dsp:nvSpPr>
        <dsp:cNvPr id="0" name=""/>
        <dsp:cNvSpPr/>
      </dsp:nvSpPr>
      <dsp:spPr>
        <a:xfrm>
          <a:off x="1726491" y="728680"/>
          <a:ext cx="560534" cy="5605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EF524-D1E5-400B-9B04-F14E5D78BA7F}">
      <dsp:nvSpPr>
        <dsp:cNvPr id="0" name=""/>
        <dsp:cNvSpPr/>
      </dsp:nvSpPr>
      <dsp:spPr>
        <a:xfrm rot="10800000">
          <a:off x="2006759" y="1456538"/>
          <a:ext cx="7410781" cy="560534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  <a:alpha val="2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3. Sondage et point théorique</a:t>
          </a:r>
          <a:endParaRPr lang="fr-BE" sz="2400" b="1" kern="1200" dirty="0"/>
        </a:p>
      </dsp:txBody>
      <dsp:txXfrm rot="10800000">
        <a:off x="2146892" y="1456538"/>
        <a:ext cx="7270648" cy="560534"/>
      </dsp:txXfrm>
    </dsp:sp>
    <dsp:sp modelId="{1F1B6ED1-1A03-4A84-8ACB-DA944475F817}">
      <dsp:nvSpPr>
        <dsp:cNvPr id="0" name=""/>
        <dsp:cNvSpPr/>
      </dsp:nvSpPr>
      <dsp:spPr>
        <a:xfrm>
          <a:off x="1726491" y="1456538"/>
          <a:ext cx="560534" cy="56053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2E393-6C7E-4B38-A16E-0304BCAC83F2}">
      <dsp:nvSpPr>
        <dsp:cNvPr id="0" name=""/>
        <dsp:cNvSpPr/>
      </dsp:nvSpPr>
      <dsp:spPr>
        <a:xfrm rot="10800000">
          <a:off x="2006759" y="2184396"/>
          <a:ext cx="7410781" cy="560534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 val="2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4. Découverte de l’espace de cours</a:t>
          </a:r>
          <a:endParaRPr lang="fr-BE" sz="2400" b="1" kern="1200" dirty="0"/>
        </a:p>
      </dsp:txBody>
      <dsp:txXfrm rot="10800000">
        <a:off x="2146892" y="2184396"/>
        <a:ext cx="7270648" cy="560534"/>
      </dsp:txXfrm>
    </dsp:sp>
    <dsp:sp modelId="{031A9594-E3A3-4426-8FA1-62E9E45E1EEE}">
      <dsp:nvSpPr>
        <dsp:cNvPr id="0" name=""/>
        <dsp:cNvSpPr/>
      </dsp:nvSpPr>
      <dsp:spPr>
        <a:xfrm>
          <a:off x="1726491" y="2184396"/>
          <a:ext cx="560534" cy="56053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C35AD-E8C7-40C1-BE6F-557134706E6D}">
      <dsp:nvSpPr>
        <dsp:cNvPr id="0" name=""/>
        <dsp:cNvSpPr/>
      </dsp:nvSpPr>
      <dsp:spPr>
        <a:xfrm rot="10800000">
          <a:off x="2006759" y="2912254"/>
          <a:ext cx="7410781" cy="560534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  <a:alpha val="2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5. Choix d’une thématique et travail en sous-groupes</a:t>
          </a:r>
          <a:endParaRPr lang="fr-BE" sz="2400" b="1" kern="1200" dirty="0"/>
        </a:p>
      </dsp:txBody>
      <dsp:txXfrm rot="10800000">
        <a:off x="2146892" y="2912254"/>
        <a:ext cx="7270648" cy="560534"/>
      </dsp:txXfrm>
    </dsp:sp>
    <dsp:sp modelId="{91071B31-4D41-4803-BFC2-08FECF7C84D7}">
      <dsp:nvSpPr>
        <dsp:cNvPr id="0" name=""/>
        <dsp:cNvSpPr/>
      </dsp:nvSpPr>
      <dsp:spPr>
        <a:xfrm>
          <a:off x="1726491" y="2912254"/>
          <a:ext cx="560534" cy="56053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AC044-A2D5-46F9-A06B-55E2E0DB979F}">
      <dsp:nvSpPr>
        <dsp:cNvPr id="0" name=""/>
        <dsp:cNvSpPr/>
      </dsp:nvSpPr>
      <dsp:spPr>
        <a:xfrm rot="10800000">
          <a:off x="2006759" y="3640113"/>
          <a:ext cx="7410781" cy="560534"/>
        </a:xfrm>
        <a:prstGeom prst="homePlate">
          <a:avLst/>
        </a:prstGeom>
        <a:solidFill>
          <a:schemeClr val="accent5">
            <a:hueOff val="-5632119"/>
            <a:satOff val="-14516"/>
            <a:lumOff val="-9804"/>
            <a:alpha val="2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6. Partage en grand groupe</a:t>
          </a:r>
          <a:endParaRPr lang="fr-BE" sz="2400" b="1" kern="1200" dirty="0"/>
        </a:p>
      </dsp:txBody>
      <dsp:txXfrm rot="10800000">
        <a:off x="2146892" y="3640113"/>
        <a:ext cx="7270648" cy="560534"/>
      </dsp:txXfrm>
    </dsp:sp>
    <dsp:sp modelId="{5B685E03-3D9D-44A7-A1BF-10632124FB45}">
      <dsp:nvSpPr>
        <dsp:cNvPr id="0" name=""/>
        <dsp:cNvSpPr/>
      </dsp:nvSpPr>
      <dsp:spPr>
        <a:xfrm>
          <a:off x="1726491" y="3640113"/>
          <a:ext cx="560534" cy="560534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72716-96B8-4B75-AC82-24499CB53BC3}">
      <dsp:nvSpPr>
        <dsp:cNvPr id="0" name=""/>
        <dsp:cNvSpPr/>
      </dsp:nvSpPr>
      <dsp:spPr>
        <a:xfrm rot="10800000">
          <a:off x="2006759" y="4367971"/>
          <a:ext cx="7410781" cy="560534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 val="2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7. Missions pratiques</a:t>
          </a:r>
          <a:endParaRPr lang="fr-BE" sz="2400" b="1" kern="1200" dirty="0"/>
        </a:p>
      </dsp:txBody>
      <dsp:txXfrm rot="10800000">
        <a:off x="2146892" y="4367971"/>
        <a:ext cx="7270648" cy="560534"/>
      </dsp:txXfrm>
    </dsp:sp>
    <dsp:sp modelId="{A82EE9F7-0A99-4708-A9B5-EBF87BEC055A}">
      <dsp:nvSpPr>
        <dsp:cNvPr id="0" name=""/>
        <dsp:cNvSpPr/>
      </dsp:nvSpPr>
      <dsp:spPr>
        <a:xfrm>
          <a:off x="1726491" y="4367971"/>
          <a:ext cx="560534" cy="560534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C8A2E-FD73-4597-990D-637A4CB938C9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/>
            <a:t>Vous </a:t>
          </a:r>
          <a:r>
            <a:rPr lang="fr-FR" sz="3200" b="1" kern="1200"/>
            <a:t>positionner</a:t>
          </a:r>
          <a:endParaRPr lang="fr-BE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/>
            <a:t>Penser et concevoir</a:t>
          </a:r>
          <a:endParaRPr lang="fr-BE" sz="3200" kern="120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/>
            <a:t>Des </a:t>
          </a:r>
          <a:r>
            <a:rPr lang="fr-FR" sz="3200" b="1" kern="1200"/>
            <a:t>dispositifs</a:t>
          </a:r>
          <a:endParaRPr lang="fr-BE" sz="3200" kern="120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/>
            <a:t>Des </a:t>
          </a:r>
          <a:r>
            <a:rPr lang="fr-FR" sz="3200" b="1" kern="1200"/>
            <a:t>outils</a:t>
          </a:r>
          <a:endParaRPr lang="fr-BE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/>
            <a:t>Gérer des </a:t>
          </a:r>
          <a:r>
            <a:rPr lang="fr-FR" sz="3200" b="1" kern="1200"/>
            <a:t>étudiant.es peu actif.ves </a:t>
          </a:r>
          <a:r>
            <a:rPr lang="fr-FR" sz="3200" kern="1200"/>
            <a:t>ou </a:t>
          </a:r>
          <a:r>
            <a:rPr lang="fr-FR" sz="3200" b="1" kern="1200"/>
            <a:t>en difficulté</a:t>
          </a:r>
          <a:endParaRPr lang="fr-BE" sz="3200" kern="1200"/>
        </a:p>
      </dsp:txBody>
      <dsp:txXfrm rot="-5400000">
        <a:off x="3785615" y="605066"/>
        <a:ext cx="6560052" cy="3141206"/>
      </dsp:txXfrm>
    </dsp:sp>
    <dsp:sp modelId="{57D34E74-47BD-4A86-8E74-9696B3EC2E98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i="1" kern="1200"/>
            <a:t>L’interaction avec les étudiant.es pour les engager</a:t>
          </a:r>
          <a:endParaRPr lang="fr-BE" sz="3600" kern="1200"/>
        </a:p>
      </dsp:txBody>
      <dsp:txXfrm>
        <a:off x="184799" y="184799"/>
        <a:ext cx="3416018" cy="3981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8A6AE-DF97-475C-9DE3-0C2C6C844F01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83D4B-F44B-470C-AA5F-A9ED04E91876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En </a:t>
          </a:r>
          <a:r>
            <a:rPr lang="fr-FR" sz="2400" b="1" kern="1200" dirty="0"/>
            <a:t>présence</a:t>
          </a:r>
          <a:r>
            <a:rPr lang="fr-FR" sz="2400" kern="1200" dirty="0"/>
            <a:t> vs à </a:t>
          </a:r>
          <a:r>
            <a:rPr lang="fr-FR" sz="2400" b="1" kern="1200" dirty="0"/>
            <a:t>distance</a:t>
          </a:r>
          <a:endParaRPr lang="fr-BE" sz="2400" b="1" kern="1200" dirty="0"/>
        </a:p>
      </dsp:txBody>
      <dsp:txXfrm>
        <a:off x="2175669" y="0"/>
        <a:ext cx="8339931" cy="924659"/>
      </dsp:txXfrm>
    </dsp:sp>
    <dsp:sp modelId="{B9EAD2C5-76B0-4B7E-BEAD-BC0298CF8D31}">
      <dsp:nvSpPr>
        <dsp:cNvPr id="0" name=""/>
        <dsp:cNvSpPr/>
      </dsp:nvSpPr>
      <dsp:spPr>
        <a:xfrm>
          <a:off x="571113" y="924659"/>
          <a:ext cx="3209111" cy="320911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C0BFB-635D-4052-A597-BF10C778A787}">
      <dsp:nvSpPr>
        <dsp:cNvPr id="0" name=""/>
        <dsp:cNvSpPr/>
      </dsp:nvSpPr>
      <dsp:spPr>
        <a:xfrm>
          <a:off x="2175669" y="924659"/>
          <a:ext cx="8339931" cy="3209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/>
            <a:t>Espace</a:t>
          </a:r>
          <a:r>
            <a:rPr lang="fr-FR" sz="2400" kern="1200" dirty="0"/>
            <a:t> de ressources et d’inspiration (auto-apprentissage) </a:t>
          </a:r>
          <a:r>
            <a:rPr lang="fr-FR" sz="2400" b="1" kern="1200" dirty="0"/>
            <a:t>asynchrone</a:t>
          </a:r>
          <a:r>
            <a:rPr lang="fr-FR" sz="2400" kern="1200" dirty="0"/>
            <a:t> vs formation </a:t>
          </a:r>
          <a:r>
            <a:rPr lang="fr-FR" sz="2400" b="1" kern="1200" dirty="0"/>
            <a:t>synchrone</a:t>
          </a:r>
          <a:endParaRPr lang="fr-BE" sz="2400" kern="1200" dirty="0"/>
        </a:p>
      </dsp:txBody>
      <dsp:txXfrm>
        <a:off x="2175669" y="924659"/>
        <a:ext cx="8339931" cy="924659"/>
      </dsp:txXfrm>
    </dsp:sp>
    <dsp:sp modelId="{3B1F44A3-0F41-46C1-AD7D-6E917CF3AFA8}">
      <dsp:nvSpPr>
        <dsp:cNvPr id="0" name=""/>
        <dsp:cNvSpPr/>
      </dsp:nvSpPr>
      <dsp:spPr>
        <a:xfrm>
          <a:off x="1142226" y="1849318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E8B04-7BD8-4754-B09D-367ED0EB0580}">
      <dsp:nvSpPr>
        <dsp:cNvPr id="0" name=""/>
        <dsp:cNvSpPr/>
      </dsp:nvSpPr>
      <dsp:spPr>
        <a:xfrm>
          <a:off x="2175669" y="1849318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Bonnes </a:t>
          </a:r>
          <a:r>
            <a:rPr lang="fr-FR" sz="2400" b="1" kern="1200" dirty="0"/>
            <a:t>pratiques</a:t>
          </a:r>
          <a:r>
            <a:rPr lang="fr-FR" sz="2400" kern="1200" dirty="0"/>
            <a:t> (contenu) vs </a:t>
          </a:r>
          <a:r>
            <a:rPr lang="fr-FR" sz="2400" b="0" kern="1200" dirty="0"/>
            <a:t>exploration d’</a:t>
          </a:r>
          <a:r>
            <a:rPr lang="fr-FR" sz="2400" b="1" kern="1200" dirty="0"/>
            <a:t>outils</a:t>
          </a:r>
          <a:r>
            <a:rPr lang="fr-FR" sz="2400" b="0" kern="1200" dirty="0"/>
            <a:t> </a:t>
          </a:r>
          <a:r>
            <a:rPr lang="fr-FR" sz="2400" kern="1200" dirty="0"/>
            <a:t>Moodle (forme)</a:t>
          </a:r>
          <a:endParaRPr lang="fr-BE" sz="2400" kern="1200" dirty="0"/>
        </a:p>
      </dsp:txBody>
      <dsp:txXfrm>
        <a:off x="2175669" y="1849318"/>
        <a:ext cx="8339931" cy="924659"/>
      </dsp:txXfrm>
    </dsp:sp>
    <dsp:sp modelId="{2C99C56B-BD03-49F2-A14A-DEC4B8CEEE98}">
      <dsp:nvSpPr>
        <dsp:cNvPr id="0" name=""/>
        <dsp:cNvSpPr/>
      </dsp:nvSpPr>
      <dsp:spPr>
        <a:xfrm>
          <a:off x="1713339" y="2773977"/>
          <a:ext cx="924659" cy="92465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55FC3-527B-4801-A7E2-707087B41CA3}">
      <dsp:nvSpPr>
        <dsp:cNvPr id="0" name=""/>
        <dsp:cNvSpPr/>
      </dsp:nvSpPr>
      <dsp:spPr>
        <a:xfrm>
          <a:off x="2175669" y="2773977"/>
          <a:ext cx="8339931" cy="924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Usage </a:t>
          </a:r>
          <a:r>
            <a:rPr lang="fr-FR" sz="2400" b="1" kern="1200" dirty="0"/>
            <a:t>pédagogique</a:t>
          </a:r>
          <a:r>
            <a:rPr lang="fr-FR" sz="2400" kern="1200" dirty="0"/>
            <a:t> vs </a:t>
          </a:r>
          <a:r>
            <a:rPr lang="fr-FR" sz="2400" b="1" kern="1200" dirty="0"/>
            <a:t>technique</a:t>
          </a:r>
          <a:r>
            <a:rPr lang="fr-FR" sz="2400" kern="1200" dirty="0"/>
            <a:t> des outils</a:t>
          </a:r>
          <a:endParaRPr lang="fr-BE" sz="2400" kern="1200" dirty="0"/>
        </a:p>
      </dsp:txBody>
      <dsp:txXfrm>
        <a:off x="2175669" y="2773977"/>
        <a:ext cx="8339931" cy="924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58B1B-5472-4671-ACE9-0DA2794FFB38}">
      <dsp:nvSpPr>
        <dsp:cNvPr id="0" name=""/>
        <dsp:cNvSpPr/>
      </dsp:nvSpPr>
      <dsp:spPr>
        <a:xfrm rot="10800000">
          <a:off x="2006759" y="821"/>
          <a:ext cx="7410781" cy="5605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1. Présentations</a:t>
          </a:r>
          <a:endParaRPr lang="fr-BE" sz="2400" b="1" i="0" kern="1200" dirty="0"/>
        </a:p>
      </dsp:txBody>
      <dsp:txXfrm rot="10800000">
        <a:off x="2146892" y="821"/>
        <a:ext cx="7270648" cy="560534"/>
      </dsp:txXfrm>
    </dsp:sp>
    <dsp:sp modelId="{95CAEA79-FC1E-43A2-8975-9C077BA57F5D}">
      <dsp:nvSpPr>
        <dsp:cNvPr id="0" name=""/>
        <dsp:cNvSpPr/>
      </dsp:nvSpPr>
      <dsp:spPr>
        <a:xfrm>
          <a:off x="1726491" y="821"/>
          <a:ext cx="560534" cy="5605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AB43A-9900-4DA0-BAC9-9C803AADF666}">
      <dsp:nvSpPr>
        <dsp:cNvPr id="0" name=""/>
        <dsp:cNvSpPr/>
      </dsp:nvSpPr>
      <dsp:spPr>
        <a:xfrm rot="10800000">
          <a:off x="2006759" y="728680"/>
          <a:ext cx="7410781" cy="560534"/>
        </a:xfrm>
        <a:prstGeom prst="homePlate">
          <a:avLst/>
        </a:prstGeom>
        <a:solidFill>
          <a:schemeClr val="accent5">
            <a:hueOff val="-1126424"/>
            <a:satOff val="-2903"/>
            <a:lumOff val="-196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2. A propos de cette formation</a:t>
          </a:r>
          <a:endParaRPr lang="fr-BE" sz="2400" i="0" kern="1200" dirty="0"/>
        </a:p>
      </dsp:txBody>
      <dsp:txXfrm rot="10800000">
        <a:off x="2146892" y="728680"/>
        <a:ext cx="7270648" cy="560534"/>
      </dsp:txXfrm>
    </dsp:sp>
    <dsp:sp modelId="{2B7BB545-6010-4D8E-891C-396B0CAF30EC}">
      <dsp:nvSpPr>
        <dsp:cNvPr id="0" name=""/>
        <dsp:cNvSpPr/>
      </dsp:nvSpPr>
      <dsp:spPr>
        <a:xfrm>
          <a:off x="1726491" y="728680"/>
          <a:ext cx="560534" cy="5605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EF524-D1E5-400B-9B04-F14E5D78BA7F}">
      <dsp:nvSpPr>
        <dsp:cNvPr id="0" name=""/>
        <dsp:cNvSpPr/>
      </dsp:nvSpPr>
      <dsp:spPr>
        <a:xfrm rot="10800000">
          <a:off x="2006759" y="1456538"/>
          <a:ext cx="7410781" cy="560534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3. Sondage et point théorique</a:t>
          </a:r>
          <a:endParaRPr lang="fr-BE" sz="2400" b="1" kern="1200" dirty="0"/>
        </a:p>
      </dsp:txBody>
      <dsp:txXfrm rot="10800000">
        <a:off x="2146892" y="1456538"/>
        <a:ext cx="7270648" cy="560534"/>
      </dsp:txXfrm>
    </dsp:sp>
    <dsp:sp modelId="{1F1B6ED1-1A03-4A84-8ACB-DA944475F817}">
      <dsp:nvSpPr>
        <dsp:cNvPr id="0" name=""/>
        <dsp:cNvSpPr/>
      </dsp:nvSpPr>
      <dsp:spPr>
        <a:xfrm>
          <a:off x="1726491" y="1456538"/>
          <a:ext cx="560534" cy="56053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2E393-6C7E-4B38-A16E-0304BCAC83F2}">
      <dsp:nvSpPr>
        <dsp:cNvPr id="0" name=""/>
        <dsp:cNvSpPr/>
      </dsp:nvSpPr>
      <dsp:spPr>
        <a:xfrm rot="10800000">
          <a:off x="2006759" y="2184396"/>
          <a:ext cx="7410781" cy="560534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 val="2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4. Découverte de l’espace de cours</a:t>
          </a:r>
          <a:endParaRPr lang="fr-BE" sz="2400" b="1" kern="1200" dirty="0"/>
        </a:p>
      </dsp:txBody>
      <dsp:txXfrm rot="10800000">
        <a:off x="2146892" y="2184396"/>
        <a:ext cx="7270648" cy="560534"/>
      </dsp:txXfrm>
    </dsp:sp>
    <dsp:sp modelId="{031A9594-E3A3-4426-8FA1-62E9E45E1EEE}">
      <dsp:nvSpPr>
        <dsp:cNvPr id="0" name=""/>
        <dsp:cNvSpPr/>
      </dsp:nvSpPr>
      <dsp:spPr>
        <a:xfrm>
          <a:off x="1726491" y="2184396"/>
          <a:ext cx="560534" cy="56053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C35AD-E8C7-40C1-BE6F-557134706E6D}">
      <dsp:nvSpPr>
        <dsp:cNvPr id="0" name=""/>
        <dsp:cNvSpPr/>
      </dsp:nvSpPr>
      <dsp:spPr>
        <a:xfrm rot="10800000">
          <a:off x="2006759" y="2912254"/>
          <a:ext cx="7410781" cy="560534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  <a:alpha val="2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5. Choix d’une thématique et travail en sous-groupes</a:t>
          </a:r>
          <a:endParaRPr lang="fr-BE" sz="2400" b="1" kern="1200" dirty="0"/>
        </a:p>
      </dsp:txBody>
      <dsp:txXfrm rot="10800000">
        <a:off x="2146892" y="2912254"/>
        <a:ext cx="7270648" cy="560534"/>
      </dsp:txXfrm>
    </dsp:sp>
    <dsp:sp modelId="{91071B31-4D41-4803-BFC2-08FECF7C84D7}">
      <dsp:nvSpPr>
        <dsp:cNvPr id="0" name=""/>
        <dsp:cNvSpPr/>
      </dsp:nvSpPr>
      <dsp:spPr>
        <a:xfrm>
          <a:off x="1726491" y="2912254"/>
          <a:ext cx="560534" cy="56053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AC044-A2D5-46F9-A06B-55E2E0DB979F}">
      <dsp:nvSpPr>
        <dsp:cNvPr id="0" name=""/>
        <dsp:cNvSpPr/>
      </dsp:nvSpPr>
      <dsp:spPr>
        <a:xfrm rot="10800000">
          <a:off x="2006759" y="3640113"/>
          <a:ext cx="7410781" cy="560534"/>
        </a:xfrm>
        <a:prstGeom prst="homePlate">
          <a:avLst/>
        </a:prstGeom>
        <a:solidFill>
          <a:schemeClr val="accent5">
            <a:hueOff val="-5632119"/>
            <a:satOff val="-14516"/>
            <a:lumOff val="-9804"/>
            <a:alpha val="2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6. Partage en grand groupe</a:t>
          </a:r>
          <a:endParaRPr lang="fr-BE" sz="2400" b="1" kern="1200" dirty="0"/>
        </a:p>
      </dsp:txBody>
      <dsp:txXfrm rot="10800000">
        <a:off x="2146892" y="3640113"/>
        <a:ext cx="7270648" cy="560534"/>
      </dsp:txXfrm>
    </dsp:sp>
    <dsp:sp modelId="{5B685E03-3D9D-44A7-A1BF-10632124FB45}">
      <dsp:nvSpPr>
        <dsp:cNvPr id="0" name=""/>
        <dsp:cNvSpPr/>
      </dsp:nvSpPr>
      <dsp:spPr>
        <a:xfrm>
          <a:off x="1726491" y="3640113"/>
          <a:ext cx="560534" cy="560534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72716-96B8-4B75-AC82-24499CB53BC3}">
      <dsp:nvSpPr>
        <dsp:cNvPr id="0" name=""/>
        <dsp:cNvSpPr/>
      </dsp:nvSpPr>
      <dsp:spPr>
        <a:xfrm rot="10800000">
          <a:off x="2006759" y="4367971"/>
          <a:ext cx="7410781" cy="560534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 val="2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7. Missions pratiques</a:t>
          </a:r>
          <a:endParaRPr lang="fr-BE" sz="2400" b="1" kern="1200" dirty="0"/>
        </a:p>
      </dsp:txBody>
      <dsp:txXfrm rot="10800000">
        <a:off x="2146892" y="4367971"/>
        <a:ext cx="7270648" cy="560534"/>
      </dsp:txXfrm>
    </dsp:sp>
    <dsp:sp modelId="{A82EE9F7-0A99-4708-A9B5-EBF87BEC055A}">
      <dsp:nvSpPr>
        <dsp:cNvPr id="0" name=""/>
        <dsp:cNvSpPr/>
      </dsp:nvSpPr>
      <dsp:spPr>
        <a:xfrm>
          <a:off x="1726491" y="4367971"/>
          <a:ext cx="560534" cy="560534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E3F0-2F14-44F2-8DCD-1DE779C5E663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A83F3-E112-4059-A4A0-B750F773409A}">
      <dsp:nvSpPr>
        <dsp:cNvPr id="0" name=""/>
        <dsp:cNvSpPr/>
      </dsp:nvSpPr>
      <dsp:spPr>
        <a:xfrm>
          <a:off x="115" y="0"/>
          <a:ext cx="461649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/>
            <a:t>Wooclap</a:t>
          </a:r>
          <a:r>
            <a:rPr lang="fr-FR" sz="2200" kern="1200"/>
            <a:t> : code PRESA</a:t>
          </a:r>
          <a:endParaRPr lang="fr-BE" sz="2200" kern="1200"/>
        </a:p>
      </dsp:txBody>
      <dsp:txXfrm>
        <a:off x="115" y="0"/>
        <a:ext cx="4616492" cy="1740535"/>
      </dsp:txXfrm>
    </dsp:sp>
    <dsp:sp modelId="{3F752112-D0CD-446D-8215-53666C928C96}">
      <dsp:nvSpPr>
        <dsp:cNvPr id="0" name=""/>
        <dsp:cNvSpPr/>
      </dsp:nvSpPr>
      <dsp:spPr>
        <a:xfrm>
          <a:off x="2090794" y="1958102"/>
          <a:ext cx="435133" cy="435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2DB9A-894D-4D61-9262-0B39BD32F4B2}">
      <dsp:nvSpPr>
        <dsp:cNvPr id="0" name=""/>
        <dsp:cNvSpPr/>
      </dsp:nvSpPr>
      <dsp:spPr>
        <a:xfrm>
          <a:off x="4847432" y="2610802"/>
          <a:ext cx="461649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>
              <a:solidFill>
                <a:schemeClr val="bg1">
                  <a:lumMod val="50000"/>
                </a:schemeClr>
              </a:solidFill>
            </a:rPr>
            <a:t>Espace Moodle </a:t>
          </a:r>
          <a:r>
            <a:rPr lang="fr-FR" sz="2200" kern="1200">
              <a:solidFill>
                <a:schemeClr val="bg1">
                  <a:lumMod val="50000"/>
                </a:schemeClr>
              </a:solidFill>
            </a:rPr>
            <a:t>LLL « Assurez votre présence à distance »</a:t>
          </a:r>
          <a:endParaRPr lang="fr-BE" sz="22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>
              <a:solidFill>
                <a:schemeClr val="bg1">
                  <a:lumMod val="50000"/>
                </a:schemeClr>
              </a:solidFill>
            </a:rPr>
            <a:t>Se connecter</a:t>
          </a:r>
          <a:endParaRPr lang="fr-BE" sz="1700" kern="120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>
              <a:solidFill>
                <a:schemeClr val="bg1">
                  <a:lumMod val="50000"/>
                </a:schemeClr>
              </a:solidFill>
            </a:rPr>
            <a:t>Accéder à la page</a:t>
          </a:r>
          <a:endParaRPr lang="fr-BE" sz="1700" kern="1200">
            <a:solidFill>
              <a:schemeClr val="bg1">
                <a:lumMod val="50000"/>
              </a:schemeClr>
            </a:solidFill>
          </a:endParaRPr>
        </a:p>
      </dsp:txBody>
      <dsp:txXfrm>
        <a:off x="4847432" y="2610802"/>
        <a:ext cx="4616492" cy="1740535"/>
      </dsp:txXfrm>
    </dsp:sp>
    <dsp:sp modelId="{18D04E3A-DF5A-4527-84A9-0EDCDC2140D5}">
      <dsp:nvSpPr>
        <dsp:cNvPr id="0" name=""/>
        <dsp:cNvSpPr/>
      </dsp:nvSpPr>
      <dsp:spPr>
        <a:xfrm>
          <a:off x="6938111" y="1958102"/>
          <a:ext cx="435133" cy="435133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58B1B-5472-4671-ACE9-0DA2794FFB38}">
      <dsp:nvSpPr>
        <dsp:cNvPr id="0" name=""/>
        <dsp:cNvSpPr/>
      </dsp:nvSpPr>
      <dsp:spPr>
        <a:xfrm rot="10800000">
          <a:off x="2006759" y="821"/>
          <a:ext cx="7410781" cy="5605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1. Présentations</a:t>
          </a:r>
          <a:endParaRPr lang="fr-BE" sz="2400" b="1" i="0" kern="1200" dirty="0"/>
        </a:p>
      </dsp:txBody>
      <dsp:txXfrm rot="10800000">
        <a:off x="2146892" y="821"/>
        <a:ext cx="7270648" cy="560534"/>
      </dsp:txXfrm>
    </dsp:sp>
    <dsp:sp modelId="{95CAEA79-FC1E-43A2-8975-9C077BA57F5D}">
      <dsp:nvSpPr>
        <dsp:cNvPr id="0" name=""/>
        <dsp:cNvSpPr/>
      </dsp:nvSpPr>
      <dsp:spPr>
        <a:xfrm>
          <a:off x="1726491" y="821"/>
          <a:ext cx="560534" cy="5605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AB43A-9900-4DA0-BAC9-9C803AADF666}">
      <dsp:nvSpPr>
        <dsp:cNvPr id="0" name=""/>
        <dsp:cNvSpPr/>
      </dsp:nvSpPr>
      <dsp:spPr>
        <a:xfrm rot="10800000">
          <a:off x="2006759" y="728680"/>
          <a:ext cx="7410781" cy="560534"/>
        </a:xfrm>
        <a:prstGeom prst="homePlate">
          <a:avLst/>
        </a:prstGeom>
        <a:solidFill>
          <a:schemeClr val="accent5">
            <a:hueOff val="-1126424"/>
            <a:satOff val="-2903"/>
            <a:lumOff val="-196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/>
            <a:t>2. A propos de cette formation</a:t>
          </a:r>
          <a:endParaRPr lang="fr-BE" sz="2400" i="0" kern="1200" dirty="0"/>
        </a:p>
      </dsp:txBody>
      <dsp:txXfrm rot="10800000">
        <a:off x="2146892" y="728680"/>
        <a:ext cx="7270648" cy="560534"/>
      </dsp:txXfrm>
    </dsp:sp>
    <dsp:sp modelId="{2B7BB545-6010-4D8E-891C-396B0CAF30EC}">
      <dsp:nvSpPr>
        <dsp:cNvPr id="0" name=""/>
        <dsp:cNvSpPr/>
      </dsp:nvSpPr>
      <dsp:spPr>
        <a:xfrm>
          <a:off x="1726491" y="728680"/>
          <a:ext cx="560534" cy="5605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EF524-D1E5-400B-9B04-F14E5D78BA7F}">
      <dsp:nvSpPr>
        <dsp:cNvPr id="0" name=""/>
        <dsp:cNvSpPr/>
      </dsp:nvSpPr>
      <dsp:spPr>
        <a:xfrm rot="10800000">
          <a:off x="2006759" y="1456538"/>
          <a:ext cx="7410781" cy="560534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3. Sondage et point théorique</a:t>
          </a:r>
          <a:endParaRPr lang="fr-BE" sz="2400" b="1" kern="1200" dirty="0"/>
        </a:p>
      </dsp:txBody>
      <dsp:txXfrm rot="10800000">
        <a:off x="2146892" y="1456538"/>
        <a:ext cx="7270648" cy="560534"/>
      </dsp:txXfrm>
    </dsp:sp>
    <dsp:sp modelId="{1F1B6ED1-1A03-4A84-8ACB-DA944475F817}">
      <dsp:nvSpPr>
        <dsp:cNvPr id="0" name=""/>
        <dsp:cNvSpPr/>
      </dsp:nvSpPr>
      <dsp:spPr>
        <a:xfrm>
          <a:off x="1726491" y="1456538"/>
          <a:ext cx="560534" cy="56053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2E393-6C7E-4B38-A16E-0304BCAC83F2}">
      <dsp:nvSpPr>
        <dsp:cNvPr id="0" name=""/>
        <dsp:cNvSpPr/>
      </dsp:nvSpPr>
      <dsp:spPr>
        <a:xfrm rot="10800000">
          <a:off x="2006759" y="2184396"/>
          <a:ext cx="7410781" cy="560534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4. Découverte de l’espace de cours</a:t>
          </a:r>
          <a:endParaRPr lang="fr-BE" sz="2400" b="1" kern="1200" dirty="0"/>
        </a:p>
      </dsp:txBody>
      <dsp:txXfrm rot="10800000">
        <a:off x="2146892" y="2184396"/>
        <a:ext cx="7270648" cy="560534"/>
      </dsp:txXfrm>
    </dsp:sp>
    <dsp:sp modelId="{031A9594-E3A3-4426-8FA1-62E9E45E1EEE}">
      <dsp:nvSpPr>
        <dsp:cNvPr id="0" name=""/>
        <dsp:cNvSpPr/>
      </dsp:nvSpPr>
      <dsp:spPr>
        <a:xfrm>
          <a:off x="1726491" y="2184396"/>
          <a:ext cx="560534" cy="56053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C35AD-E8C7-40C1-BE6F-557134706E6D}">
      <dsp:nvSpPr>
        <dsp:cNvPr id="0" name=""/>
        <dsp:cNvSpPr/>
      </dsp:nvSpPr>
      <dsp:spPr>
        <a:xfrm rot="10800000">
          <a:off x="2006759" y="2912254"/>
          <a:ext cx="7410781" cy="560534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  <a:alpha val="2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5. Choix d’une thématique et travail en sous-groupes</a:t>
          </a:r>
          <a:endParaRPr lang="fr-BE" sz="2400" b="1" kern="1200" dirty="0"/>
        </a:p>
      </dsp:txBody>
      <dsp:txXfrm rot="10800000">
        <a:off x="2146892" y="2912254"/>
        <a:ext cx="7270648" cy="560534"/>
      </dsp:txXfrm>
    </dsp:sp>
    <dsp:sp modelId="{91071B31-4D41-4803-BFC2-08FECF7C84D7}">
      <dsp:nvSpPr>
        <dsp:cNvPr id="0" name=""/>
        <dsp:cNvSpPr/>
      </dsp:nvSpPr>
      <dsp:spPr>
        <a:xfrm>
          <a:off x="1726491" y="2912254"/>
          <a:ext cx="560534" cy="56053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AC044-A2D5-46F9-A06B-55E2E0DB979F}">
      <dsp:nvSpPr>
        <dsp:cNvPr id="0" name=""/>
        <dsp:cNvSpPr/>
      </dsp:nvSpPr>
      <dsp:spPr>
        <a:xfrm rot="10800000">
          <a:off x="2006759" y="3640113"/>
          <a:ext cx="7410781" cy="560534"/>
        </a:xfrm>
        <a:prstGeom prst="homePlate">
          <a:avLst/>
        </a:prstGeom>
        <a:solidFill>
          <a:schemeClr val="accent5">
            <a:hueOff val="-5632119"/>
            <a:satOff val="-14516"/>
            <a:lumOff val="-9804"/>
            <a:alpha val="2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6. Partage en grand groupe</a:t>
          </a:r>
          <a:endParaRPr lang="fr-BE" sz="2400" b="1" kern="1200" dirty="0"/>
        </a:p>
      </dsp:txBody>
      <dsp:txXfrm rot="10800000">
        <a:off x="2146892" y="3640113"/>
        <a:ext cx="7270648" cy="560534"/>
      </dsp:txXfrm>
    </dsp:sp>
    <dsp:sp modelId="{5B685E03-3D9D-44A7-A1BF-10632124FB45}">
      <dsp:nvSpPr>
        <dsp:cNvPr id="0" name=""/>
        <dsp:cNvSpPr/>
      </dsp:nvSpPr>
      <dsp:spPr>
        <a:xfrm>
          <a:off x="1726491" y="3640113"/>
          <a:ext cx="560534" cy="560534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72716-96B8-4B75-AC82-24499CB53BC3}">
      <dsp:nvSpPr>
        <dsp:cNvPr id="0" name=""/>
        <dsp:cNvSpPr/>
      </dsp:nvSpPr>
      <dsp:spPr>
        <a:xfrm rot="10800000">
          <a:off x="2006759" y="4367971"/>
          <a:ext cx="7410781" cy="560534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 val="2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1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7. Missions pratiques</a:t>
          </a:r>
          <a:endParaRPr lang="fr-BE" sz="2400" b="1" kern="1200" dirty="0"/>
        </a:p>
      </dsp:txBody>
      <dsp:txXfrm rot="10800000">
        <a:off x="2146892" y="4367971"/>
        <a:ext cx="7270648" cy="560534"/>
      </dsp:txXfrm>
    </dsp:sp>
    <dsp:sp modelId="{A82EE9F7-0A99-4708-A9B5-EBF87BEC055A}">
      <dsp:nvSpPr>
        <dsp:cNvPr id="0" name=""/>
        <dsp:cNvSpPr/>
      </dsp:nvSpPr>
      <dsp:spPr>
        <a:xfrm>
          <a:off x="1726491" y="4367971"/>
          <a:ext cx="560534" cy="560534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503BF-1409-414C-B508-64C549A545D2}" type="datetimeFigureOut">
              <a:rPr lang="fr-BE" smtClean="0"/>
              <a:t>14-03-23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71B2E-D1EC-462F-BC7D-8D6F041614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847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20B35-BCFD-2D4F-B770-36572368DF8A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897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324" y="1689890"/>
            <a:ext cx="6837406" cy="2387600"/>
          </a:xfrm>
        </p:spPr>
        <p:txBody>
          <a:bodyPr anchor="b"/>
          <a:lstStyle>
            <a:lvl1pPr algn="l">
              <a:defRPr sz="4000" i="0">
                <a:solidFill>
                  <a:srgbClr val="008080"/>
                </a:solidFill>
                <a:latin typeface="+mn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324" y="4248585"/>
            <a:ext cx="6837406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4530" y="273136"/>
            <a:ext cx="2743200" cy="365125"/>
          </a:xfrm>
        </p:spPr>
        <p:txBody>
          <a:bodyPr/>
          <a:lstStyle>
            <a:lvl1pPr algn="r">
              <a:defRPr>
                <a:solidFill>
                  <a:srgbClr val="E57432"/>
                </a:solidFill>
              </a:defRPr>
            </a:lvl1pPr>
          </a:lstStyle>
          <a:p>
            <a:fld id="{4301115B-DA2E-4B9B-A0FC-BB5BD5B1887E}" type="datetimeFigureOut">
              <a:rPr lang="fr-BE" smtClean="0"/>
              <a:pPr/>
              <a:t>14-03-23</a:t>
            </a:fld>
            <a:endParaRPr lang="fr-B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B018B-E1C9-75EB-9ED4-12B452F5E0B7}"/>
              </a:ext>
            </a:extLst>
          </p:cNvPr>
          <p:cNvSpPr/>
          <p:nvPr userDrawn="1"/>
        </p:nvSpPr>
        <p:spPr>
          <a:xfrm>
            <a:off x="0" y="0"/>
            <a:ext cx="4305993" cy="6858000"/>
          </a:xfrm>
          <a:prstGeom prst="rect">
            <a:avLst/>
          </a:prstGeom>
          <a:solidFill>
            <a:srgbClr val="D36135"/>
          </a:solidFill>
          <a:ln>
            <a:noFill/>
          </a:ln>
          <a:effectLst>
            <a:outerShdw blurRad="215900" dist="38100" dir="5400000" sx="101000" sy="101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ED7D31"/>
              </a:solidFill>
              <a:highlight>
                <a:srgbClr val="ED7D31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97F83-0518-878F-A8A0-3E771FF01E91}"/>
              </a:ext>
            </a:extLst>
          </p:cNvPr>
          <p:cNvSpPr/>
          <p:nvPr userDrawn="1"/>
        </p:nvSpPr>
        <p:spPr>
          <a:xfrm>
            <a:off x="507076" y="1604356"/>
            <a:ext cx="3463791" cy="329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62B6535-30B0-6A69-4F05-25794F6E98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1" y="2197367"/>
            <a:ext cx="3238646" cy="2170133"/>
          </a:xfrm>
          <a:prstGeom prst="rect">
            <a:avLst/>
          </a:prstGeom>
        </p:spPr>
      </p:pic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C094790C-6691-2497-50B1-CF5EFD63BD43}"/>
              </a:ext>
            </a:extLst>
          </p:cNvPr>
          <p:cNvSpPr/>
          <p:nvPr userDrawn="1"/>
        </p:nvSpPr>
        <p:spPr>
          <a:xfrm>
            <a:off x="114068" y="1211348"/>
            <a:ext cx="786016" cy="786016"/>
          </a:xfrm>
          <a:prstGeom prst="flowChartConnector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D558DF8-5183-562D-2F2D-F9CF4CC6B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72" y="5671168"/>
            <a:ext cx="3962333" cy="1093501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5ED1F064-1D1D-C24A-BBFF-F9216E4DF7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80" y="6008709"/>
            <a:ext cx="1441770" cy="4760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4CF139E-2CBA-D7E4-A50F-E4FF389CFC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68" y="5889485"/>
            <a:ext cx="745295" cy="714103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68798326-3ECD-B619-B4E8-B8C9A85B83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59" y="5921434"/>
            <a:ext cx="2679555" cy="592971"/>
          </a:xfrm>
          <a:prstGeom prst="rect">
            <a:avLst/>
          </a:prstGeom>
        </p:spPr>
      </p:pic>
      <p:pic>
        <p:nvPicPr>
          <p:cNvPr id="13" name="Image 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935A2F6-D4F1-74B7-FB74-2BF5701091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360" y="6246538"/>
            <a:ext cx="1324026" cy="4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20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2774325-1EEC-E127-8381-E8538066EA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57432"/>
          </a:solidFill>
        </p:spPr>
        <p:txBody>
          <a:bodyPr vert="horz" lIns="72000" tIns="1620000" rIns="72000" bIns="36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600" dirty="0">
              <a:solidFill>
                <a:srgbClr val="E57432"/>
              </a:solidFill>
              <a:latin typeface="Montserrat" pitchFamily="2" charset="77"/>
            </a:endParaRPr>
          </a:p>
          <a:p>
            <a:endParaRPr lang="fr-FR" sz="3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71616C-F098-38EE-65A2-1506FE425E9E}"/>
              </a:ext>
            </a:extLst>
          </p:cNvPr>
          <p:cNvSpPr/>
          <p:nvPr userDrawn="1"/>
        </p:nvSpPr>
        <p:spPr>
          <a:xfrm>
            <a:off x="531888" y="374073"/>
            <a:ext cx="11128224" cy="6109854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567D26-89B6-FC5D-CAA8-5B244DAB4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888" y="5171957"/>
            <a:ext cx="3962333" cy="1093501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3E92316-CCAA-5A8E-B237-3C8BEF205F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72" y="5489173"/>
            <a:ext cx="1362325" cy="4498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E4D0D29-87B8-2EE5-3E29-CA7B595DCB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82" y="5396256"/>
            <a:ext cx="809972" cy="5427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9F1527A-03FA-FA43-F948-4BADA39FB2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57" y="5307138"/>
            <a:ext cx="668656" cy="6372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82120E-F4B1-18E8-9B39-2625B274F9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664" y="5334357"/>
            <a:ext cx="2732285" cy="6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9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8B7F28-EEEA-54CB-34B4-128F79E5CBA1}"/>
              </a:ext>
            </a:extLst>
          </p:cNvPr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Premier niveau</a:t>
            </a:r>
          </a:p>
          <a:p>
            <a:pPr lvl="1"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Deuxième niveau </a:t>
            </a:r>
          </a:p>
          <a:p>
            <a:pPr lvl="2">
              <a:lnSpc>
                <a:spcPct val="100000"/>
              </a:lnSpc>
              <a:buClr>
                <a:srgbClr val="008080"/>
              </a:buClr>
            </a:pPr>
            <a:r>
              <a:rPr lang="fr-FR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Troisième niveau</a:t>
            </a:r>
          </a:p>
          <a:p>
            <a:pPr lvl="3">
              <a:lnSpc>
                <a:spcPct val="150000"/>
              </a:lnSpc>
              <a:buClr>
                <a:srgbClr val="008080"/>
              </a:buClr>
            </a:pPr>
            <a:r>
              <a:rPr lang="fr-BE" sz="1600" dirty="0">
                <a:solidFill>
                  <a:srgbClr val="000000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Quatrième niveau</a:t>
            </a:r>
            <a:r>
              <a:rPr lang="fr-BE" sz="16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cs typeface="Arabic Typesetting" panose="020B0604020202020204" pitchFamily="66" charset="-78"/>
              </a:rPr>
              <a:t> </a:t>
            </a:r>
            <a:endParaRPr lang="fr-FR" sz="1600" i="0" u="none" strike="noStrike" dirty="0">
              <a:solidFill>
                <a:srgbClr val="1E1E1E"/>
              </a:solidFill>
              <a:effectLst/>
              <a:latin typeface="Montserrat" panose="00000500000000000000" pitchFamily="2" charset="0"/>
              <a:cs typeface="Arabic Typesetting" panose="020B0604020202020204" pitchFamily="66" charset="-78"/>
            </a:endParaRPr>
          </a:p>
          <a:p>
            <a:pPr lvl="4">
              <a:buClr>
                <a:srgbClr val="008080"/>
              </a:buClr>
            </a:pPr>
            <a:r>
              <a:rPr lang="fr-FR" sz="1200" i="1" dirty="0">
                <a:solidFill>
                  <a:srgbClr val="1E1E1E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Cinquième niveau   </a:t>
            </a:r>
            <a:endParaRPr lang="fr-FR" sz="1200" i="1" dirty="0">
              <a:latin typeface="Montserrat" panose="00000500000000000000" pitchFamily="2" charset="0"/>
              <a:cs typeface="Arabic Typesetting" panose="020B0604020202020204" pitchFamily="66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/>
          <a:p>
            <a:fld id="{4301115B-DA2E-4B9B-A0FC-BB5BD5B1887E}" type="datetimeFigureOut">
              <a:rPr lang="fr-BE" smtClean="0"/>
              <a:t>14-03-23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4162" y="6356349"/>
            <a:ext cx="51074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216CFA-4D33-4568-8B70-2795F513D19D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CA511291-B34D-7707-E371-D7315199EC98}"/>
              </a:ext>
            </a:extLst>
          </p:cNvPr>
          <p:cNvSpPr/>
          <p:nvPr userDrawn="1"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6AC91B-4792-5614-E381-69D0A14A5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49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7716AF-08EA-84AC-4CB5-4D41780AE6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827" y="2362975"/>
            <a:ext cx="5897347" cy="106474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z="6000" dirty="0">
                <a:solidFill>
                  <a:srgbClr val="E57432"/>
                </a:solidFill>
                <a:latin typeface="Bebas Neue" panose="020B0606020202050201" pitchFamily="34" charset="0"/>
                <a:ea typeface="+mj-ea"/>
                <a:cs typeface="+mj-cs"/>
              </a:rPr>
              <a:t>1. Titre</a:t>
            </a:r>
            <a:endParaRPr lang="fr-BE" sz="6000" dirty="0">
              <a:solidFill>
                <a:srgbClr val="E57432"/>
              </a:solidFill>
              <a:latin typeface="Bebas Neue" panose="020B0606020202050201" pitchFamily="34" charset="0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formation</a:t>
            </a:r>
            <a:endParaRPr lang="fr-BE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DE24917-BF57-1059-A0C7-E5B4E94474BF}"/>
              </a:ext>
            </a:extLst>
          </p:cNvPr>
          <p:cNvSpPr/>
          <p:nvPr userDrawn="1"/>
        </p:nvSpPr>
        <p:spPr>
          <a:xfrm>
            <a:off x="801687" y="3404857"/>
            <a:ext cx="6059488" cy="45719"/>
          </a:xfrm>
          <a:prstGeom prst="roundRect">
            <a:avLst/>
          </a:prstGeom>
          <a:solidFill>
            <a:srgbClr val="E57432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E574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3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7716AF-08EA-84AC-4CB5-4D41780AE61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BE" sz="1800" dirty="0">
              <a:solidFill>
                <a:srgbClr val="ED7D31"/>
              </a:solidFill>
              <a:latin typeface="Bebas Neue" panose="020B0606020202050201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55761" y="3451859"/>
            <a:ext cx="5897347" cy="1064741"/>
          </a:xfrm>
        </p:spPr>
        <p:txBody>
          <a:bodyPr anchor="b"/>
          <a:lstStyle>
            <a:lvl1pPr algn="r">
              <a:defRPr sz="6000"/>
            </a:lvl1pPr>
          </a:lstStyle>
          <a:p>
            <a:pPr algn="r"/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  <a:ea typeface="+mj-ea"/>
                <a:cs typeface="+mj-cs"/>
              </a:rPr>
              <a:t>plan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formation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93CFEE4-266B-4372-DDBE-9E7104330F8E}"/>
              </a:ext>
            </a:extLst>
          </p:cNvPr>
          <p:cNvSpPr txBox="1"/>
          <p:nvPr userDrawn="1"/>
        </p:nvSpPr>
        <p:spPr>
          <a:xfrm>
            <a:off x="354226" y="1247785"/>
            <a:ext cx="6369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fr-FR" sz="2400" dirty="0">
                <a:solidFill>
                  <a:schemeClr val="bg1"/>
                </a:solidFill>
                <a:latin typeface="Montserrat" panose="00000500000000000000" pitchFamily="2" charset="0"/>
              </a:rPr>
              <a:t>Open Education. Quelques clés pour s’en emparer </a:t>
            </a:r>
          </a:p>
          <a:p>
            <a:pPr marL="457200" indent="-457200">
              <a:buAutoNum type="arabicPeriod"/>
            </a:pPr>
            <a:r>
              <a:rPr lang="fr-FR" sz="2400" dirty="0">
                <a:solidFill>
                  <a:schemeClr val="bg1"/>
                </a:solidFill>
                <a:latin typeface="Montserrat" panose="00000500000000000000" pitchFamily="2" charset="0"/>
              </a:rPr>
              <a:t>Être un enseignant créatif. Développer la créativité</a:t>
            </a:r>
          </a:p>
          <a:p>
            <a:pPr marL="457200" indent="-457200">
              <a:buAutoNum type="arabicPeriod"/>
            </a:pPr>
            <a:r>
              <a:rPr lang="fr-FR" sz="2400" dirty="0">
                <a:solidFill>
                  <a:schemeClr val="bg1"/>
                </a:solidFill>
                <a:latin typeface="Montserrat" panose="00000500000000000000" pitchFamily="2" charset="0"/>
              </a:rPr>
              <a:t>Les espaces physiques d’apprentissage </a:t>
            </a:r>
          </a:p>
          <a:p>
            <a:pPr marL="457200" indent="-457200">
              <a:buAutoNum type="arabicPeriod"/>
            </a:pPr>
            <a:r>
              <a:rPr lang="fr-FR" sz="2400" dirty="0">
                <a:solidFill>
                  <a:schemeClr val="bg1"/>
                </a:solidFill>
                <a:latin typeface="Montserrat" panose="00000500000000000000" pitchFamily="2" charset="0"/>
              </a:rPr>
              <a:t>Jouer pour apprendre dans l’enseignement supérieur ? Play-t-il ?  </a:t>
            </a:r>
          </a:p>
          <a:p>
            <a:pPr marL="457200" indent="-457200">
              <a:buAutoNum type="arabicPeriod"/>
            </a:pPr>
            <a:r>
              <a:rPr lang="fr-FR" sz="2400" dirty="0">
                <a:solidFill>
                  <a:schemeClr val="bg1"/>
                </a:solidFill>
                <a:latin typeface="Montserrat" panose="00000500000000000000" pitchFamily="2" charset="0"/>
              </a:rPr>
              <a:t>L’innovation pédagogique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E187B94-3A06-6034-3259-6D1B55EDE87E}"/>
              </a:ext>
            </a:extLst>
          </p:cNvPr>
          <p:cNvSpPr/>
          <p:nvPr userDrawn="1"/>
        </p:nvSpPr>
        <p:spPr>
          <a:xfrm>
            <a:off x="6723510" y="3406140"/>
            <a:ext cx="4629598" cy="45719"/>
          </a:xfrm>
          <a:prstGeom prst="roundRect">
            <a:avLst/>
          </a:prstGeom>
          <a:solidFill>
            <a:srgbClr val="E57432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6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AD5B19-87EB-95AD-492C-71D021964736}"/>
              </a:ext>
            </a:extLst>
          </p:cNvPr>
          <p:cNvSpPr/>
          <p:nvPr userDrawn="1"/>
        </p:nvSpPr>
        <p:spPr>
          <a:xfrm>
            <a:off x="11379229" y="-1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5743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Premier niveau</a:t>
            </a:r>
          </a:p>
          <a:p>
            <a:pPr lvl="1"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Deuxième niveau </a:t>
            </a:r>
          </a:p>
          <a:p>
            <a:pPr lvl="2">
              <a:lnSpc>
                <a:spcPct val="100000"/>
              </a:lnSpc>
              <a:buClr>
                <a:srgbClr val="008080"/>
              </a:buClr>
            </a:pPr>
            <a:r>
              <a:rPr lang="fr-FR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Troisième niveau</a:t>
            </a:r>
          </a:p>
          <a:p>
            <a:pPr lvl="3">
              <a:lnSpc>
                <a:spcPct val="150000"/>
              </a:lnSpc>
              <a:buClr>
                <a:srgbClr val="008080"/>
              </a:buClr>
            </a:pPr>
            <a:r>
              <a:rPr lang="fr-BE" sz="1600" dirty="0">
                <a:solidFill>
                  <a:srgbClr val="000000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Quatrième niveau</a:t>
            </a:r>
            <a:r>
              <a:rPr lang="fr-BE" sz="16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cs typeface="Arabic Typesetting" panose="020B0604020202020204" pitchFamily="66" charset="-78"/>
              </a:rPr>
              <a:t> </a:t>
            </a:r>
            <a:endParaRPr lang="fr-FR" sz="1600" i="0" u="none" strike="noStrike" dirty="0">
              <a:solidFill>
                <a:srgbClr val="1E1E1E"/>
              </a:solidFill>
              <a:effectLst/>
              <a:latin typeface="Montserrat" panose="00000500000000000000" pitchFamily="2" charset="0"/>
              <a:cs typeface="Arabic Typesetting" panose="020B0604020202020204" pitchFamily="66" charset="-78"/>
            </a:endParaRPr>
          </a:p>
          <a:p>
            <a:pPr lvl="4">
              <a:buClr>
                <a:srgbClr val="008080"/>
              </a:buClr>
            </a:pPr>
            <a:r>
              <a:rPr lang="fr-FR" sz="1200" i="1" dirty="0">
                <a:solidFill>
                  <a:srgbClr val="1E1E1E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Cinquième niveau   </a:t>
            </a:r>
            <a:endParaRPr lang="fr-FR" sz="1200" i="1" dirty="0">
              <a:latin typeface="Montserrat" panose="00000500000000000000" pitchFamily="2" charset="0"/>
              <a:cs typeface="Arabic Typesetting" panose="020B0604020202020204" pitchFamily="66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Premier niveau</a:t>
            </a:r>
          </a:p>
          <a:p>
            <a:pPr lvl="1"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Deuxième niveau </a:t>
            </a:r>
          </a:p>
          <a:p>
            <a:pPr lvl="2">
              <a:lnSpc>
                <a:spcPct val="100000"/>
              </a:lnSpc>
              <a:buClr>
                <a:srgbClr val="008080"/>
              </a:buClr>
            </a:pPr>
            <a:r>
              <a:rPr lang="fr-FR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Troisième niveau</a:t>
            </a:r>
          </a:p>
          <a:p>
            <a:pPr lvl="3">
              <a:lnSpc>
                <a:spcPct val="150000"/>
              </a:lnSpc>
              <a:buClr>
                <a:srgbClr val="008080"/>
              </a:buClr>
            </a:pPr>
            <a:r>
              <a:rPr lang="fr-BE" sz="1600" dirty="0">
                <a:solidFill>
                  <a:srgbClr val="000000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Quatrième niveau</a:t>
            </a:r>
            <a:r>
              <a:rPr lang="fr-BE" sz="16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cs typeface="Arabic Typesetting" panose="020B0604020202020204" pitchFamily="66" charset="-78"/>
              </a:rPr>
              <a:t> </a:t>
            </a:r>
            <a:endParaRPr lang="fr-FR" sz="1600" i="0" u="none" strike="noStrike" dirty="0">
              <a:solidFill>
                <a:srgbClr val="1E1E1E"/>
              </a:solidFill>
              <a:effectLst/>
              <a:latin typeface="Montserrat" panose="00000500000000000000" pitchFamily="2" charset="0"/>
              <a:cs typeface="Arabic Typesetting" panose="020B0604020202020204" pitchFamily="66" charset="-78"/>
            </a:endParaRPr>
          </a:p>
          <a:p>
            <a:pPr lvl="4">
              <a:buClr>
                <a:srgbClr val="008080"/>
              </a:buClr>
            </a:pPr>
            <a:r>
              <a:rPr lang="fr-FR" sz="1200" i="1" dirty="0">
                <a:solidFill>
                  <a:srgbClr val="1E1E1E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Cinquième niveau   </a:t>
            </a:r>
            <a:endParaRPr lang="fr-FR" sz="1200" i="1" dirty="0">
              <a:latin typeface="Montserrat" panose="00000500000000000000" pitchFamily="2" charset="0"/>
              <a:cs typeface="Arabic Typesetting" panose="020B0604020202020204" pitchFamily="66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15B-DA2E-4B9B-A0FC-BB5BD5B1887E}" type="datetimeFigureOut">
              <a:rPr lang="fr-BE" smtClean="0"/>
              <a:t>14-03-23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3546" y="6356350"/>
            <a:ext cx="56223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216CFA-4D33-4568-8B70-2795F513D19D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111366B5-0F19-82F9-9F73-7ABEB3F48884}"/>
              </a:ext>
            </a:extLst>
          </p:cNvPr>
          <p:cNvSpPr/>
          <p:nvPr userDrawn="1"/>
        </p:nvSpPr>
        <p:spPr>
          <a:xfrm>
            <a:off x="10761132" y="2815960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20E0A6C-6F99-88F0-BAA6-16391329D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3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i="1"/>
            </a:lvl5pPr>
          </a:lstStyle>
          <a:p>
            <a:pPr>
              <a:buClr>
                <a:srgbClr val="008080"/>
              </a:buClr>
            </a:pPr>
            <a:r>
              <a:rPr lang="fr-FR" sz="2400" dirty="0">
                <a:latin typeface="Montserrat" panose="00000500000000000000" pitchFamily="2" charset="0"/>
              </a:rPr>
              <a:t>Premier niveau</a:t>
            </a:r>
          </a:p>
          <a:p>
            <a:pPr lvl="1">
              <a:lnSpc>
                <a:spcPct val="100000"/>
              </a:lnSpc>
              <a:buClr>
                <a:srgbClr val="008080"/>
              </a:buClr>
            </a:pPr>
            <a:r>
              <a:rPr lang="fr-FR" sz="2000" dirty="0">
                <a:solidFill>
                  <a:srgbClr val="1E1E1E"/>
                </a:solidFill>
                <a:latin typeface="Montserrat" panose="00000500000000000000" pitchFamily="2" charset="0"/>
              </a:rPr>
              <a:t>Deuxième niveau </a:t>
            </a:r>
            <a:endParaRPr lang="fr-FR" sz="2000" b="0" i="0" dirty="0">
              <a:solidFill>
                <a:srgbClr val="1E1E1E"/>
              </a:solidFill>
              <a:effectLst/>
              <a:latin typeface="Montserrat" panose="00000500000000000000" pitchFamily="2" charset="0"/>
            </a:endParaRPr>
          </a:p>
          <a:p>
            <a:pPr lvl="2">
              <a:lnSpc>
                <a:spcPct val="150000"/>
              </a:lnSpc>
              <a:buClr>
                <a:srgbClr val="008080"/>
              </a:buClr>
            </a:pPr>
            <a:r>
              <a:rPr lang="fr-BE" sz="1600" dirty="0">
                <a:solidFill>
                  <a:srgbClr val="000000"/>
                </a:solidFill>
                <a:latin typeface="Montserrat Light" panose="00000400000000000000" pitchFamily="2" charset="0"/>
                <a:cs typeface="Arabic Typesetting" panose="020B0604020202020204" pitchFamily="66" charset="-78"/>
              </a:rPr>
              <a:t>Troisième niveau </a:t>
            </a:r>
          </a:p>
          <a:p>
            <a:pPr lvl="3">
              <a:buClr>
                <a:srgbClr val="008080"/>
              </a:buClr>
            </a:pPr>
            <a:r>
              <a:rPr lang="fr-FR" sz="1200" i="1" dirty="0">
                <a:solidFill>
                  <a:srgbClr val="1E1E1E"/>
                </a:solidFill>
                <a:latin typeface="Montserrat Light" panose="00000400000000000000" pitchFamily="2" charset="0"/>
                <a:cs typeface="Arabic Typesetting" panose="020B0604020202020204" pitchFamily="66" charset="-78"/>
              </a:rPr>
              <a:t>Quatrième niveau   </a:t>
            </a:r>
            <a:endParaRPr lang="fr-FR" sz="1200" i="1" dirty="0">
              <a:latin typeface="Montserrat Light" panose="00000400000000000000" pitchFamily="2" charset="0"/>
              <a:cs typeface="Arabic Typesetting" panose="020B0604020202020204" pitchFamily="66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5pPr>
              <a:defRPr i="1"/>
            </a:lvl5pPr>
          </a:lstStyle>
          <a:p>
            <a:pPr>
              <a:buClr>
                <a:srgbClr val="008080"/>
              </a:buClr>
            </a:pPr>
            <a:r>
              <a:rPr lang="fr-FR" sz="2400" dirty="0">
                <a:latin typeface="Montserrat" panose="00000500000000000000" pitchFamily="2" charset="0"/>
              </a:rPr>
              <a:t>Premier niveau</a:t>
            </a:r>
          </a:p>
          <a:p>
            <a:pPr lvl="1">
              <a:lnSpc>
                <a:spcPct val="100000"/>
              </a:lnSpc>
              <a:buClr>
                <a:srgbClr val="008080"/>
              </a:buClr>
            </a:pPr>
            <a:r>
              <a:rPr lang="fr-FR" sz="2000" dirty="0">
                <a:solidFill>
                  <a:srgbClr val="1E1E1E"/>
                </a:solidFill>
                <a:latin typeface="Montserrat" panose="00000500000000000000" pitchFamily="2" charset="0"/>
              </a:rPr>
              <a:t>Deuxième niveau </a:t>
            </a:r>
            <a:endParaRPr lang="fr-FR" sz="2000" b="0" i="0" dirty="0">
              <a:solidFill>
                <a:srgbClr val="1E1E1E"/>
              </a:solidFill>
              <a:effectLst/>
              <a:latin typeface="Montserrat" panose="00000500000000000000" pitchFamily="2" charset="0"/>
            </a:endParaRPr>
          </a:p>
          <a:p>
            <a:pPr lvl="2">
              <a:lnSpc>
                <a:spcPct val="150000"/>
              </a:lnSpc>
              <a:buClr>
                <a:srgbClr val="008080"/>
              </a:buClr>
            </a:pPr>
            <a:r>
              <a:rPr lang="fr-BE" sz="1600" dirty="0">
                <a:solidFill>
                  <a:srgbClr val="000000"/>
                </a:solidFill>
                <a:latin typeface="Montserrat Light" panose="00000400000000000000" pitchFamily="2" charset="0"/>
                <a:cs typeface="Arabic Typesetting" panose="020B0604020202020204" pitchFamily="66" charset="-78"/>
              </a:rPr>
              <a:t>Troisième niveau </a:t>
            </a:r>
          </a:p>
          <a:p>
            <a:pPr lvl="3">
              <a:buClr>
                <a:srgbClr val="008080"/>
              </a:buClr>
            </a:pPr>
            <a:r>
              <a:rPr lang="fr-FR" sz="1200" i="1" dirty="0">
                <a:solidFill>
                  <a:srgbClr val="1E1E1E"/>
                </a:solidFill>
                <a:latin typeface="Montserrat Light" panose="00000400000000000000" pitchFamily="2" charset="0"/>
                <a:cs typeface="Arabic Typesetting" panose="020B0604020202020204" pitchFamily="66" charset="-78"/>
              </a:rPr>
              <a:t>Quatrième niveau   </a:t>
            </a:r>
            <a:endParaRPr lang="fr-FR" sz="1200" i="1" dirty="0">
              <a:latin typeface="Montserrat Light" panose="00000400000000000000" pitchFamily="2" charset="0"/>
              <a:cs typeface="Arabic Typesetting" panose="020B0604020202020204" pitchFamily="66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15B-DA2E-4B9B-A0FC-BB5BD5B1887E}" type="datetimeFigureOut">
              <a:rPr lang="fr-BE" smtClean="0"/>
              <a:t>14-03-23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6CFA-4D33-4568-8B70-2795F513D19D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E56B3-E953-6575-A805-DDDF76402FA6}"/>
              </a:ext>
            </a:extLst>
          </p:cNvPr>
          <p:cNvSpPr/>
          <p:nvPr userDrawn="1"/>
        </p:nvSpPr>
        <p:spPr>
          <a:xfrm>
            <a:off x="836612" y="2505075"/>
            <a:ext cx="5157787" cy="3684588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43E17-CEFB-41EE-F9EE-CC96F169F8A1}"/>
              </a:ext>
            </a:extLst>
          </p:cNvPr>
          <p:cNvSpPr/>
          <p:nvPr userDrawn="1"/>
        </p:nvSpPr>
        <p:spPr>
          <a:xfrm>
            <a:off x="6184900" y="2505075"/>
            <a:ext cx="5157787" cy="3684588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753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982A83-8687-266D-61EB-963A27CBB1A6}"/>
              </a:ext>
            </a:extLst>
          </p:cNvPr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15B-DA2E-4B9B-A0FC-BB5BD5B1887E}" type="datetimeFigureOut">
              <a:rPr lang="fr-BE" smtClean="0"/>
              <a:t>14-03-23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 dirty="0"/>
              <a:t>Titre de la présentation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216CFA-4D33-4568-8B70-2795F513D19D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1E3C2062-CC1B-0B3D-F43B-AFC3958AF6A2}"/>
              </a:ext>
            </a:extLst>
          </p:cNvPr>
          <p:cNvSpPr/>
          <p:nvPr userDrawn="1"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D7EF4D-8BBB-CE0D-46B9-DA2BA176F2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473BD3-1139-357A-935F-889C75A5E4BA}"/>
              </a:ext>
            </a:extLst>
          </p:cNvPr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Premier niveau</a:t>
            </a:r>
          </a:p>
          <a:p>
            <a:pPr lvl="1"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Deuxième niveau </a:t>
            </a:r>
          </a:p>
          <a:p>
            <a:pPr lvl="2">
              <a:lnSpc>
                <a:spcPct val="100000"/>
              </a:lnSpc>
              <a:buClr>
                <a:srgbClr val="008080"/>
              </a:buClr>
            </a:pPr>
            <a:r>
              <a:rPr lang="fr-FR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Troisième niveau</a:t>
            </a:r>
          </a:p>
          <a:p>
            <a:pPr lvl="3">
              <a:lnSpc>
                <a:spcPct val="150000"/>
              </a:lnSpc>
              <a:buClr>
                <a:srgbClr val="008080"/>
              </a:buClr>
            </a:pPr>
            <a:r>
              <a:rPr lang="fr-BE" sz="1600" dirty="0">
                <a:solidFill>
                  <a:srgbClr val="000000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Quatrième niveau</a:t>
            </a:r>
            <a:r>
              <a:rPr lang="fr-BE" sz="16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cs typeface="Arabic Typesetting" panose="020B0604020202020204" pitchFamily="66" charset="-78"/>
              </a:rPr>
              <a:t> </a:t>
            </a:r>
            <a:endParaRPr lang="fr-FR" sz="1600" i="0" u="none" strike="noStrike" dirty="0">
              <a:solidFill>
                <a:srgbClr val="1E1E1E"/>
              </a:solidFill>
              <a:effectLst/>
              <a:latin typeface="Montserrat" panose="00000500000000000000" pitchFamily="2" charset="0"/>
              <a:cs typeface="Arabic Typesetting" panose="020B0604020202020204" pitchFamily="66" charset="-78"/>
            </a:endParaRPr>
          </a:p>
          <a:p>
            <a:pPr lvl="4">
              <a:buClr>
                <a:srgbClr val="008080"/>
              </a:buClr>
            </a:pPr>
            <a:r>
              <a:rPr lang="fr-FR" sz="1200" i="1" dirty="0">
                <a:solidFill>
                  <a:srgbClr val="1E1E1E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Cinquième niveau   </a:t>
            </a:r>
            <a:endParaRPr lang="fr-FR" sz="1200" i="1" dirty="0">
              <a:latin typeface="Montserrat" panose="00000500000000000000" pitchFamily="2" charset="0"/>
              <a:cs typeface="Arabic Typesetting" panose="020B0604020202020204" pitchFamily="66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15B-DA2E-4B9B-A0FC-BB5BD5B1887E}" type="datetimeFigureOut">
              <a:rPr lang="fr-BE" smtClean="0"/>
              <a:t>14-03-23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216CFA-4D33-4568-8B70-2795F513D19D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4C775027-2E1C-C101-8884-EF1B8BC519B3}"/>
              </a:ext>
            </a:extLst>
          </p:cNvPr>
          <p:cNvSpPr/>
          <p:nvPr userDrawn="1"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E1BA3A-E4D2-AC53-C5C9-FDE578BD3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9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ABF5CC-39AE-4A34-FEF8-1A56E44B9B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917990" y="0"/>
            <a:ext cx="7274010" cy="6858000"/>
          </a:xfrm>
          <a:prstGeom prst="rect">
            <a:avLst/>
          </a:prstGeo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15B-DA2E-4B9B-A0FC-BB5BD5B1887E}" type="datetimeFigureOut">
              <a:rPr lang="fr-BE" smtClean="0"/>
              <a:t>14-03-23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17990" y="6356350"/>
            <a:ext cx="32354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216CFA-4D33-4568-8B70-2795F513D19D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3722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Premier niveau</a:t>
            </a:r>
          </a:p>
          <a:p>
            <a:pPr lvl="1">
              <a:lnSpc>
                <a:spcPct val="100000"/>
              </a:lnSpc>
              <a:buClr>
                <a:srgbClr val="008080"/>
              </a:buClr>
            </a:pPr>
            <a:r>
              <a:rPr lang="fr-FR" dirty="0">
                <a:latin typeface="Montserrat" panose="00000500000000000000" pitchFamily="2" charset="0"/>
              </a:rPr>
              <a:t>Deuxième niveau </a:t>
            </a:r>
          </a:p>
          <a:p>
            <a:pPr lvl="2">
              <a:lnSpc>
                <a:spcPct val="100000"/>
              </a:lnSpc>
              <a:buClr>
                <a:srgbClr val="008080"/>
              </a:buClr>
            </a:pPr>
            <a:r>
              <a:rPr lang="fr-FR" b="0" i="0" dirty="0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Troisième niveau</a:t>
            </a:r>
          </a:p>
          <a:p>
            <a:pPr lvl="3">
              <a:lnSpc>
                <a:spcPct val="150000"/>
              </a:lnSpc>
              <a:buClr>
                <a:srgbClr val="008080"/>
              </a:buClr>
            </a:pPr>
            <a:r>
              <a:rPr lang="fr-BE" sz="1600" dirty="0">
                <a:solidFill>
                  <a:srgbClr val="000000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Quatrième niveau</a:t>
            </a:r>
            <a:r>
              <a:rPr lang="fr-BE" sz="16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cs typeface="Arabic Typesetting" panose="020B0604020202020204" pitchFamily="66" charset="-78"/>
              </a:rPr>
              <a:t> </a:t>
            </a:r>
            <a:endParaRPr lang="fr-FR" sz="1600" i="0" u="none" strike="noStrike" dirty="0">
              <a:solidFill>
                <a:srgbClr val="1E1E1E"/>
              </a:solidFill>
              <a:effectLst/>
              <a:latin typeface="Montserrat" panose="00000500000000000000" pitchFamily="2" charset="0"/>
              <a:cs typeface="Arabic Typesetting" panose="020B0604020202020204" pitchFamily="66" charset="-78"/>
            </a:endParaRPr>
          </a:p>
          <a:p>
            <a:pPr lvl="4">
              <a:buClr>
                <a:srgbClr val="008080"/>
              </a:buClr>
            </a:pPr>
            <a:r>
              <a:rPr lang="fr-FR" sz="1200" i="1" dirty="0">
                <a:solidFill>
                  <a:srgbClr val="1E1E1E"/>
                </a:solidFill>
                <a:latin typeface="Montserrat" panose="00000500000000000000" pitchFamily="2" charset="0"/>
                <a:cs typeface="Arabic Typesetting" panose="020B0604020202020204" pitchFamily="66" charset="-78"/>
              </a:rPr>
              <a:t>Cinquième niveau   </a:t>
            </a:r>
            <a:endParaRPr lang="fr-FR" sz="1200" i="1" dirty="0">
              <a:latin typeface="Montserrat" panose="00000500000000000000" pitchFamily="2" charset="0"/>
              <a:cs typeface="Arabic Typesetting" panose="020B0604020202020204" pitchFamily="66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Cliquez ici pour mettre le nom de la formation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3689" y="6277231"/>
            <a:ext cx="494271" cy="444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&lt;N°</a:t>
            </a:r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B1F9D9-8E75-27FB-4392-EFB1CE258EC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0" y="6356350"/>
            <a:ext cx="158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4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2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7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E5743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808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808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808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808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00808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jpg"/><Relationship Id="rId7" Type="http://schemas.openxmlformats.org/officeDocument/2006/relationships/image" Target="../media/image4.png"/><Relationship Id="rId2" Type="http://schemas.openxmlformats.org/officeDocument/2006/relationships/hyperlink" Target="mailto:celine.polain@uclouvain.b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7AA3E2-E281-4EBF-9711-2AA839E6C8E5}"/>
              </a:ext>
            </a:extLst>
          </p:cNvPr>
          <p:cNvSpPr/>
          <p:nvPr/>
        </p:nvSpPr>
        <p:spPr>
          <a:xfrm>
            <a:off x="0" y="0"/>
            <a:ext cx="4305993" cy="6858000"/>
          </a:xfrm>
          <a:prstGeom prst="rect">
            <a:avLst/>
          </a:prstGeom>
          <a:solidFill>
            <a:srgbClr val="D36135"/>
          </a:solidFill>
          <a:ln>
            <a:noFill/>
          </a:ln>
          <a:effectLst>
            <a:outerShdw blurRad="215900" dist="38100" dir="5400000" sx="101000" sy="101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ED7D3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291796-E843-8A00-9784-4DC6E637D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073" y="640080"/>
            <a:ext cx="7076660" cy="3493258"/>
          </a:xfrm>
          <a:noFill/>
        </p:spPr>
        <p:txBody>
          <a:bodyPr>
            <a:normAutofit/>
          </a:bodyPr>
          <a:lstStyle/>
          <a:p>
            <a:pPr algn="l"/>
            <a:r>
              <a:rPr lang="fr-FR" sz="4000" dirty="0">
                <a:latin typeface="Montserrat" panose="00000500000000000000" pitchFamily="2" charset="0"/>
                <a:cs typeface="Angsana New" panose="020B0502040204020203" pitchFamily="18" charset="-34"/>
              </a:rPr>
              <a:t>Assurez votre présence à distance avec Moodle</a:t>
            </a:r>
            <a:endParaRPr lang="fr-BE" sz="4000" dirty="0">
              <a:solidFill>
                <a:srgbClr val="008080"/>
              </a:solidFill>
              <a:latin typeface="Montserrat" panose="00000500000000000000" pitchFamily="2" charset="0"/>
              <a:cs typeface="Angsana New" panose="020B0502040204020203" pitchFamily="18" charset="-34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0B0A73-31A9-844A-F8F9-06907BB99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759" y="4393579"/>
            <a:ext cx="6602159" cy="1824341"/>
          </a:xfrm>
          <a:noFill/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282B28"/>
                </a:solidFill>
                <a:latin typeface="Montserrat" panose="00000500000000000000" pitchFamily="2" charset="0"/>
              </a:rPr>
              <a:t>Céline Polain</a:t>
            </a:r>
          </a:p>
          <a:p>
            <a:pPr algn="l"/>
            <a:r>
              <a:rPr lang="fr-FR" sz="1800" dirty="0">
                <a:solidFill>
                  <a:srgbClr val="282B28"/>
                </a:solidFill>
                <a:latin typeface="Montserrat" panose="00000500000000000000" pitchFamily="2" charset="0"/>
                <a:hlinkClick r:id="rId2"/>
              </a:rPr>
              <a:t>celine.polain@uclouvain.be</a:t>
            </a:r>
            <a:r>
              <a:rPr lang="fr-FR" sz="1800" dirty="0">
                <a:solidFill>
                  <a:srgbClr val="282B28"/>
                </a:solidFill>
                <a:latin typeface="Montserrat" panose="00000500000000000000" pitchFamily="2" charset="0"/>
              </a:rPr>
              <a:t> </a:t>
            </a:r>
            <a:endParaRPr lang="fr-BE" sz="1800" dirty="0">
              <a:solidFill>
                <a:srgbClr val="282B28"/>
              </a:solidFill>
              <a:latin typeface="Montserrat" panose="00000500000000000000" pitchFamily="2" charset="0"/>
            </a:endParaRPr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B233D0-0D4E-B7C2-EBB1-BDE61C0F5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59" y="5921434"/>
            <a:ext cx="2679555" cy="59297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29A2C26-9DB1-FDD1-8F99-BC790E25A429}"/>
              </a:ext>
            </a:extLst>
          </p:cNvPr>
          <p:cNvSpPr txBox="1"/>
          <p:nvPr/>
        </p:nvSpPr>
        <p:spPr>
          <a:xfrm>
            <a:off x="3970867" y="3282434"/>
            <a:ext cx="8449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CAA44C-F955-6A4C-53B0-05D696987BC7}"/>
              </a:ext>
            </a:extLst>
          </p:cNvPr>
          <p:cNvSpPr/>
          <p:nvPr/>
        </p:nvSpPr>
        <p:spPr>
          <a:xfrm>
            <a:off x="507076" y="1604356"/>
            <a:ext cx="3463791" cy="329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084A37-98E8-D091-B23F-2EA4BFD34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1" y="2197367"/>
            <a:ext cx="3238646" cy="2170133"/>
          </a:xfrm>
          <a:prstGeom prst="rect">
            <a:avLst/>
          </a:prstGeom>
        </p:spPr>
      </p:pic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id="{00AD47D7-C12E-DA13-4EFA-97713681B004}"/>
              </a:ext>
            </a:extLst>
          </p:cNvPr>
          <p:cNvSpPr/>
          <p:nvPr/>
        </p:nvSpPr>
        <p:spPr>
          <a:xfrm>
            <a:off x="114068" y="1211348"/>
            <a:ext cx="786016" cy="786016"/>
          </a:xfrm>
          <a:prstGeom prst="flowChartConnector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E97EDB-7A65-A156-EDE5-5EEC25D6F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68" y="5889485"/>
            <a:ext cx="745295" cy="714103"/>
          </a:xfrm>
          <a:prstGeom prst="rect">
            <a:avLst/>
          </a:prstGeom>
        </p:spPr>
      </p:pic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D2B228E-A5C8-6FE8-AD6E-8BC41873F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360" y="6246538"/>
            <a:ext cx="1324026" cy="463245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494BA5-1BBE-E815-DFC7-02B623EA6E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80" y="6008709"/>
            <a:ext cx="1441770" cy="4760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E1C1E05-AE07-C812-F229-42821621CA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72" y="5671168"/>
            <a:ext cx="3962333" cy="10935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1D29235-B79D-8810-2E03-DB9EF2ADE5C3}"/>
              </a:ext>
            </a:extLst>
          </p:cNvPr>
          <p:cNvSpPr txBox="1"/>
          <p:nvPr/>
        </p:nvSpPr>
        <p:spPr>
          <a:xfrm>
            <a:off x="10756360" y="148217"/>
            <a:ext cx="132402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fr-FR" sz="1400" dirty="0">
                <a:solidFill>
                  <a:srgbClr val="ED7D31"/>
                </a:solidFill>
                <a:latin typeface="Montserrat" panose="00000500000000000000" pitchFamily="2" charset="0"/>
                <a:ea typeface="+mj-ea"/>
                <a:cs typeface="+mj-cs"/>
              </a:rPr>
              <a:t>Mars 2023</a:t>
            </a:r>
            <a:endParaRPr lang="fr-BE" sz="1400" dirty="0">
              <a:solidFill>
                <a:srgbClr val="ED7D31"/>
              </a:solidFill>
              <a:latin typeface="Montserrat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723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6FB1-1AB5-155B-2280-B7938075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D7D31"/>
                </a:solidFill>
                <a:latin typeface="Bebas Neue" panose="020B0606020202050201" pitchFamily="34" charset="0"/>
              </a:rPr>
              <a:t>D</a:t>
            </a:r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</a:rPr>
              <a:t>éroulé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B0DFD686-E76E-5102-9BBA-09A9127EA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036370"/>
              </p:ext>
            </p:extLst>
          </p:nvPr>
        </p:nvGraphicFramePr>
        <p:xfrm>
          <a:off x="345233" y="1352939"/>
          <a:ext cx="11144033" cy="492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BC22A-62BD-B643-2A7A-578F0CBE788C}"/>
              </a:ext>
            </a:extLst>
          </p:cNvPr>
          <p:cNvSpPr txBox="1"/>
          <p:nvPr/>
        </p:nvSpPr>
        <p:spPr>
          <a:xfrm>
            <a:off x="11489267" y="62822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9</a:t>
            </a:r>
            <a:endParaRPr lang="fr-BE" dirty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A7DB3E-26CB-1CBB-A75B-65C8B4BBC840}"/>
              </a:ext>
            </a:extLst>
          </p:cNvPr>
          <p:cNvSpPr txBox="1"/>
          <p:nvPr/>
        </p:nvSpPr>
        <p:spPr>
          <a:xfrm>
            <a:off x="3852153" y="6466933"/>
            <a:ext cx="429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Assurez votre présence à distance avec Moodle</a:t>
            </a:r>
            <a:endParaRPr lang="fr-B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0265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6FB1-1AB5-155B-2280-B7938075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D7D31"/>
                </a:solidFill>
                <a:latin typeface="Bebas Neue" panose="020B0606020202050201" pitchFamily="34" charset="0"/>
              </a:rPr>
              <a:t>E</a:t>
            </a:r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</a:rPr>
              <a:t>n pratique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5113F7F9-D152-B74B-E0A8-2BFB66B05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900383"/>
              </p:ext>
            </p:extLst>
          </p:nvPr>
        </p:nvGraphicFramePr>
        <p:xfrm>
          <a:off x="411174" y="181248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BC22A-62BD-B643-2A7A-578F0CBE788C}"/>
              </a:ext>
            </a:extLst>
          </p:cNvPr>
          <p:cNvSpPr txBox="1"/>
          <p:nvPr/>
        </p:nvSpPr>
        <p:spPr>
          <a:xfrm>
            <a:off x="11489267" y="62822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10</a:t>
            </a:r>
            <a:endParaRPr lang="fr-BE" dirty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A7DB3E-26CB-1CBB-A75B-65C8B4BBC840}"/>
              </a:ext>
            </a:extLst>
          </p:cNvPr>
          <p:cNvSpPr txBox="1"/>
          <p:nvPr/>
        </p:nvSpPr>
        <p:spPr>
          <a:xfrm>
            <a:off x="3929974" y="6466933"/>
            <a:ext cx="392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Assurez votre présence à distance avec Moodle</a:t>
            </a:r>
            <a:endParaRPr lang="fr-B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BB077E3-27C9-7AE1-69B1-E9CF84AB65D2}"/>
              </a:ext>
            </a:extLst>
          </p:cNvPr>
          <p:cNvSpPr/>
          <p:nvPr/>
        </p:nvSpPr>
        <p:spPr>
          <a:xfrm>
            <a:off x="2362579" y="3770585"/>
            <a:ext cx="435133" cy="435133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81E9C11-040E-3D56-DC4A-E4028B545288}"/>
              </a:ext>
            </a:extLst>
          </p:cNvPr>
          <p:cNvSpPr/>
          <p:nvPr/>
        </p:nvSpPr>
        <p:spPr>
          <a:xfrm>
            <a:off x="7191959" y="3770584"/>
            <a:ext cx="435133" cy="43513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3EBF309-DB92-E404-0EE3-AFBC83E99149}"/>
              </a:ext>
            </a:extLst>
          </p:cNvPr>
          <p:cNvGrpSpPr/>
          <p:nvPr/>
        </p:nvGrpSpPr>
        <p:grpSpPr>
          <a:xfrm>
            <a:off x="4781218" y="37033"/>
            <a:ext cx="6572581" cy="657146"/>
            <a:chOff x="2030912" y="2814"/>
            <a:chExt cx="7410781" cy="657146"/>
          </a:xfrm>
        </p:grpSpPr>
        <p:sp>
          <p:nvSpPr>
            <p:cNvPr id="12" name="Flèche : pentagone 11">
              <a:extLst>
                <a:ext uri="{FF2B5EF4-FFF2-40B4-BE49-F238E27FC236}">
                  <a16:creationId xmlns:a16="http://schemas.microsoft.com/office/drawing/2014/main" id="{27922BA0-0B21-8185-5376-77018CF90D7D}"/>
                </a:ext>
              </a:extLst>
            </p:cNvPr>
            <p:cNvSpPr/>
            <p:nvPr/>
          </p:nvSpPr>
          <p:spPr>
            <a:xfrm rot="10800000">
              <a:off x="2030912" y="2814"/>
              <a:ext cx="7410781" cy="657146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èche : pentagone 4">
              <a:extLst>
                <a:ext uri="{FF2B5EF4-FFF2-40B4-BE49-F238E27FC236}">
                  <a16:creationId xmlns:a16="http://schemas.microsoft.com/office/drawing/2014/main" id="{F84C78AB-AF4E-CD77-33CA-0167FD9E68EA}"/>
                </a:ext>
              </a:extLst>
            </p:cNvPr>
            <p:cNvSpPr txBox="1"/>
            <p:nvPr/>
          </p:nvSpPr>
          <p:spPr>
            <a:xfrm rot="21600000">
              <a:off x="2195198" y="2814"/>
              <a:ext cx="7246495" cy="65714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9784" tIns="91440" rIns="170688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dirty="0"/>
                <a:t>4</a:t>
              </a:r>
              <a:r>
                <a:rPr lang="fr-FR" sz="2400" b="1" i="0" kern="1200" dirty="0"/>
                <a:t>. Découverte de l’espace de cours</a:t>
              </a:r>
              <a:endParaRPr lang="fr-BE" sz="2400" i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94917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6FB1-1AB5-155B-2280-B7938075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D7D31"/>
                </a:solidFill>
                <a:latin typeface="Bebas Neue" panose="020B0606020202050201" pitchFamily="34" charset="0"/>
              </a:rPr>
              <a:t>D</a:t>
            </a:r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</a:rPr>
              <a:t>éroulé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B0DFD686-E76E-5102-9BBA-09A9127EA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903260"/>
              </p:ext>
            </p:extLst>
          </p:nvPr>
        </p:nvGraphicFramePr>
        <p:xfrm>
          <a:off x="345233" y="1352939"/>
          <a:ext cx="11144033" cy="492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BC22A-62BD-B643-2A7A-578F0CBE788C}"/>
              </a:ext>
            </a:extLst>
          </p:cNvPr>
          <p:cNvSpPr txBox="1"/>
          <p:nvPr/>
        </p:nvSpPr>
        <p:spPr>
          <a:xfrm>
            <a:off x="11489267" y="62822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11</a:t>
            </a:r>
            <a:endParaRPr lang="fr-BE" dirty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A7DB3E-26CB-1CBB-A75B-65C8B4BBC840}"/>
              </a:ext>
            </a:extLst>
          </p:cNvPr>
          <p:cNvSpPr txBox="1"/>
          <p:nvPr/>
        </p:nvSpPr>
        <p:spPr>
          <a:xfrm>
            <a:off x="3852153" y="6466933"/>
            <a:ext cx="429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Assurez votre présence à distance avec Moodle</a:t>
            </a:r>
            <a:endParaRPr lang="fr-B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3919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6FB1-1AB5-155B-2280-B79380759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647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ED7D31"/>
                </a:solidFill>
                <a:latin typeface="Bebas Neue" panose="020B0606020202050201" pitchFamily="34" charset="0"/>
              </a:rPr>
              <a:t>T</a:t>
            </a:r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</a:rPr>
              <a:t>ravail en groupes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01DE3C28-8FD2-01BE-0A81-2F6D7A9A5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406786"/>
              </p:ext>
            </p:extLst>
          </p:nvPr>
        </p:nvGraphicFramePr>
        <p:xfrm>
          <a:off x="252018" y="1908798"/>
          <a:ext cx="10515600" cy="3648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BC22A-62BD-B643-2A7A-578F0CBE788C}"/>
              </a:ext>
            </a:extLst>
          </p:cNvPr>
          <p:cNvSpPr txBox="1"/>
          <p:nvPr/>
        </p:nvSpPr>
        <p:spPr>
          <a:xfrm>
            <a:off x="11489267" y="62822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12</a:t>
            </a:r>
            <a:endParaRPr lang="fr-BE" dirty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A7DB3E-26CB-1CBB-A75B-65C8B4BBC840}"/>
              </a:ext>
            </a:extLst>
          </p:cNvPr>
          <p:cNvSpPr txBox="1"/>
          <p:nvPr/>
        </p:nvSpPr>
        <p:spPr>
          <a:xfrm>
            <a:off x="4116422" y="6466933"/>
            <a:ext cx="3959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Assurez votre présence à distance avec Moodle</a:t>
            </a:r>
            <a:endParaRPr lang="fr-B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525483E-2FAE-EBAA-7695-1CBAF5B484B7}"/>
              </a:ext>
            </a:extLst>
          </p:cNvPr>
          <p:cNvGrpSpPr/>
          <p:nvPr/>
        </p:nvGrpSpPr>
        <p:grpSpPr>
          <a:xfrm>
            <a:off x="4781218" y="23251"/>
            <a:ext cx="6572581" cy="657146"/>
            <a:chOff x="2030912" y="2814"/>
            <a:chExt cx="7410781" cy="657146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1F9D6FF3-BD7F-FB5B-88CC-23AE36963705}"/>
                </a:ext>
              </a:extLst>
            </p:cNvPr>
            <p:cNvSpPr/>
            <p:nvPr/>
          </p:nvSpPr>
          <p:spPr>
            <a:xfrm rot="10800000">
              <a:off x="2030912" y="2814"/>
              <a:ext cx="7410781" cy="657146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 : pentagone 4">
              <a:extLst>
                <a:ext uri="{FF2B5EF4-FFF2-40B4-BE49-F238E27FC236}">
                  <a16:creationId xmlns:a16="http://schemas.microsoft.com/office/drawing/2014/main" id="{BF0F915B-8E72-181C-9FBA-7BD8D1CB697D}"/>
                </a:ext>
              </a:extLst>
            </p:cNvPr>
            <p:cNvSpPr txBox="1"/>
            <p:nvPr/>
          </p:nvSpPr>
          <p:spPr>
            <a:xfrm rot="21600000">
              <a:off x="2195198" y="2814"/>
              <a:ext cx="7246495" cy="65714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9784" tIns="91440" rIns="170688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dirty="0"/>
                <a:t>5</a:t>
              </a:r>
              <a:r>
                <a:rPr lang="fr-FR" sz="2400" b="1" i="0" kern="1200" dirty="0"/>
                <a:t>. Choix d’une thématique et travail en sous-groupes</a:t>
              </a:r>
              <a:endParaRPr lang="fr-BE" sz="2400" i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107988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6FB1-1AB5-155B-2280-B7938075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D7D31"/>
                </a:solidFill>
                <a:latin typeface="Bebas Neue" panose="020B0606020202050201" pitchFamily="34" charset="0"/>
              </a:rPr>
              <a:t>D</a:t>
            </a:r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</a:rPr>
              <a:t>éroulé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B0DFD686-E76E-5102-9BBA-09A9127EA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380574"/>
              </p:ext>
            </p:extLst>
          </p:nvPr>
        </p:nvGraphicFramePr>
        <p:xfrm>
          <a:off x="345233" y="1352939"/>
          <a:ext cx="11144033" cy="492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BC22A-62BD-B643-2A7A-578F0CBE788C}"/>
              </a:ext>
            </a:extLst>
          </p:cNvPr>
          <p:cNvSpPr txBox="1"/>
          <p:nvPr/>
        </p:nvSpPr>
        <p:spPr>
          <a:xfrm>
            <a:off x="11489267" y="62822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13</a:t>
            </a:r>
            <a:endParaRPr lang="fr-BE" dirty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A7DB3E-26CB-1CBB-A75B-65C8B4BBC840}"/>
              </a:ext>
            </a:extLst>
          </p:cNvPr>
          <p:cNvSpPr txBox="1"/>
          <p:nvPr/>
        </p:nvSpPr>
        <p:spPr>
          <a:xfrm>
            <a:off x="3852153" y="6466933"/>
            <a:ext cx="429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Assurez votre présence à distance avec Moodle</a:t>
            </a:r>
            <a:endParaRPr lang="fr-B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336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6FB1-1AB5-155B-2280-B7938075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D7D31"/>
                </a:solidFill>
                <a:latin typeface="Bebas Neue" panose="020B0606020202050201" pitchFamily="34" charset="0"/>
              </a:rPr>
              <a:t>D</a:t>
            </a:r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</a:rPr>
              <a:t>éroulé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B0DFD686-E76E-5102-9BBA-09A9127EA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009102"/>
              </p:ext>
            </p:extLst>
          </p:nvPr>
        </p:nvGraphicFramePr>
        <p:xfrm>
          <a:off x="345233" y="1352939"/>
          <a:ext cx="11144033" cy="492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BC22A-62BD-B643-2A7A-578F0CBE788C}"/>
              </a:ext>
            </a:extLst>
          </p:cNvPr>
          <p:cNvSpPr txBox="1"/>
          <p:nvPr/>
        </p:nvSpPr>
        <p:spPr>
          <a:xfrm>
            <a:off x="11489267" y="62822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14</a:t>
            </a:r>
            <a:endParaRPr lang="fr-BE" dirty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A7DB3E-26CB-1CBB-A75B-65C8B4BBC840}"/>
              </a:ext>
            </a:extLst>
          </p:cNvPr>
          <p:cNvSpPr txBox="1"/>
          <p:nvPr/>
        </p:nvSpPr>
        <p:spPr>
          <a:xfrm>
            <a:off x="3852153" y="6466933"/>
            <a:ext cx="429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Assurez votre présence à distance avec Moodle</a:t>
            </a:r>
            <a:endParaRPr lang="fr-B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7752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01DE3C28-8FD2-01BE-0A81-2F6D7A9A5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790851"/>
              </p:ext>
            </p:extLst>
          </p:nvPr>
        </p:nvGraphicFramePr>
        <p:xfrm>
          <a:off x="30175" y="783771"/>
          <a:ext cx="11323624" cy="541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BC22A-62BD-B643-2A7A-578F0CBE788C}"/>
              </a:ext>
            </a:extLst>
          </p:cNvPr>
          <p:cNvSpPr txBox="1"/>
          <p:nvPr/>
        </p:nvSpPr>
        <p:spPr>
          <a:xfrm>
            <a:off x="11489267" y="62822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15</a:t>
            </a:r>
            <a:endParaRPr lang="fr-BE" dirty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A7DB3E-26CB-1CBB-A75B-65C8B4BBC840}"/>
              </a:ext>
            </a:extLst>
          </p:cNvPr>
          <p:cNvSpPr txBox="1"/>
          <p:nvPr/>
        </p:nvSpPr>
        <p:spPr>
          <a:xfrm>
            <a:off x="4116422" y="6466933"/>
            <a:ext cx="3959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Assurez votre présence à distance avec Moodle</a:t>
            </a:r>
            <a:endParaRPr lang="fr-B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525483E-2FAE-EBAA-7695-1CBAF5B484B7}"/>
              </a:ext>
            </a:extLst>
          </p:cNvPr>
          <p:cNvGrpSpPr/>
          <p:nvPr/>
        </p:nvGrpSpPr>
        <p:grpSpPr>
          <a:xfrm>
            <a:off x="4781218" y="23251"/>
            <a:ext cx="6572581" cy="657146"/>
            <a:chOff x="2030912" y="2814"/>
            <a:chExt cx="7410781" cy="657146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1F9D6FF3-BD7F-FB5B-88CC-23AE36963705}"/>
                </a:ext>
              </a:extLst>
            </p:cNvPr>
            <p:cNvSpPr/>
            <p:nvPr/>
          </p:nvSpPr>
          <p:spPr>
            <a:xfrm rot="10800000">
              <a:off x="2030912" y="2814"/>
              <a:ext cx="7410781" cy="657146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 : pentagone 4">
              <a:extLst>
                <a:ext uri="{FF2B5EF4-FFF2-40B4-BE49-F238E27FC236}">
                  <a16:creationId xmlns:a16="http://schemas.microsoft.com/office/drawing/2014/main" id="{BF0F915B-8E72-181C-9FBA-7BD8D1CB697D}"/>
                </a:ext>
              </a:extLst>
            </p:cNvPr>
            <p:cNvSpPr txBox="1"/>
            <p:nvPr/>
          </p:nvSpPr>
          <p:spPr>
            <a:xfrm rot="21600000">
              <a:off x="2195198" y="2814"/>
              <a:ext cx="7246495" cy="65714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9784" tIns="91440" rIns="170688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dirty="0"/>
                <a:t>7</a:t>
              </a:r>
              <a:r>
                <a:rPr lang="fr-FR" sz="2400" b="1" i="0" kern="1200" dirty="0"/>
                <a:t>. Missions pratiques</a:t>
              </a:r>
              <a:endParaRPr lang="fr-BE" sz="2400" i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05201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16BE77D0-12C9-334D-8B25-0330B27BB3E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57432"/>
          </a:solidFill>
        </p:spPr>
        <p:txBody>
          <a:bodyPr vert="horz" lIns="72000" tIns="1620000" rIns="72000" bIns="36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600" dirty="0">
              <a:solidFill>
                <a:srgbClr val="E57432"/>
              </a:solidFill>
              <a:latin typeface="Montserrat" pitchFamily="2" charset="77"/>
            </a:endParaRPr>
          </a:p>
          <a:p>
            <a:endParaRPr lang="fr-FR" sz="3600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fr-FR" sz="3600" dirty="0">
                <a:solidFill>
                  <a:schemeClr val="bg1"/>
                </a:solidFill>
                <a:latin typeface="Montserrat" pitchFamily="2" charset="77"/>
              </a:rPr>
              <a:t>Merci pour votre participation !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9C8A6A-BAE4-464A-A29F-6D3A53600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88" y="5171957"/>
            <a:ext cx="3962333" cy="1093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E08DFF-EEEB-500B-AE6E-D64BBF6B6FD3}"/>
              </a:ext>
            </a:extLst>
          </p:cNvPr>
          <p:cNvSpPr/>
          <p:nvPr/>
        </p:nvSpPr>
        <p:spPr>
          <a:xfrm>
            <a:off x="531888" y="374073"/>
            <a:ext cx="11128224" cy="6109854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448A89-AEC6-94CC-6A2B-C95C94B01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82" y="5396256"/>
            <a:ext cx="809972" cy="5427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863BF8-B5E9-3DED-1791-D75420CDF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664" y="5334357"/>
            <a:ext cx="2732285" cy="604640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E6930D-E274-6EC5-8D1C-123A3A38C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72" y="5489173"/>
            <a:ext cx="1362325" cy="44982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141C534-9650-1B4E-778F-665A189957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57" y="5307138"/>
            <a:ext cx="668656" cy="63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6FB1-1AB5-155B-2280-B7938075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D7D31"/>
                </a:solidFill>
                <a:latin typeface="Bebas Neue" panose="020B0606020202050201" pitchFamily="34" charset="0"/>
              </a:rPr>
              <a:t>D</a:t>
            </a:r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</a:rPr>
              <a:t>éroulé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B0DFD686-E76E-5102-9BBA-09A9127EA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186711"/>
              </p:ext>
            </p:extLst>
          </p:nvPr>
        </p:nvGraphicFramePr>
        <p:xfrm>
          <a:off x="345233" y="1352939"/>
          <a:ext cx="11144033" cy="492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BC22A-62BD-B643-2A7A-578F0CBE788C}"/>
              </a:ext>
            </a:extLst>
          </p:cNvPr>
          <p:cNvSpPr txBox="1"/>
          <p:nvPr/>
        </p:nvSpPr>
        <p:spPr>
          <a:xfrm>
            <a:off x="11489267" y="62822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2</a:t>
            </a:r>
            <a:endParaRPr lang="fr-BE" dirty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A7DB3E-26CB-1CBB-A75B-65C8B4BBC840}"/>
              </a:ext>
            </a:extLst>
          </p:cNvPr>
          <p:cNvSpPr txBox="1"/>
          <p:nvPr/>
        </p:nvSpPr>
        <p:spPr>
          <a:xfrm>
            <a:off x="3852153" y="6466933"/>
            <a:ext cx="429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Assurez votre présence à distance avec Moodle</a:t>
            </a:r>
            <a:endParaRPr lang="fr-B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161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6FB1-1AB5-155B-2280-B7938075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D7D31"/>
                </a:solidFill>
                <a:latin typeface="Bebas Neue" panose="020B0606020202050201" pitchFamily="34" charset="0"/>
              </a:rPr>
              <a:t>D</a:t>
            </a:r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</a:rPr>
              <a:t>éroulé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B0DFD686-E76E-5102-9BBA-09A9127EA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002176"/>
              </p:ext>
            </p:extLst>
          </p:nvPr>
        </p:nvGraphicFramePr>
        <p:xfrm>
          <a:off x="345233" y="1352939"/>
          <a:ext cx="11144033" cy="492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BC22A-62BD-B643-2A7A-578F0CBE788C}"/>
              </a:ext>
            </a:extLst>
          </p:cNvPr>
          <p:cNvSpPr txBox="1"/>
          <p:nvPr/>
        </p:nvSpPr>
        <p:spPr>
          <a:xfrm>
            <a:off x="11489267" y="62822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3</a:t>
            </a:r>
            <a:endParaRPr lang="fr-BE" dirty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A7DB3E-26CB-1CBB-A75B-65C8B4BBC840}"/>
              </a:ext>
            </a:extLst>
          </p:cNvPr>
          <p:cNvSpPr txBox="1"/>
          <p:nvPr/>
        </p:nvSpPr>
        <p:spPr>
          <a:xfrm>
            <a:off x="3852153" y="6466933"/>
            <a:ext cx="429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Assurez votre présence à distance avec Moodle</a:t>
            </a:r>
            <a:endParaRPr lang="fr-B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66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6FB1-1AB5-155B-2280-B7938075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D7D31"/>
                </a:solidFill>
                <a:latin typeface="Bebas Neue" panose="020B0606020202050201" pitchFamily="34" charset="0"/>
              </a:rPr>
              <a:t>Q</a:t>
            </a:r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</a:rPr>
              <a:t>ui êtes-vous ?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B0DFD686-E76E-5102-9BBA-09A9127EA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186717"/>
              </p:ext>
            </p:extLst>
          </p:nvPr>
        </p:nvGraphicFramePr>
        <p:xfrm>
          <a:off x="328354" y="1313234"/>
          <a:ext cx="10515600" cy="496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BC22A-62BD-B643-2A7A-578F0CBE788C}"/>
              </a:ext>
            </a:extLst>
          </p:cNvPr>
          <p:cNvSpPr txBox="1"/>
          <p:nvPr/>
        </p:nvSpPr>
        <p:spPr>
          <a:xfrm>
            <a:off x="11489267" y="62822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4</a:t>
            </a:r>
            <a:endParaRPr lang="fr-BE" dirty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A7DB3E-26CB-1CBB-A75B-65C8B4BBC840}"/>
              </a:ext>
            </a:extLst>
          </p:cNvPr>
          <p:cNvSpPr txBox="1"/>
          <p:nvPr/>
        </p:nvSpPr>
        <p:spPr>
          <a:xfrm>
            <a:off x="3852153" y="6466933"/>
            <a:ext cx="429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Assurez votre présence à distance avec Moodle</a:t>
            </a:r>
            <a:endParaRPr lang="fr-B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F34E363-E954-1ACE-3DA5-9120C95BB144}"/>
              </a:ext>
            </a:extLst>
          </p:cNvPr>
          <p:cNvGrpSpPr/>
          <p:nvPr/>
        </p:nvGrpSpPr>
        <p:grpSpPr>
          <a:xfrm>
            <a:off x="4781218" y="36559"/>
            <a:ext cx="6572581" cy="657146"/>
            <a:chOff x="2030912" y="2814"/>
            <a:chExt cx="7410781" cy="657146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6A7316BE-FF3C-9520-6FD3-2E0E6C116958}"/>
                </a:ext>
              </a:extLst>
            </p:cNvPr>
            <p:cNvSpPr/>
            <p:nvPr/>
          </p:nvSpPr>
          <p:spPr>
            <a:xfrm rot="10800000">
              <a:off x="2030912" y="2814"/>
              <a:ext cx="7410781" cy="657146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èche : pentagone 4">
              <a:extLst>
                <a:ext uri="{FF2B5EF4-FFF2-40B4-BE49-F238E27FC236}">
                  <a16:creationId xmlns:a16="http://schemas.microsoft.com/office/drawing/2014/main" id="{3AEB12A1-1916-0709-18A5-8CFFC4106B2D}"/>
                </a:ext>
              </a:extLst>
            </p:cNvPr>
            <p:cNvSpPr txBox="1"/>
            <p:nvPr/>
          </p:nvSpPr>
          <p:spPr>
            <a:xfrm rot="21600000">
              <a:off x="2195198" y="2814"/>
              <a:ext cx="7246495" cy="65714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9784" tIns="91440" rIns="170688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i="0" kern="1200" dirty="0"/>
                <a:t>1. Présentations</a:t>
              </a:r>
              <a:endParaRPr lang="fr-BE" sz="2400" i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075015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6FB1-1AB5-155B-2280-B7938075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D7D31"/>
                </a:solidFill>
                <a:latin typeface="Bebas Neue" panose="020B0606020202050201" pitchFamily="34" charset="0"/>
              </a:rPr>
              <a:t>D</a:t>
            </a:r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</a:rPr>
              <a:t>éroulé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B0DFD686-E76E-5102-9BBA-09A9127EA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978561"/>
              </p:ext>
            </p:extLst>
          </p:nvPr>
        </p:nvGraphicFramePr>
        <p:xfrm>
          <a:off x="345233" y="1352939"/>
          <a:ext cx="11144033" cy="492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BC22A-62BD-B643-2A7A-578F0CBE788C}"/>
              </a:ext>
            </a:extLst>
          </p:cNvPr>
          <p:cNvSpPr txBox="1"/>
          <p:nvPr/>
        </p:nvSpPr>
        <p:spPr>
          <a:xfrm>
            <a:off x="11489267" y="62822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5</a:t>
            </a:r>
            <a:endParaRPr lang="fr-BE" dirty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A7DB3E-26CB-1CBB-A75B-65C8B4BBC840}"/>
              </a:ext>
            </a:extLst>
          </p:cNvPr>
          <p:cNvSpPr txBox="1"/>
          <p:nvPr/>
        </p:nvSpPr>
        <p:spPr>
          <a:xfrm>
            <a:off x="3852153" y="6466933"/>
            <a:ext cx="429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Assurez votre présence à distance avec Moodle</a:t>
            </a:r>
            <a:endParaRPr lang="fr-B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0626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6FB1-1AB5-155B-2280-B7938075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D7D31"/>
                </a:solidFill>
                <a:latin typeface="Bebas Neue" panose="020B0606020202050201" pitchFamily="34" charset="0"/>
              </a:rPr>
              <a:t>O</a:t>
            </a:r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</a:rPr>
              <a:t>bjectifs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B0DFD686-E76E-5102-9BBA-09A9127EA2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8354" y="155731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BC22A-62BD-B643-2A7A-578F0CBE788C}"/>
              </a:ext>
            </a:extLst>
          </p:cNvPr>
          <p:cNvSpPr txBox="1"/>
          <p:nvPr/>
        </p:nvSpPr>
        <p:spPr>
          <a:xfrm>
            <a:off x="11489267" y="62822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6</a:t>
            </a:r>
            <a:endParaRPr lang="fr-BE" dirty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A7DB3E-26CB-1CBB-A75B-65C8B4BBC840}"/>
              </a:ext>
            </a:extLst>
          </p:cNvPr>
          <p:cNvSpPr txBox="1"/>
          <p:nvPr/>
        </p:nvSpPr>
        <p:spPr>
          <a:xfrm>
            <a:off x="3852153" y="6466933"/>
            <a:ext cx="429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Assurez votre présence à distance avec Moodle</a:t>
            </a:r>
            <a:endParaRPr lang="fr-B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F34E363-E954-1ACE-3DA5-9120C95BB144}"/>
              </a:ext>
            </a:extLst>
          </p:cNvPr>
          <p:cNvGrpSpPr/>
          <p:nvPr/>
        </p:nvGrpSpPr>
        <p:grpSpPr>
          <a:xfrm>
            <a:off x="4781218" y="36552"/>
            <a:ext cx="6572581" cy="657146"/>
            <a:chOff x="2030912" y="2814"/>
            <a:chExt cx="7410781" cy="657146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6A7316BE-FF3C-9520-6FD3-2E0E6C116958}"/>
                </a:ext>
              </a:extLst>
            </p:cNvPr>
            <p:cNvSpPr/>
            <p:nvPr/>
          </p:nvSpPr>
          <p:spPr>
            <a:xfrm rot="10800000">
              <a:off x="2030912" y="2814"/>
              <a:ext cx="7410781" cy="657146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èche : pentagone 4">
              <a:extLst>
                <a:ext uri="{FF2B5EF4-FFF2-40B4-BE49-F238E27FC236}">
                  <a16:creationId xmlns:a16="http://schemas.microsoft.com/office/drawing/2014/main" id="{3AEB12A1-1916-0709-18A5-8CFFC4106B2D}"/>
                </a:ext>
              </a:extLst>
            </p:cNvPr>
            <p:cNvSpPr txBox="1"/>
            <p:nvPr/>
          </p:nvSpPr>
          <p:spPr>
            <a:xfrm rot="21600000">
              <a:off x="2195198" y="2814"/>
              <a:ext cx="7246495" cy="65714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9784" tIns="91440" rIns="170688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dirty="0"/>
                <a:t>2</a:t>
              </a:r>
              <a:r>
                <a:rPr lang="fr-FR" sz="2400" b="1" i="0" kern="1200" dirty="0"/>
                <a:t>. A propos de cette formation</a:t>
              </a:r>
              <a:endParaRPr lang="fr-BE" sz="2400" i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65247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6FB1-1AB5-155B-2280-B7938075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D7D31"/>
                </a:solidFill>
                <a:latin typeface="Bebas Neue" panose="020B0606020202050201" pitchFamily="34" charset="0"/>
              </a:rPr>
              <a:t>M</a:t>
            </a:r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</a:rPr>
              <a:t>ises en abîme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2FCA0B22-ADEB-59F5-2D66-EBA6E1EBA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071313"/>
              </p:ext>
            </p:extLst>
          </p:nvPr>
        </p:nvGraphicFramePr>
        <p:xfrm>
          <a:off x="197661" y="184599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BC22A-62BD-B643-2A7A-578F0CBE788C}"/>
              </a:ext>
            </a:extLst>
          </p:cNvPr>
          <p:cNvSpPr txBox="1"/>
          <p:nvPr/>
        </p:nvSpPr>
        <p:spPr>
          <a:xfrm>
            <a:off x="11489267" y="62822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6</a:t>
            </a:r>
            <a:endParaRPr lang="fr-BE" dirty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A7DB3E-26CB-1CBB-A75B-65C8B4BBC840}"/>
              </a:ext>
            </a:extLst>
          </p:cNvPr>
          <p:cNvSpPr txBox="1"/>
          <p:nvPr/>
        </p:nvSpPr>
        <p:spPr>
          <a:xfrm>
            <a:off x="4082374" y="6466933"/>
            <a:ext cx="4027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Assurez votre présence à distance avec Moodle</a:t>
            </a:r>
            <a:endParaRPr lang="fr-B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F27770F-4837-8576-EE29-FDC4FA4000CC}"/>
              </a:ext>
            </a:extLst>
          </p:cNvPr>
          <p:cNvGrpSpPr/>
          <p:nvPr/>
        </p:nvGrpSpPr>
        <p:grpSpPr>
          <a:xfrm>
            <a:off x="4781218" y="36552"/>
            <a:ext cx="6572581" cy="657146"/>
            <a:chOff x="2030912" y="2814"/>
            <a:chExt cx="7410781" cy="657146"/>
          </a:xfrm>
        </p:grpSpPr>
        <p:sp>
          <p:nvSpPr>
            <p:cNvPr id="13" name="Flèche : pentagone 12">
              <a:extLst>
                <a:ext uri="{FF2B5EF4-FFF2-40B4-BE49-F238E27FC236}">
                  <a16:creationId xmlns:a16="http://schemas.microsoft.com/office/drawing/2014/main" id="{382F46E8-8693-EE8D-B488-390D324BAC7E}"/>
                </a:ext>
              </a:extLst>
            </p:cNvPr>
            <p:cNvSpPr/>
            <p:nvPr/>
          </p:nvSpPr>
          <p:spPr>
            <a:xfrm rot="10800000">
              <a:off x="2030912" y="2814"/>
              <a:ext cx="7410781" cy="657146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lèche : pentagone 4">
              <a:extLst>
                <a:ext uri="{FF2B5EF4-FFF2-40B4-BE49-F238E27FC236}">
                  <a16:creationId xmlns:a16="http://schemas.microsoft.com/office/drawing/2014/main" id="{EDB18A75-6C47-4888-26DA-4BDA77726ED1}"/>
                </a:ext>
              </a:extLst>
            </p:cNvPr>
            <p:cNvSpPr txBox="1"/>
            <p:nvPr/>
          </p:nvSpPr>
          <p:spPr>
            <a:xfrm rot="21600000">
              <a:off x="2195198" y="2814"/>
              <a:ext cx="7246495" cy="65714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9784" tIns="91440" rIns="170688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dirty="0"/>
                <a:t>2</a:t>
              </a:r>
              <a:r>
                <a:rPr lang="fr-FR" sz="2400" b="1" i="0" kern="1200" dirty="0"/>
                <a:t>. A propos de cette formation</a:t>
              </a:r>
              <a:endParaRPr lang="fr-BE" sz="2400" i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25065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6FB1-1AB5-155B-2280-B7938075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D7D31"/>
                </a:solidFill>
                <a:latin typeface="Bebas Neue" panose="020B0606020202050201" pitchFamily="34" charset="0"/>
              </a:rPr>
              <a:t>D</a:t>
            </a:r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</a:rPr>
              <a:t>éroulé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B0DFD686-E76E-5102-9BBA-09A9127EA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777949"/>
              </p:ext>
            </p:extLst>
          </p:nvPr>
        </p:nvGraphicFramePr>
        <p:xfrm>
          <a:off x="345233" y="1352939"/>
          <a:ext cx="11144033" cy="492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BC22A-62BD-B643-2A7A-578F0CBE788C}"/>
              </a:ext>
            </a:extLst>
          </p:cNvPr>
          <p:cNvSpPr txBox="1"/>
          <p:nvPr/>
        </p:nvSpPr>
        <p:spPr>
          <a:xfrm>
            <a:off x="11489267" y="62822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7</a:t>
            </a:r>
            <a:endParaRPr lang="fr-BE" dirty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A7DB3E-26CB-1CBB-A75B-65C8B4BBC840}"/>
              </a:ext>
            </a:extLst>
          </p:cNvPr>
          <p:cNvSpPr txBox="1"/>
          <p:nvPr/>
        </p:nvSpPr>
        <p:spPr>
          <a:xfrm>
            <a:off x="3852153" y="6466933"/>
            <a:ext cx="429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Assurez votre présence à distance avec Moodle</a:t>
            </a:r>
            <a:endParaRPr lang="fr-B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4950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6FB1-1AB5-155B-2280-B7938075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ED7D31"/>
                </a:solidFill>
                <a:latin typeface="Bebas Neue" panose="020B0606020202050201" pitchFamily="34" charset="0"/>
              </a:rPr>
              <a:t>E</a:t>
            </a:r>
            <a:r>
              <a:rPr lang="fr-FR" sz="6000" dirty="0">
                <a:solidFill>
                  <a:srgbClr val="ED7D31"/>
                </a:solidFill>
                <a:latin typeface="Bebas Neue" panose="020B0606020202050201" pitchFamily="34" charset="0"/>
              </a:rPr>
              <a:t>n pratique</a:t>
            </a:r>
            <a:endParaRPr lang="fr-BE" sz="6000" dirty="0">
              <a:solidFill>
                <a:srgbClr val="ED7D31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5113F7F9-D152-B74B-E0A8-2BFB66B05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258639"/>
              </p:ext>
            </p:extLst>
          </p:nvPr>
        </p:nvGraphicFramePr>
        <p:xfrm>
          <a:off x="411174" y="181248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9C0AD8-2F1F-3313-9EF7-E386751DE82D}"/>
              </a:ext>
            </a:extLst>
          </p:cNvPr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008000"/>
              </a:highlight>
            </a:endParaRP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82463FC1-3D61-AD79-CF6B-D0B87C532F76}"/>
              </a:ext>
            </a:extLst>
          </p:cNvPr>
          <p:cNvSpPr/>
          <p:nvPr/>
        </p:nvSpPr>
        <p:spPr>
          <a:xfrm>
            <a:off x="10761133" y="2836333"/>
            <a:ext cx="1185334" cy="1185334"/>
          </a:xfrm>
          <a:prstGeom prst="flowChartConnector">
            <a:avLst/>
          </a:prstGeom>
          <a:solidFill>
            <a:srgbClr val="D361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1BC22A-62BD-B643-2A7A-578F0CBE788C}"/>
              </a:ext>
            </a:extLst>
          </p:cNvPr>
          <p:cNvSpPr txBox="1"/>
          <p:nvPr/>
        </p:nvSpPr>
        <p:spPr>
          <a:xfrm>
            <a:off x="11489267" y="6282267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8</a:t>
            </a:r>
            <a:endParaRPr lang="fr-BE" dirty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B697-8AD4-0A85-6352-4F9E93EE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4" y="3125017"/>
            <a:ext cx="854051" cy="607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A7DB3E-26CB-1CBB-A75B-65C8B4BBC840}"/>
              </a:ext>
            </a:extLst>
          </p:cNvPr>
          <p:cNvSpPr txBox="1"/>
          <p:nvPr/>
        </p:nvSpPr>
        <p:spPr>
          <a:xfrm>
            <a:off x="3929974" y="6466933"/>
            <a:ext cx="392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Assurez votre présence à distance avec Moodle</a:t>
            </a:r>
            <a:endParaRPr lang="fr-B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BB077E3-27C9-7AE1-69B1-E9CF84AB65D2}"/>
              </a:ext>
            </a:extLst>
          </p:cNvPr>
          <p:cNvSpPr/>
          <p:nvPr/>
        </p:nvSpPr>
        <p:spPr>
          <a:xfrm>
            <a:off x="2493207" y="3770586"/>
            <a:ext cx="435133" cy="435133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81E9C11-040E-3D56-DC4A-E4028B545288}"/>
              </a:ext>
            </a:extLst>
          </p:cNvPr>
          <p:cNvSpPr/>
          <p:nvPr/>
        </p:nvSpPr>
        <p:spPr>
          <a:xfrm>
            <a:off x="7344067" y="3760670"/>
            <a:ext cx="435133" cy="43513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3EBF309-DB92-E404-0EE3-AFBC83E99149}"/>
              </a:ext>
            </a:extLst>
          </p:cNvPr>
          <p:cNvGrpSpPr/>
          <p:nvPr/>
        </p:nvGrpSpPr>
        <p:grpSpPr>
          <a:xfrm>
            <a:off x="4781218" y="36552"/>
            <a:ext cx="6572581" cy="657146"/>
            <a:chOff x="2030912" y="2814"/>
            <a:chExt cx="7410781" cy="657146"/>
          </a:xfrm>
        </p:grpSpPr>
        <p:sp>
          <p:nvSpPr>
            <p:cNvPr id="12" name="Flèche : pentagone 11">
              <a:extLst>
                <a:ext uri="{FF2B5EF4-FFF2-40B4-BE49-F238E27FC236}">
                  <a16:creationId xmlns:a16="http://schemas.microsoft.com/office/drawing/2014/main" id="{27922BA0-0B21-8185-5376-77018CF90D7D}"/>
                </a:ext>
              </a:extLst>
            </p:cNvPr>
            <p:cNvSpPr/>
            <p:nvPr/>
          </p:nvSpPr>
          <p:spPr>
            <a:xfrm rot="10800000">
              <a:off x="2030912" y="2814"/>
              <a:ext cx="7410781" cy="657146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èche : pentagone 4">
              <a:extLst>
                <a:ext uri="{FF2B5EF4-FFF2-40B4-BE49-F238E27FC236}">
                  <a16:creationId xmlns:a16="http://schemas.microsoft.com/office/drawing/2014/main" id="{F84C78AB-AF4E-CD77-33CA-0167FD9E68EA}"/>
                </a:ext>
              </a:extLst>
            </p:cNvPr>
            <p:cNvSpPr txBox="1"/>
            <p:nvPr/>
          </p:nvSpPr>
          <p:spPr>
            <a:xfrm rot="21600000">
              <a:off x="2195198" y="2814"/>
              <a:ext cx="7246495" cy="65714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9784" tIns="91440" rIns="170688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i="0" kern="1200" dirty="0"/>
                <a:t>3. Sondage et point théorique</a:t>
              </a:r>
              <a:endParaRPr lang="fr-BE" sz="2400" i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2390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230217_Template_OL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Bebas Neue"/>
        <a:ea typeface=""/>
        <a:cs typeface=""/>
      </a:majorFont>
      <a:minorFont>
        <a:latin typeface="Montserra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définitif_Template OLE" id="{88DB551E-88CE-42A6-9D3A-13B2DD72E811}" vid="{FD8BF994-CCFC-4F7B-AF92-42208020CE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401416-f8b6-4919-a60c-26a0a4f4229c" xsi:nil="true"/>
    <lcf76f155ced4ddcb4097134ff3c332f xmlns="4daf64a1-8a47-48d7-a978-4eb97c9f7ac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B6E1DAB5C1C047AA1C538583517466" ma:contentTypeVersion="11" ma:contentTypeDescription="Crée un document." ma:contentTypeScope="" ma:versionID="6cf5418ea775dcc68e5c96f62b50f203">
  <xsd:schema xmlns:xsd="http://www.w3.org/2001/XMLSchema" xmlns:xs="http://www.w3.org/2001/XMLSchema" xmlns:p="http://schemas.microsoft.com/office/2006/metadata/properties" xmlns:ns2="99401416-f8b6-4919-a60c-26a0a4f4229c" xmlns:ns3="4daf64a1-8a47-48d7-a978-4eb97c9f7acb" targetNamespace="http://schemas.microsoft.com/office/2006/metadata/properties" ma:root="true" ma:fieldsID="04cc27f71aec69305fa14478985b35a6" ns2:_="" ns3:_="">
    <xsd:import namespace="99401416-f8b6-4919-a60c-26a0a4f4229c"/>
    <xsd:import namespace="4daf64a1-8a47-48d7-a978-4eb97c9f7a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01416-f8b6-4919-a60c-26a0a4f422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c89b00a-e20d-4021-9430-a1c9737d0605}" ma:internalName="TaxCatchAll" ma:showField="CatchAllData" ma:web="99401416-f8b6-4919-a60c-26a0a4f42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f64a1-8a47-48d7-a978-4eb97c9f7a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e87909b-6f91-4c34-a78b-ec0d666c48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89E5FF-DEF5-4430-9716-BE1EE827F32C}">
  <ds:schemaRefs>
    <ds:schemaRef ds:uri="http://schemas.openxmlformats.org/package/2006/metadata/core-properties"/>
    <ds:schemaRef ds:uri="http://purl.org/dc/dcmitype/"/>
    <ds:schemaRef ds:uri="99401416-f8b6-4919-a60c-26a0a4f4229c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4daf64a1-8a47-48d7-a978-4eb97c9f7acb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C2E4106-3F51-4CE1-8734-CFFB5D909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01416-f8b6-4919-a60c-26a0a4f4229c"/>
    <ds:schemaRef ds:uri="4daf64a1-8a47-48d7-a978-4eb97c9f7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5BBEB8-0C73-45CD-A1A1-0279BDDBF7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définitif_Template OLE</Template>
  <TotalTime>1118</TotalTime>
  <Words>830</Words>
  <Application>Microsoft Office PowerPoint</Application>
  <PresentationFormat>Grand écran</PresentationFormat>
  <Paragraphs>160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Bebas Neue</vt:lpstr>
      <vt:lpstr>Calibri</vt:lpstr>
      <vt:lpstr>Montserrat</vt:lpstr>
      <vt:lpstr>Montserrat Light</vt:lpstr>
      <vt:lpstr>230217_Template_OLE</vt:lpstr>
      <vt:lpstr>Assurez votre présence à distance avec Moodle</vt:lpstr>
      <vt:lpstr>Déroulé</vt:lpstr>
      <vt:lpstr>Déroulé</vt:lpstr>
      <vt:lpstr>Qui êtes-vous ?</vt:lpstr>
      <vt:lpstr>Déroulé</vt:lpstr>
      <vt:lpstr>Objectifs</vt:lpstr>
      <vt:lpstr>Mises en abîme</vt:lpstr>
      <vt:lpstr>Déroulé</vt:lpstr>
      <vt:lpstr>En pratique</vt:lpstr>
      <vt:lpstr>Déroulé</vt:lpstr>
      <vt:lpstr>En pratique</vt:lpstr>
      <vt:lpstr>Déroulé</vt:lpstr>
      <vt:lpstr>Travail en groupes</vt:lpstr>
      <vt:lpstr>Déroulé</vt:lpstr>
      <vt:lpstr>Déroulé</vt:lpstr>
      <vt:lpstr>Présentation PowerPoint</vt:lpstr>
      <vt:lpstr>Présentation PowerPoint</vt:lpstr>
    </vt:vector>
  </TitlesOfParts>
  <Company>UCLouvain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OLE - Open Learning Experience</dc:title>
  <dc:creator>Céline Polain</dc:creator>
  <cp:lastModifiedBy>Céline Polain</cp:lastModifiedBy>
  <cp:revision>2</cp:revision>
  <dcterms:created xsi:type="dcterms:W3CDTF">2023-03-08T09:23:12Z</dcterms:created>
  <dcterms:modified xsi:type="dcterms:W3CDTF">2023-03-14T11:15:39Z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0x01010075B6E1DAB5C1C047AA1C538583517466</vt:lpwstr>
  </property>
</Properties>
</file>