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323" r:id="rId5"/>
    <p:sldId id="258" r:id="rId6"/>
    <p:sldId id="324" r:id="rId7"/>
    <p:sldId id="32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432"/>
    <a:srgbClr val="008080"/>
    <a:srgbClr val="D36135"/>
    <a:srgbClr val="ED7D31"/>
    <a:srgbClr val="303031"/>
    <a:srgbClr val="009942"/>
    <a:srgbClr val="1B9131"/>
    <a:srgbClr val="349A9A"/>
    <a:srgbClr val="282B28"/>
    <a:srgbClr val="A24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8082E-603A-4362-8DC7-22EF5183D7DA}" v="1" dt="2023-03-08T09:28:16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line Polain" userId="5972f309-4d6a-448b-9e27-90181ec8b249" providerId="ADAL" clId="{2BF8082E-603A-4362-8DC7-22EF5183D7DA}"/>
    <pc:docChg chg="custSel addSld delSld modSld">
      <pc:chgData name="Céline Polain" userId="5972f309-4d6a-448b-9e27-90181ec8b249" providerId="ADAL" clId="{2BF8082E-603A-4362-8DC7-22EF5183D7DA}" dt="2023-03-09T15:26:42.142" v="890" actId="2085"/>
      <pc:docMkLst>
        <pc:docMk/>
      </pc:docMkLst>
      <pc:sldChg chg="addSp modSp mod">
        <pc:chgData name="Céline Polain" userId="5972f309-4d6a-448b-9e27-90181ec8b249" providerId="ADAL" clId="{2BF8082E-603A-4362-8DC7-22EF5183D7DA}" dt="2023-03-09T15:26:22.353" v="888" actId="2085"/>
        <pc:sldMkLst>
          <pc:docMk/>
          <pc:sldMk cId="3862506520" sldId="258"/>
        </pc:sldMkLst>
        <pc:spChg chg="mod">
          <ac:chgData name="Céline Polain" userId="5972f309-4d6a-448b-9e27-90181ec8b249" providerId="ADAL" clId="{2BF8082E-603A-4362-8DC7-22EF5183D7DA}" dt="2023-03-08T09:25:50.596" v="104" actId="20577"/>
          <ac:spMkLst>
            <pc:docMk/>
            <pc:sldMk cId="3862506520" sldId="258"/>
            <ac:spMk id="2" creationId="{762C6FB1-1AB5-155B-2280-B793807594FE}"/>
          </ac:spMkLst>
        </pc:spChg>
        <pc:spChg chg="mod">
          <ac:chgData name="Céline Polain" userId="5972f309-4d6a-448b-9e27-90181ec8b249" providerId="ADAL" clId="{2BF8082E-603A-4362-8DC7-22EF5183D7DA}" dt="2023-03-09T13:57:46.978" v="883" actId="20577"/>
          <ac:spMkLst>
            <pc:docMk/>
            <pc:sldMk cId="3862506520" sldId="258"/>
            <ac:spMk id="3" creationId="{B6A3C816-D427-F540-627E-6DC9455598A5}"/>
          </ac:spMkLst>
        </pc:spChg>
        <pc:spChg chg="mod">
          <ac:chgData name="Céline Polain" userId="5972f309-4d6a-448b-9e27-90181ec8b249" providerId="ADAL" clId="{2BF8082E-603A-4362-8DC7-22EF5183D7DA}" dt="2023-03-09T15:26:22.353" v="888" actId="2085"/>
          <ac:spMkLst>
            <pc:docMk/>
            <pc:sldMk cId="3862506520" sldId="258"/>
            <ac:spMk id="4" creationId="{0F9C0AD8-2F1F-3313-9EF7-E386751DE82D}"/>
          </ac:spMkLst>
        </pc:spChg>
        <pc:picChg chg="add mod">
          <ac:chgData name="Céline Polain" userId="5972f309-4d6a-448b-9e27-90181ec8b249" providerId="ADAL" clId="{2BF8082E-603A-4362-8DC7-22EF5183D7DA}" dt="2023-03-08T09:28:46.552" v="154" actId="1076"/>
          <ac:picMkLst>
            <pc:docMk/>
            <pc:sldMk cId="3862506520" sldId="258"/>
            <ac:picMk id="10" creationId="{479EB5A4-FDC2-E1F1-783B-BC0AC3A72379}"/>
          </ac:picMkLst>
        </pc:picChg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3418846856" sldId="304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507415236" sldId="305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1164276711" sldId="306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646745040" sldId="308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2402634229" sldId="309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1388223710" sldId="314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882661727" sldId="321"/>
        </pc:sldMkLst>
      </pc:sldChg>
      <pc:sldChg chg="del">
        <pc:chgData name="Céline Polain" userId="5972f309-4d6a-448b-9e27-90181ec8b249" providerId="ADAL" clId="{2BF8082E-603A-4362-8DC7-22EF5183D7DA}" dt="2023-03-08T09:40:28.477" v="655" actId="47"/>
        <pc:sldMkLst>
          <pc:docMk/>
          <pc:sldMk cId="4245939279" sldId="322"/>
        </pc:sldMkLst>
      </pc:sldChg>
      <pc:sldChg chg="modSp mod">
        <pc:chgData name="Céline Polain" userId="5972f309-4d6a-448b-9e27-90181ec8b249" providerId="ADAL" clId="{2BF8082E-603A-4362-8DC7-22EF5183D7DA}" dt="2023-03-08T09:25:38.945" v="96" actId="20577"/>
        <pc:sldMkLst>
          <pc:docMk/>
          <pc:sldMk cId="2107231288" sldId="323"/>
        </pc:sldMkLst>
        <pc:spChg chg="mod">
          <ac:chgData name="Céline Polain" userId="5972f309-4d6a-448b-9e27-90181ec8b249" providerId="ADAL" clId="{2BF8082E-603A-4362-8DC7-22EF5183D7DA}" dt="2023-03-08T09:25:22.834" v="75" actId="114"/>
          <ac:spMkLst>
            <pc:docMk/>
            <pc:sldMk cId="2107231288" sldId="323"/>
            <ac:spMk id="2" creationId="{71291796-E843-8A00-9784-4DC6E637DED5}"/>
          </ac:spMkLst>
        </pc:spChg>
        <pc:spChg chg="mod">
          <ac:chgData name="Céline Polain" userId="5972f309-4d6a-448b-9e27-90181ec8b249" providerId="ADAL" clId="{2BF8082E-603A-4362-8DC7-22EF5183D7DA}" dt="2023-03-08T09:25:38.945" v="96" actId="20577"/>
          <ac:spMkLst>
            <pc:docMk/>
            <pc:sldMk cId="2107231288" sldId="323"/>
            <ac:spMk id="3" creationId="{000B0A73-31A9-844A-F8F9-06907BB990AB}"/>
          </ac:spMkLst>
        </pc:spChg>
      </pc:sldChg>
      <pc:sldChg chg="delSp modSp add mod">
        <pc:chgData name="Céline Polain" userId="5972f309-4d6a-448b-9e27-90181ec8b249" providerId="ADAL" clId="{2BF8082E-603A-4362-8DC7-22EF5183D7DA}" dt="2023-03-09T15:26:27.463" v="889" actId="2085"/>
        <pc:sldMkLst>
          <pc:docMk/>
          <pc:sldMk cId="2755816137" sldId="324"/>
        </pc:sldMkLst>
        <pc:spChg chg="mod">
          <ac:chgData name="Céline Polain" userId="5972f309-4d6a-448b-9e27-90181ec8b249" providerId="ADAL" clId="{2BF8082E-603A-4362-8DC7-22EF5183D7DA}" dt="2023-03-08T09:51:31.005" v="842" actId="20577"/>
          <ac:spMkLst>
            <pc:docMk/>
            <pc:sldMk cId="2755816137" sldId="324"/>
            <ac:spMk id="2" creationId="{762C6FB1-1AB5-155B-2280-B793807594FE}"/>
          </ac:spMkLst>
        </pc:spChg>
        <pc:spChg chg="mod">
          <ac:chgData name="Céline Polain" userId="5972f309-4d6a-448b-9e27-90181ec8b249" providerId="ADAL" clId="{2BF8082E-603A-4362-8DC7-22EF5183D7DA}" dt="2023-03-08T09:39:59.626" v="654" actId="20577"/>
          <ac:spMkLst>
            <pc:docMk/>
            <pc:sldMk cId="2755816137" sldId="324"/>
            <ac:spMk id="3" creationId="{B6A3C816-D427-F540-627E-6DC9455598A5}"/>
          </ac:spMkLst>
        </pc:spChg>
        <pc:spChg chg="mod">
          <ac:chgData name="Céline Polain" userId="5972f309-4d6a-448b-9e27-90181ec8b249" providerId="ADAL" clId="{2BF8082E-603A-4362-8DC7-22EF5183D7DA}" dt="2023-03-09T15:26:27.463" v="889" actId="2085"/>
          <ac:spMkLst>
            <pc:docMk/>
            <pc:sldMk cId="2755816137" sldId="324"/>
            <ac:spMk id="4" creationId="{0F9C0AD8-2F1F-3313-9EF7-E386751DE82D}"/>
          </ac:spMkLst>
        </pc:spChg>
        <pc:spChg chg="mod">
          <ac:chgData name="Céline Polain" userId="5972f309-4d6a-448b-9e27-90181ec8b249" providerId="ADAL" clId="{2BF8082E-603A-4362-8DC7-22EF5183D7DA}" dt="2023-03-09T15:25:47.618" v="885" actId="20577"/>
          <ac:spMkLst>
            <pc:docMk/>
            <pc:sldMk cId="2755816137" sldId="324"/>
            <ac:spMk id="7" creationId="{2E1BC22A-62BD-B643-2A7A-578F0CBE788C}"/>
          </ac:spMkLst>
        </pc:spChg>
        <pc:picChg chg="del">
          <ac:chgData name="Céline Polain" userId="5972f309-4d6a-448b-9e27-90181ec8b249" providerId="ADAL" clId="{2BF8082E-603A-4362-8DC7-22EF5183D7DA}" dt="2023-03-08T09:29:28.933" v="163" actId="478"/>
          <ac:picMkLst>
            <pc:docMk/>
            <pc:sldMk cId="2755816137" sldId="324"/>
            <ac:picMk id="10" creationId="{479EB5A4-FDC2-E1F1-783B-BC0AC3A72379}"/>
          </ac:picMkLst>
        </pc:picChg>
      </pc:sldChg>
      <pc:sldChg chg="modSp add mod">
        <pc:chgData name="Céline Polain" userId="5972f309-4d6a-448b-9e27-90181ec8b249" providerId="ADAL" clId="{2BF8082E-603A-4362-8DC7-22EF5183D7DA}" dt="2023-03-09T15:26:42.142" v="890" actId="2085"/>
        <pc:sldMkLst>
          <pc:docMk/>
          <pc:sldMk cId="6723900" sldId="325"/>
        </pc:sldMkLst>
        <pc:spChg chg="mod">
          <ac:chgData name="Céline Polain" userId="5972f309-4d6a-448b-9e27-90181ec8b249" providerId="ADAL" clId="{2BF8082E-603A-4362-8DC7-22EF5183D7DA}" dt="2023-03-08T09:48:10.088" v="667" actId="20577"/>
          <ac:spMkLst>
            <pc:docMk/>
            <pc:sldMk cId="6723900" sldId="325"/>
            <ac:spMk id="2" creationId="{762C6FB1-1AB5-155B-2280-B793807594FE}"/>
          </ac:spMkLst>
        </pc:spChg>
        <pc:spChg chg="mod">
          <ac:chgData name="Céline Polain" userId="5972f309-4d6a-448b-9e27-90181ec8b249" providerId="ADAL" clId="{2BF8082E-603A-4362-8DC7-22EF5183D7DA}" dt="2023-03-08T09:51:04.471" v="829" actId="20577"/>
          <ac:spMkLst>
            <pc:docMk/>
            <pc:sldMk cId="6723900" sldId="325"/>
            <ac:spMk id="3" creationId="{B6A3C816-D427-F540-627E-6DC9455598A5}"/>
          </ac:spMkLst>
        </pc:spChg>
        <pc:spChg chg="mod">
          <ac:chgData name="Céline Polain" userId="5972f309-4d6a-448b-9e27-90181ec8b249" providerId="ADAL" clId="{2BF8082E-603A-4362-8DC7-22EF5183D7DA}" dt="2023-03-09T15:26:42.142" v="890" actId="2085"/>
          <ac:spMkLst>
            <pc:docMk/>
            <pc:sldMk cId="6723900" sldId="325"/>
            <ac:spMk id="4" creationId="{0F9C0AD8-2F1F-3313-9EF7-E386751DE82D}"/>
          </ac:spMkLst>
        </pc:spChg>
        <pc:spChg chg="mod">
          <ac:chgData name="Céline Polain" userId="5972f309-4d6a-448b-9e27-90181ec8b249" providerId="ADAL" clId="{2BF8082E-603A-4362-8DC7-22EF5183D7DA}" dt="2023-03-09T15:26:02.346" v="887" actId="20577"/>
          <ac:spMkLst>
            <pc:docMk/>
            <pc:sldMk cId="6723900" sldId="325"/>
            <ac:spMk id="7" creationId="{2E1BC22A-62BD-B643-2A7A-578F0CBE78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503BF-1409-414C-B508-64C549A545D2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71B2E-D1EC-462F-BC7D-8D6F041614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847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0324" y="1689890"/>
            <a:ext cx="6837406" cy="2387600"/>
          </a:xfrm>
        </p:spPr>
        <p:txBody>
          <a:bodyPr anchor="b"/>
          <a:lstStyle>
            <a:lvl1pPr algn="l">
              <a:defRPr sz="4000" i="0">
                <a:solidFill>
                  <a:srgbClr val="008080"/>
                </a:solidFill>
                <a:latin typeface="+mn-lt"/>
              </a:defRPr>
            </a:lvl1pPr>
          </a:lstStyle>
          <a:p>
            <a:r>
              <a:rPr lang="en-US" dirty="0" err="1"/>
              <a:t>Cliquez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un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324" y="4248585"/>
            <a:ext cx="6837406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54530" y="273136"/>
            <a:ext cx="2743200" cy="365125"/>
          </a:xfrm>
        </p:spPr>
        <p:txBody>
          <a:bodyPr/>
          <a:lstStyle>
            <a:lvl1pPr algn="r">
              <a:defRPr>
                <a:solidFill>
                  <a:srgbClr val="E57432"/>
                </a:solidFill>
              </a:defRPr>
            </a:lvl1pPr>
          </a:lstStyle>
          <a:p>
            <a:fld id="{4301115B-DA2E-4B9B-A0FC-BB5BD5B1887E}" type="datetimeFigureOut">
              <a:rPr lang="fr-BE" smtClean="0"/>
              <a:pPr/>
              <a:t>09-03-23</a:t>
            </a:fld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5B018B-E1C9-75EB-9ED4-12B452F5E0B7}"/>
              </a:ext>
            </a:extLst>
          </p:cNvPr>
          <p:cNvSpPr/>
          <p:nvPr userDrawn="1"/>
        </p:nvSpPr>
        <p:spPr>
          <a:xfrm>
            <a:off x="0" y="0"/>
            <a:ext cx="4305993" cy="6858000"/>
          </a:xfrm>
          <a:prstGeom prst="rect">
            <a:avLst/>
          </a:prstGeom>
          <a:solidFill>
            <a:srgbClr val="D36135"/>
          </a:solidFill>
          <a:ln>
            <a:noFill/>
          </a:ln>
          <a:effectLst>
            <a:outerShdw blurRad="215900" dist="38100" dir="5400000" sx="101000" sy="101000" algn="ctr" rotWithShape="0">
              <a:srgbClr val="000000">
                <a:alpha val="3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ED7D31"/>
              </a:solidFill>
              <a:highlight>
                <a:srgbClr val="ED7D31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97F83-0518-878F-A8A0-3E771FF01E91}"/>
              </a:ext>
            </a:extLst>
          </p:cNvPr>
          <p:cNvSpPr/>
          <p:nvPr userDrawn="1"/>
        </p:nvSpPr>
        <p:spPr>
          <a:xfrm>
            <a:off x="507076" y="1604356"/>
            <a:ext cx="3463791" cy="329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62B6535-30B0-6A69-4F05-25794F6E98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1" y="2197367"/>
            <a:ext cx="3238646" cy="2170133"/>
          </a:xfrm>
          <a:prstGeom prst="rect">
            <a:avLst/>
          </a:prstGeom>
        </p:spPr>
      </p:pic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C094790C-6691-2497-50B1-CF5EFD63BD43}"/>
              </a:ext>
            </a:extLst>
          </p:cNvPr>
          <p:cNvSpPr/>
          <p:nvPr userDrawn="1"/>
        </p:nvSpPr>
        <p:spPr>
          <a:xfrm>
            <a:off x="114068" y="1211348"/>
            <a:ext cx="786016" cy="786016"/>
          </a:xfrm>
          <a:prstGeom prst="flowChartConnector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D558DF8-5183-562D-2F2D-F9CF4CC6B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072" y="5671168"/>
            <a:ext cx="3962333" cy="1093501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5ED1F064-1D1D-C24A-BBFF-F9216E4DF7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80" y="6008709"/>
            <a:ext cx="1441770" cy="4760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4CF139E-2CBA-D7E4-A50F-E4FF389CFCD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268" y="5889485"/>
            <a:ext cx="745295" cy="714103"/>
          </a:xfrm>
          <a:prstGeom prst="rect">
            <a:avLst/>
          </a:prstGeom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68798326-3ECD-B619-B4E8-B8C9A85B836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659" y="5921434"/>
            <a:ext cx="2679555" cy="592971"/>
          </a:xfrm>
          <a:prstGeom prst="rect">
            <a:avLst/>
          </a:prstGeom>
        </p:spPr>
      </p:pic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A935A2F6-D4F1-74B7-FB74-2BF5701091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360" y="6246538"/>
            <a:ext cx="1324026" cy="4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20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2774325-1EEC-E127-8381-E8538066EA5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E57432"/>
          </a:solidFill>
        </p:spPr>
        <p:txBody>
          <a:bodyPr vert="horz" lIns="72000" tIns="1620000" rIns="72000" bIns="36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600" dirty="0">
              <a:solidFill>
                <a:srgbClr val="E57432"/>
              </a:solidFill>
              <a:latin typeface="Montserrat" pitchFamily="2" charset="77"/>
            </a:endParaRPr>
          </a:p>
          <a:p>
            <a:endParaRPr lang="fr-FR" sz="360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1616C-F098-38EE-65A2-1506FE425E9E}"/>
              </a:ext>
            </a:extLst>
          </p:cNvPr>
          <p:cNvSpPr/>
          <p:nvPr userDrawn="1"/>
        </p:nvSpPr>
        <p:spPr>
          <a:xfrm>
            <a:off x="531888" y="374073"/>
            <a:ext cx="11128224" cy="6109854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4567D26-89B6-FC5D-CAA8-5B244DAB48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1888" y="5171957"/>
            <a:ext cx="3962333" cy="1093501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A3E92316-CCAA-5A8E-B237-3C8BEF205F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72" y="5489173"/>
            <a:ext cx="1362325" cy="44982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E4D0D29-87B8-2EE5-3E29-CA7B595DCB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182" y="5396256"/>
            <a:ext cx="809972" cy="54274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9F1527A-03FA-FA43-F948-4BADA39FB25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57" y="5307138"/>
            <a:ext cx="668656" cy="63729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282120E-F4B1-18E8-9B39-2625B274F94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664" y="5334357"/>
            <a:ext cx="2732285" cy="60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8B7F28-EEEA-54CB-34B4-128F79E5CBA1}"/>
              </a:ext>
            </a:extLst>
          </p:cNvPr>
          <p:cNvSpPr/>
          <p:nvPr userDrawn="1"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Deuxième niveau </a:t>
            </a:r>
          </a:p>
          <a:p>
            <a:pPr lvl="2">
              <a:lnSpc>
                <a:spcPct val="100000"/>
              </a:lnSpc>
              <a:buClr>
                <a:srgbClr val="008080"/>
              </a:buClr>
            </a:pPr>
            <a:r>
              <a:rPr lang="fr-FR" b="0" i="0" dirty="0">
                <a:solidFill>
                  <a:srgbClr val="1E1E1E"/>
                </a:solidFill>
                <a:effectLst/>
                <a:latin typeface="Montserrat" panose="00000500000000000000" pitchFamily="2" charset="0"/>
              </a:rPr>
              <a:t>Troisième niveau</a:t>
            </a:r>
          </a:p>
          <a:p>
            <a:pPr lvl="3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Quatrième niveau</a:t>
            </a:r>
            <a:r>
              <a:rPr lang="fr-BE" sz="16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  <a:cs typeface="Arabic Typesetting" panose="020B0604020202020204" pitchFamily="66" charset="-78"/>
              </a:rPr>
              <a:t> </a:t>
            </a:r>
            <a:endParaRPr lang="fr-FR" sz="1600" i="0" u="none" strike="noStrike" dirty="0">
              <a:solidFill>
                <a:srgbClr val="1E1E1E"/>
              </a:solidFill>
              <a:effectLst/>
              <a:latin typeface="Montserrat" panose="00000500000000000000" pitchFamily="2" charset="0"/>
              <a:cs typeface="Arabic Typesetting" panose="020B0604020202020204" pitchFamily="66" charset="-78"/>
            </a:endParaRPr>
          </a:p>
          <a:p>
            <a:pPr lvl="4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Cinquième niveau   </a:t>
            </a:r>
            <a:endParaRPr lang="fr-FR" sz="1200" i="1" dirty="0">
              <a:latin typeface="Montserrat" panose="000005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49"/>
            <a:ext cx="2743200" cy="365125"/>
          </a:xfrm>
        </p:spPr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4162" y="6356349"/>
            <a:ext cx="51074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6CFA-4D33-4568-8B70-2795F513D19D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CA511291-B34D-7707-E371-D7315199EC98}"/>
              </a:ext>
            </a:extLst>
          </p:cNvPr>
          <p:cNvSpPr/>
          <p:nvPr userDrawn="1"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86AC91B-4792-5614-E381-69D0A14A51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49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7716AF-08EA-84AC-4CB5-4D41780AE6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827" y="2362975"/>
            <a:ext cx="5897347" cy="106474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z="6000" dirty="0">
                <a:solidFill>
                  <a:srgbClr val="E57432"/>
                </a:solidFill>
                <a:latin typeface="Bebas Neue" panose="020B0606020202050201" pitchFamily="34" charset="0"/>
                <a:ea typeface="+mj-ea"/>
                <a:cs typeface="+mj-cs"/>
              </a:rPr>
              <a:t>1. Titre</a:t>
            </a:r>
            <a:endParaRPr lang="fr-BE" sz="6000" dirty="0">
              <a:solidFill>
                <a:srgbClr val="E57432"/>
              </a:solidFill>
              <a:latin typeface="Bebas Neue" panose="020B0606020202050201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formation</a:t>
            </a:r>
            <a:endParaRPr lang="fr-BE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DE24917-BF57-1059-A0C7-E5B4E94474BF}"/>
              </a:ext>
            </a:extLst>
          </p:cNvPr>
          <p:cNvSpPr/>
          <p:nvPr userDrawn="1"/>
        </p:nvSpPr>
        <p:spPr>
          <a:xfrm>
            <a:off x="801687" y="3404857"/>
            <a:ext cx="6059488" cy="45719"/>
          </a:xfrm>
          <a:prstGeom prst="roundRect">
            <a:avLst/>
          </a:prstGeom>
          <a:solidFill>
            <a:srgbClr val="E57432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E57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7716AF-08EA-84AC-4CB5-4D41780AE61B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BE" sz="1800" dirty="0">
              <a:solidFill>
                <a:srgbClr val="ED7D31"/>
              </a:solidFill>
              <a:latin typeface="Bebas Neue" panose="020B0606020202050201" pitchFamily="34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55761" y="3451859"/>
            <a:ext cx="5897347" cy="1064741"/>
          </a:xfrm>
        </p:spPr>
        <p:txBody>
          <a:bodyPr anchor="b"/>
          <a:lstStyle>
            <a:lvl1pPr algn="r">
              <a:defRPr sz="6000"/>
            </a:lvl1pPr>
          </a:lstStyle>
          <a:p>
            <a:pPr algn="r"/>
            <a:r>
              <a:rPr lang="fr-FR" sz="6000" dirty="0">
                <a:solidFill>
                  <a:srgbClr val="ED7D31"/>
                </a:solidFill>
                <a:latin typeface="Bebas Neue" panose="020B0606020202050201" pitchFamily="34" charset="0"/>
                <a:ea typeface="+mj-ea"/>
                <a:cs typeface="+mj-cs"/>
              </a:rPr>
              <a:t>plan</a:t>
            </a:r>
            <a:endParaRPr lang="fr-BE" sz="6000" dirty="0">
              <a:solidFill>
                <a:srgbClr val="ED7D31"/>
              </a:solidFill>
              <a:latin typeface="Bebas Neue" panose="020B0606020202050201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formation</a:t>
            </a:r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3CFEE4-266B-4372-DDBE-9E7104330F8E}"/>
              </a:ext>
            </a:extLst>
          </p:cNvPr>
          <p:cNvSpPr txBox="1"/>
          <p:nvPr userDrawn="1"/>
        </p:nvSpPr>
        <p:spPr>
          <a:xfrm>
            <a:off x="354226" y="1247785"/>
            <a:ext cx="63692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400" dirty="0">
                <a:solidFill>
                  <a:schemeClr val="bg1"/>
                </a:solidFill>
                <a:latin typeface="Montserrat" panose="00000500000000000000" pitchFamily="2" charset="0"/>
              </a:rPr>
              <a:t>Open Education. Quelques clés pour s’en emparer 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bg1"/>
                </a:solidFill>
                <a:latin typeface="Montserrat" panose="00000500000000000000" pitchFamily="2" charset="0"/>
              </a:rPr>
              <a:t>Être un enseignant créatif. Développer la créativité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bg1"/>
                </a:solidFill>
                <a:latin typeface="Montserrat" panose="00000500000000000000" pitchFamily="2" charset="0"/>
              </a:rPr>
              <a:t>Les espaces physiques d’apprentissage 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bg1"/>
                </a:solidFill>
                <a:latin typeface="Montserrat" panose="00000500000000000000" pitchFamily="2" charset="0"/>
              </a:rPr>
              <a:t>Jouer pour apprendre dans l’enseignement supérieur ? Play-t-il ?  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bg1"/>
                </a:solidFill>
                <a:latin typeface="Montserrat" panose="00000500000000000000" pitchFamily="2" charset="0"/>
              </a:rPr>
              <a:t>L’innovation pédagogique 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E187B94-3A06-6034-3259-6D1B55EDE87E}"/>
              </a:ext>
            </a:extLst>
          </p:cNvPr>
          <p:cNvSpPr/>
          <p:nvPr userDrawn="1"/>
        </p:nvSpPr>
        <p:spPr>
          <a:xfrm>
            <a:off x="6723510" y="3406140"/>
            <a:ext cx="4629598" cy="45719"/>
          </a:xfrm>
          <a:prstGeom prst="roundRect">
            <a:avLst/>
          </a:prstGeom>
          <a:solidFill>
            <a:srgbClr val="E57432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AD5B19-87EB-95AD-492C-71D021964736}"/>
              </a:ext>
            </a:extLst>
          </p:cNvPr>
          <p:cNvSpPr/>
          <p:nvPr userDrawn="1"/>
        </p:nvSpPr>
        <p:spPr>
          <a:xfrm>
            <a:off x="11379229" y="-1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5743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1828800" indent="0">
              <a:buNone/>
              <a:defRPr/>
            </a:lvl5pPr>
          </a:lstStyle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Deuxième niveau </a:t>
            </a:r>
          </a:p>
          <a:p>
            <a:pPr lvl="2">
              <a:lnSpc>
                <a:spcPct val="100000"/>
              </a:lnSpc>
              <a:buClr>
                <a:srgbClr val="008080"/>
              </a:buClr>
            </a:pPr>
            <a:r>
              <a:rPr lang="fr-FR" b="0" i="0" dirty="0">
                <a:solidFill>
                  <a:srgbClr val="1E1E1E"/>
                </a:solidFill>
                <a:effectLst/>
                <a:latin typeface="Montserrat" panose="00000500000000000000" pitchFamily="2" charset="0"/>
              </a:rPr>
              <a:t>Troisième niveau</a:t>
            </a:r>
          </a:p>
          <a:p>
            <a:pPr lvl="3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Quatrième niveau</a:t>
            </a:r>
            <a:r>
              <a:rPr lang="fr-BE" sz="16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  <a:cs typeface="Arabic Typesetting" panose="020B0604020202020204" pitchFamily="66" charset="-78"/>
              </a:rPr>
              <a:t> </a:t>
            </a:r>
            <a:endParaRPr lang="fr-FR" sz="1600" i="0" u="none" strike="noStrike" dirty="0">
              <a:solidFill>
                <a:srgbClr val="1E1E1E"/>
              </a:solidFill>
              <a:effectLst/>
              <a:latin typeface="Montserrat" panose="00000500000000000000" pitchFamily="2" charset="0"/>
              <a:cs typeface="Arabic Typesetting" panose="020B0604020202020204" pitchFamily="66" charset="-78"/>
            </a:endParaRPr>
          </a:p>
          <a:p>
            <a:pPr lvl="4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Cinquième niveau   </a:t>
            </a:r>
            <a:endParaRPr lang="fr-FR" sz="1200" i="1" dirty="0">
              <a:latin typeface="Montserrat" panose="000005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Deuxième niveau </a:t>
            </a:r>
          </a:p>
          <a:p>
            <a:pPr lvl="2">
              <a:lnSpc>
                <a:spcPct val="100000"/>
              </a:lnSpc>
              <a:buClr>
                <a:srgbClr val="008080"/>
              </a:buClr>
            </a:pPr>
            <a:r>
              <a:rPr lang="fr-FR" b="0" i="0" dirty="0">
                <a:solidFill>
                  <a:srgbClr val="1E1E1E"/>
                </a:solidFill>
                <a:effectLst/>
                <a:latin typeface="Montserrat" panose="00000500000000000000" pitchFamily="2" charset="0"/>
              </a:rPr>
              <a:t>Troisième niveau</a:t>
            </a:r>
          </a:p>
          <a:p>
            <a:pPr lvl="3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Quatrième niveau</a:t>
            </a:r>
            <a:r>
              <a:rPr lang="fr-BE" sz="16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  <a:cs typeface="Arabic Typesetting" panose="020B0604020202020204" pitchFamily="66" charset="-78"/>
              </a:rPr>
              <a:t> </a:t>
            </a:r>
            <a:endParaRPr lang="fr-FR" sz="1600" i="0" u="none" strike="noStrike" dirty="0">
              <a:solidFill>
                <a:srgbClr val="1E1E1E"/>
              </a:solidFill>
              <a:effectLst/>
              <a:latin typeface="Montserrat" panose="00000500000000000000" pitchFamily="2" charset="0"/>
              <a:cs typeface="Arabic Typesetting" panose="020B0604020202020204" pitchFamily="66" charset="-78"/>
            </a:endParaRPr>
          </a:p>
          <a:p>
            <a:pPr lvl="4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Cinquième niveau   </a:t>
            </a:r>
            <a:endParaRPr lang="fr-FR" sz="1200" i="1" dirty="0">
              <a:latin typeface="Montserrat" panose="000005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3546" y="6356350"/>
            <a:ext cx="56223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6CFA-4D33-4568-8B70-2795F513D19D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111366B5-0F19-82F9-9F73-7ABEB3F48884}"/>
              </a:ext>
            </a:extLst>
          </p:cNvPr>
          <p:cNvSpPr/>
          <p:nvPr userDrawn="1"/>
        </p:nvSpPr>
        <p:spPr>
          <a:xfrm>
            <a:off x="10761132" y="2815960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20E0A6C-6F99-88F0-BAA6-16391329D0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i="1"/>
            </a:lvl5pPr>
          </a:lstStyle>
          <a:p>
            <a:pPr>
              <a:buClr>
                <a:srgbClr val="008080"/>
              </a:buClr>
            </a:pPr>
            <a:r>
              <a:rPr lang="fr-FR" sz="2400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sz="2000" dirty="0">
                <a:solidFill>
                  <a:srgbClr val="1E1E1E"/>
                </a:solidFill>
                <a:latin typeface="Montserrat" panose="00000500000000000000" pitchFamily="2" charset="0"/>
              </a:rPr>
              <a:t>Deuxième niveau </a:t>
            </a:r>
            <a:endParaRPr lang="fr-FR" sz="2000" b="0" i="0" dirty="0">
              <a:solidFill>
                <a:srgbClr val="1E1E1E"/>
              </a:solidFill>
              <a:effectLst/>
              <a:latin typeface="Montserrat" panose="00000500000000000000" pitchFamily="2" charset="0"/>
            </a:endParaRPr>
          </a:p>
          <a:p>
            <a:pPr lvl="2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 Light" panose="00000400000000000000" pitchFamily="2" charset="0"/>
                <a:cs typeface="Arabic Typesetting" panose="020B0604020202020204" pitchFamily="66" charset="-78"/>
              </a:rPr>
              <a:t>Troisième niveau </a:t>
            </a:r>
          </a:p>
          <a:p>
            <a:pPr lvl="3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 Light" panose="00000400000000000000" pitchFamily="2" charset="0"/>
                <a:cs typeface="Arabic Typesetting" panose="020B0604020202020204" pitchFamily="66" charset="-78"/>
              </a:rPr>
              <a:t>Quatrième niveau   </a:t>
            </a:r>
            <a:endParaRPr lang="fr-FR" sz="1200" i="1" dirty="0">
              <a:latin typeface="Montserrat Light" panose="000004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5pPr>
              <a:defRPr i="1"/>
            </a:lvl5pPr>
          </a:lstStyle>
          <a:p>
            <a:pPr>
              <a:buClr>
                <a:srgbClr val="008080"/>
              </a:buClr>
            </a:pPr>
            <a:r>
              <a:rPr lang="fr-FR" sz="2400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sz="2000" dirty="0">
                <a:solidFill>
                  <a:srgbClr val="1E1E1E"/>
                </a:solidFill>
                <a:latin typeface="Montserrat" panose="00000500000000000000" pitchFamily="2" charset="0"/>
              </a:rPr>
              <a:t>Deuxième niveau </a:t>
            </a:r>
            <a:endParaRPr lang="fr-FR" sz="2000" b="0" i="0" dirty="0">
              <a:solidFill>
                <a:srgbClr val="1E1E1E"/>
              </a:solidFill>
              <a:effectLst/>
              <a:latin typeface="Montserrat" panose="00000500000000000000" pitchFamily="2" charset="0"/>
            </a:endParaRPr>
          </a:p>
          <a:p>
            <a:pPr lvl="2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 Light" panose="00000400000000000000" pitchFamily="2" charset="0"/>
                <a:cs typeface="Arabic Typesetting" panose="020B0604020202020204" pitchFamily="66" charset="-78"/>
              </a:rPr>
              <a:t>Troisième niveau </a:t>
            </a:r>
          </a:p>
          <a:p>
            <a:pPr lvl="3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 Light" panose="00000400000000000000" pitchFamily="2" charset="0"/>
                <a:cs typeface="Arabic Typesetting" panose="020B0604020202020204" pitchFamily="66" charset="-78"/>
              </a:rPr>
              <a:t>Quatrième niveau   </a:t>
            </a:r>
            <a:endParaRPr lang="fr-FR" sz="1200" i="1" dirty="0">
              <a:latin typeface="Montserrat Light" panose="000004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6CFA-4D33-4568-8B70-2795F513D19D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E56B3-E953-6575-A805-DDDF76402FA6}"/>
              </a:ext>
            </a:extLst>
          </p:cNvPr>
          <p:cNvSpPr/>
          <p:nvPr userDrawn="1"/>
        </p:nvSpPr>
        <p:spPr>
          <a:xfrm>
            <a:off x="836612" y="2505075"/>
            <a:ext cx="5157787" cy="3684588"/>
          </a:xfrm>
          <a:prstGeom prst="rect">
            <a:avLst/>
          </a:prstGeom>
          <a:noFill/>
          <a:ln w="28575">
            <a:solidFill>
              <a:srgbClr val="0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43E17-CEFB-41EE-F9EE-CC96F169F8A1}"/>
              </a:ext>
            </a:extLst>
          </p:cNvPr>
          <p:cNvSpPr/>
          <p:nvPr userDrawn="1"/>
        </p:nvSpPr>
        <p:spPr>
          <a:xfrm>
            <a:off x="6184900" y="2505075"/>
            <a:ext cx="5157787" cy="3684588"/>
          </a:xfrm>
          <a:prstGeom prst="rect">
            <a:avLst/>
          </a:prstGeom>
          <a:noFill/>
          <a:ln w="28575">
            <a:solidFill>
              <a:srgbClr val="0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753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982A83-8687-266D-61EB-963A27CBB1A6}"/>
              </a:ext>
            </a:extLst>
          </p:cNvPr>
          <p:cNvSpPr/>
          <p:nvPr userDrawn="1"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fr-FR" dirty="0"/>
              <a:t>Titre de la présentation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6CFA-4D33-4568-8B70-2795F513D19D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1E3C2062-CC1B-0B3D-F43B-AFC3958AF6A2}"/>
              </a:ext>
            </a:extLst>
          </p:cNvPr>
          <p:cNvSpPr/>
          <p:nvPr userDrawn="1"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D7EF4D-8BBB-CE0D-46B9-DA2BA176F2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8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473BD3-1139-357A-935F-889C75A5E4BA}"/>
              </a:ext>
            </a:extLst>
          </p:cNvPr>
          <p:cNvSpPr/>
          <p:nvPr userDrawn="1"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Deuxième niveau </a:t>
            </a:r>
          </a:p>
          <a:p>
            <a:pPr lvl="2">
              <a:lnSpc>
                <a:spcPct val="100000"/>
              </a:lnSpc>
              <a:buClr>
                <a:srgbClr val="008080"/>
              </a:buClr>
            </a:pPr>
            <a:r>
              <a:rPr lang="fr-FR" b="0" i="0" dirty="0">
                <a:solidFill>
                  <a:srgbClr val="1E1E1E"/>
                </a:solidFill>
                <a:effectLst/>
                <a:latin typeface="Montserrat" panose="00000500000000000000" pitchFamily="2" charset="0"/>
              </a:rPr>
              <a:t>Troisième niveau</a:t>
            </a:r>
          </a:p>
          <a:p>
            <a:pPr lvl="3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Quatrième niveau</a:t>
            </a:r>
            <a:r>
              <a:rPr lang="fr-BE" sz="16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  <a:cs typeface="Arabic Typesetting" panose="020B0604020202020204" pitchFamily="66" charset="-78"/>
              </a:rPr>
              <a:t> </a:t>
            </a:r>
            <a:endParaRPr lang="fr-FR" sz="1600" i="0" u="none" strike="noStrike" dirty="0">
              <a:solidFill>
                <a:srgbClr val="1E1E1E"/>
              </a:solidFill>
              <a:effectLst/>
              <a:latin typeface="Montserrat" panose="00000500000000000000" pitchFamily="2" charset="0"/>
              <a:cs typeface="Arabic Typesetting" panose="020B0604020202020204" pitchFamily="66" charset="-78"/>
            </a:endParaRPr>
          </a:p>
          <a:p>
            <a:pPr lvl="4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Cinquième niveau   </a:t>
            </a:r>
            <a:endParaRPr lang="fr-FR" sz="1200" i="1" dirty="0">
              <a:latin typeface="Montserrat" panose="000005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6CFA-4D33-4568-8B70-2795F513D19D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4C775027-2E1C-C101-8884-EF1B8BC519B3}"/>
              </a:ext>
            </a:extLst>
          </p:cNvPr>
          <p:cNvSpPr/>
          <p:nvPr userDrawn="1"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0E1BA3A-E4D2-AC53-C5C9-FDE578BD3D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9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ABF5CC-39AE-4A34-FEF8-1A56E44B9B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917990" y="0"/>
            <a:ext cx="7274010" cy="6858000"/>
          </a:xfrm>
          <a:prstGeom prst="rect">
            <a:avLst/>
          </a:prstGeom>
          <a:solidFill>
            <a:srgbClr val="00808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15B-DA2E-4B9B-A0FC-BB5BD5B1887E}" type="datetimeFigureOut">
              <a:rPr lang="fr-BE" smtClean="0"/>
              <a:t>09-03-23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17990" y="6356350"/>
            <a:ext cx="32354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6CFA-4D33-4568-8B70-2795F513D19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722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Premier niveau</a:t>
            </a:r>
          </a:p>
          <a:p>
            <a:pPr lvl="1"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Deuxième niveau </a:t>
            </a:r>
          </a:p>
          <a:p>
            <a:pPr lvl="2">
              <a:lnSpc>
                <a:spcPct val="100000"/>
              </a:lnSpc>
              <a:buClr>
                <a:srgbClr val="008080"/>
              </a:buClr>
            </a:pPr>
            <a:r>
              <a:rPr lang="fr-FR" b="0" i="0" dirty="0">
                <a:solidFill>
                  <a:srgbClr val="1E1E1E"/>
                </a:solidFill>
                <a:effectLst/>
                <a:latin typeface="Montserrat" panose="00000500000000000000" pitchFamily="2" charset="0"/>
              </a:rPr>
              <a:t>Troisième niveau</a:t>
            </a:r>
          </a:p>
          <a:p>
            <a:pPr lvl="3">
              <a:lnSpc>
                <a:spcPct val="150000"/>
              </a:lnSpc>
              <a:buClr>
                <a:srgbClr val="008080"/>
              </a:buClr>
            </a:pPr>
            <a:r>
              <a:rPr lang="fr-BE" sz="1600" dirty="0">
                <a:solidFill>
                  <a:srgbClr val="000000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Quatrième niveau</a:t>
            </a:r>
            <a:r>
              <a:rPr lang="fr-BE" sz="16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  <a:cs typeface="Arabic Typesetting" panose="020B0604020202020204" pitchFamily="66" charset="-78"/>
              </a:rPr>
              <a:t> </a:t>
            </a:r>
            <a:endParaRPr lang="fr-FR" sz="1600" i="0" u="none" strike="noStrike" dirty="0">
              <a:solidFill>
                <a:srgbClr val="1E1E1E"/>
              </a:solidFill>
              <a:effectLst/>
              <a:latin typeface="Montserrat" panose="00000500000000000000" pitchFamily="2" charset="0"/>
              <a:cs typeface="Arabic Typesetting" panose="020B0604020202020204" pitchFamily="66" charset="-78"/>
            </a:endParaRPr>
          </a:p>
          <a:p>
            <a:pPr lvl="4">
              <a:buClr>
                <a:srgbClr val="008080"/>
              </a:buClr>
            </a:pPr>
            <a:r>
              <a:rPr lang="fr-FR" sz="1200" i="1" dirty="0">
                <a:solidFill>
                  <a:srgbClr val="1E1E1E"/>
                </a:solidFill>
                <a:latin typeface="Montserrat" panose="00000500000000000000" pitchFamily="2" charset="0"/>
                <a:cs typeface="Arabic Typesetting" panose="020B0604020202020204" pitchFamily="66" charset="-78"/>
              </a:rPr>
              <a:t>Cinquième niveau   </a:t>
            </a:r>
            <a:endParaRPr lang="fr-FR" sz="1200" i="1" dirty="0">
              <a:latin typeface="Montserrat" panose="00000500000000000000" pitchFamily="2" charset="0"/>
              <a:cs typeface="Arabic Typesetting" panose="020B0604020202020204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Cliquez ici pour mettre le nom de la formation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3689" y="6277231"/>
            <a:ext cx="494271" cy="444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&lt;N°</a:t>
            </a:r>
            <a:endParaRPr lang="fr-BE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4B1F9D9-8E75-27FB-4392-EFB1CE258EC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" y="6356350"/>
            <a:ext cx="158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4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2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7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E5743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808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808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808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808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808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17AA3E2-E281-4EBF-9711-2AA839E6C8E5}"/>
              </a:ext>
            </a:extLst>
          </p:cNvPr>
          <p:cNvSpPr/>
          <p:nvPr/>
        </p:nvSpPr>
        <p:spPr>
          <a:xfrm>
            <a:off x="0" y="0"/>
            <a:ext cx="4305993" cy="6858000"/>
          </a:xfrm>
          <a:prstGeom prst="rect">
            <a:avLst/>
          </a:prstGeom>
          <a:solidFill>
            <a:srgbClr val="D36135"/>
          </a:solidFill>
          <a:ln>
            <a:noFill/>
          </a:ln>
          <a:effectLst>
            <a:outerShdw blurRad="215900" dist="38100" dir="5400000" sx="101000" sy="101000" algn="ctr" rotWithShape="0">
              <a:srgbClr val="000000">
                <a:alpha val="3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ED7D3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1291796-E843-8A00-9784-4DC6E637D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2073" y="640080"/>
            <a:ext cx="7076660" cy="3493258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4000" dirty="0">
                <a:latin typeface="Montserrat" panose="00000500000000000000" pitchFamily="2" charset="0"/>
                <a:cs typeface="Angsana New" panose="020B0502040204020203" pitchFamily="18" charset="-34"/>
              </a:rPr>
              <a:t>Assurez votre présence à distance avec Moodle</a:t>
            </a:r>
            <a:endParaRPr lang="fr-BE" sz="4000" dirty="0">
              <a:solidFill>
                <a:srgbClr val="008080"/>
              </a:solidFill>
              <a:latin typeface="Montserrat" panose="00000500000000000000" pitchFamily="2" charset="0"/>
              <a:cs typeface="Angsana New" panose="020B0502040204020203" pitchFamily="18" charset="-34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0B0A73-31A9-844A-F8F9-06907BB99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4393579"/>
            <a:ext cx="6602159" cy="1824341"/>
          </a:xfrm>
          <a:noFill/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rgbClr val="282B28"/>
                </a:solidFill>
                <a:latin typeface="Montserrat" panose="00000500000000000000" pitchFamily="2" charset="0"/>
              </a:rPr>
              <a:t>Contextualisation</a:t>
            </a:r>
            <a:endParaRPr lang="fr-BE" dirty="0">
              <a:solidFill>
                <a:srgbClr val="282B28"/>
              </a:solidFill>
              <a:latin typeface="Montserrat" panose="00000500000000000000" pitchFamily="2" charset="0"/>
            </a:endParaRPr>
          </a:p>
        </p:txBody>
      </p:sp>
      <p:pic>
        <p:nvPicPr>
          <p:cNvPr id="17" name="Image 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77B233D0-0D4E-B7C2-EBB1-BDE61C0F5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659" y="5921434"/>
            <a:ext cx="2679555" cy="592971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B29A2C26-9DB1-FDD1-8F99-BC790E25A429}"/>
              </a:ext>
            </a:extLst>
          </p:cNvPr>
          <p:cNvSpPr txBox="1"/>
          <p:nvPr/>
        </p:nvSpPr>
        <p:spPr>
          <a:xfrm>
            <a:off x="3970867" y="3282434"/>
            <a:ext cx="84497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CAA44C-F955-6A4C-53B0-05D696987BC7}"/>
              </a:ext>
            </a:extLst>
          </p:cNvPr>
          <p:cNvSpPr/>
          <p:nvPr/>
        </p:nvSpPr>
        <p:spPr>
          <a:xfrm>
            <a:off x="507076" y="1604356"/>
            <a:ext cx="3463791" cy="329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084A37-98E8-D091-B23F-2EA4BFD34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1" y="2197367"/>
            <a:ext cx="3238646" cy="2170133"/>
          </a:xfrm>
          <a:prstGeom prst="rect">
            <a:avLst/>
          </a:prstGeom>
        </p:spPr>
      </p:pic>
      <p:sp>
        <p:nvSpPr>
          <p:cNvPr id="26" name="Organigramme : Connecteur 25">
            <a:extLst>
              <a:ext uri="{FF2B5EF4-FFF2-40B4-BE49-F238E27FC236}">
                <a16:creationId xmlns:a16="http://schemas.microsoft.com/office/drawing/2014/main" id="{00AD47D7-C12E-DA13-4EFA-97713681B004}"/>
              </a:ext>
            </a:extLst>
          </p:cNvPr>
          <p:cNvSpPr/>
          <p:nvPr/>
        </p:nvSpPr>
        <p:spPr>
          <a:xfrm>
            <a:off x="114068" y="1211348"/>
            <a:ext cx="786016" cy="786016"/>
          </a:xfrm>
          <a:prstGeom prst="flowChartConnector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E97EDB-7A65-A156-EDE5-5EEC25D6F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268" y="5889485"/>
            <a:ext cx="745295" cy="714103"/>
          </a:xfrm>
          <a:prstGeom prst="rect">
            <a:avLst/>
          </a:prstGeom>
        </p:spPr>
      </p:pic>
      <p:pic>
        <p:nvPicPr>
          <p:cNvPr id="15" name="Image 1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D2B228E-A5C8-6FE8-AD6E-8BC41873F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360" y="6246538"/>
            <a:ext cx="1324026" cy="46324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BC494BA5-1BBE-E815-DFC7-02B623EA6E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80" y="6008709"/>
            <a:ext cx="1441770" cy="47605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E1C1E05-AE07-C812-F229-42821621CA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72" y="5671168"/>
            <a:ext cx="3962333" cy="109350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1D29235-B79D-8810-2E03-DB9EF2ADE5C3}"/>
              </a:ext>
            </a:extLst>
          </p:cNvPr>
          <p:cNvSpPr txBox="1"/>
          <p:nvPr/>
        </p:nvSpPr>
        <p:spPr>
          <a:xfrm>
            <a:off x="10756360" y="148217"/>
            <a:ext cx="1324026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fr-FR" sz="1400" dirty="0">
                <a:solidFill>
                  <a:srgbClr val="ED7D31"/>
                </a:solidFill>
                <a:latin typeface="Montserrat" panose="00000500000000000000" pitchFamily="2" charset="0"/>
                <a:ea typeface="+mj-ea"/>
                <a:cs typeface="+mj-cs"/>
              </a:rPr>
              <a:t>Février 2023</a:t>
            </a:r>
            <a:endParaRPr lang="fr-BE" sz="1400" dirty="0">
              <a:solidFill>
                <a:srgbClr val="ED7D31"/>
              </a:solidFill>
              <a:latin typeface="Montserrat" panose="0000050000000000000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723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C6FB1-1AB5-155B-2280-B7938075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>
                <a:solidFill>
                  <a:srgbClr val="ED7D31"/>
                </a:solidFill>
                <a:latin typeface="Bebas Neue" panose="020B0606020202050201" pitchFamily="34" charset="0"/>
              </a:rPr>
              <a:t>Contexte</a:t>
            </a:r>
            <a:endParaRPr lang="fr-BE" sz="6000" dirty="0">
              <a:solidFill>
                <a:srgbClr val="ED7D31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A3C816-D427-F540-627E-6DC945559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Formation à distance</a:t>
            </a:r>
          </a:p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Retour des facultés</a:t>
            </a:r>
          </a:p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Usages pédagogiques</a:t>
            </a:r>
          </a:p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Pas paramétrages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9C0AD8-2F1F-3313-9EF7-E386751DE82D}"/>
              </a:ext>
            </a:extLst>
          </p:cNvPr>
          <p:cNvSpPr/>
          <p:nvPr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82463FC1-3D61-AD79-CF6B-D0B87C532F76}"/>
              </a:ext>
            </a:extLst>
          </p:cNvPr>
          <p:cNvSpPr/>
          <p:nvPr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1BC22A-62BD-B643-2A7A-578F0CBE788C}"/>
              </a:ext>
            </a:extLst>
          </p:cNvPr>
          <p:cNvSpPr txBox="1"/>
          <p:nvPr/>
        </p:nvSpPr>
        <p:spPr>
          <a:xfrm>
            <a:off x="11489267" y="6282267"/>
            <a:ext cx="60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2"/>
                </a:solidFill>
              </a:rPr>
              <a:t>1</a:t>
            </a:r>
            <a:endParaRPr lang="fr-BE" dirty="0">
              <a:solidFill>
                <a:schemeClr val="bg2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06B697-8AD4-0A85-6352-4F9E93EE8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5A7DB3E-26CB-1CBB-A75B-65C8B4BBC840}"/>
              </a:ext>
            </a:extLst>
          </p:cNvPr>
          <p:cNvSpPr txBox="1"/>
          <p:nvPr/>
        </p:nvSpPr>
        <p:spPr>
          <a:xfrm>
            <a:off x="5061065" y="6378982"/>
            <a:ext cx="2069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Projet OLE </a:t>
            </a:r>
            <a:endParaRPr lang="fr-B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 descr="Une image contenant intérieur&#10;&#10;Description générée automatiquement">
            <a:extLst>
              <a:ext uri="{FF2B5EF4-FFF2-40B4-BE49-F238E27FC236}">
                <a16:creationId xmlns:a16="http://schemas.microsoft.com/office/drawing/2014/main" id="{479EB5A4-FDC2-E1F1-783B-BC0AC3A72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57" y="1065586"/>
            <a:ext cx="4879743" cy="488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065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C6FB1-1AB5-155B-2280-B7938075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>
                <a:solidFill>
                  <a:srgbClr val="ED7D31"/>
                </a:solidFill>
                <a:latin typeface="Bebas Neue" panose="020B0606020202050201" pitchFamily="34" charset="0"/>
              </a:rPr>
              <a:t>Projets et objectifs</a:t>
            </a:r>
            <a:endParaRPr lang="fr-BE" sz="6000" dirty="0">
              <a:solidFill>
                <a:srgbClr val="ED7D31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A3C816-D427-F540-627E-6DC945559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4 formation Moodle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Bases (LLWeek4)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solidFill>
                  <a:schemeClr val="accent2"/>
                </a:solidFill>
                <a:latin typeface="Montserrat" panose="00000500000000000000" pitchFamily="2" charset="0"/>
              </a:rPr>
              <a:t>Encadrer et suivre des étudiants (LLWeek3)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Créer de l’interaction entre étudiants (à venir)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Evaluer (à venir)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Objectifs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Partager des bonnes pratiques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Observer par l’exemple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Susciter de l’inspiration</a:t>
            </a:r>
          </a:p>
          <a:p>
            <a:pPr lvl="1">
              <a:lnSpc>
                <a:spcPct val="100000"/>
              </a:lnSpc>
            </a:pPr>
            <a:r>
              <a:rPr lang="fr-FR" dirty="0">
                <a:latin typeface="Montserrat" panose="00000500000000000000" pitchFamily="2" charset="0"/>
              </a:rPr>
              <a:t>Expérimenter dans Moodle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9C0AD8-2F1F-3313-9EF7-E386751DE82D}"/>
              </a:ext>
            </a:extLst>
          </p:cNvPr>
          <p:cNvSpPr/>
          <p:nvPr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82463FC1-3D61-AD79-CF6B-D0B87C532F76}"/>
              </a:ext>
            </a:extLst>
          </p:cNvPr>
          <p:cNvSpPr/>
          <p:nvPr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1BC22A-62BD-B643-2A7A-578F0CBE788C}"/>
              </a:ext>
            </a:extLst>
          </p:cNvPr>
          <p:cNvSpPr txBox="1"/>
          <p:nvPr/>
        </p:nvSpPr>
        <p:spPr>
          <a:xfrm>
            <a:off x="11489267" y="6282267"/>
            <a:ext cx="60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2"/>
                </a:solidFill>
              </a:rPr>
              <a:t>2</a:t>
            </a:r>
            <a:endParaRPr lang="fr-BE" dirty="0">
              <a:solidFill>
                <a:schemeClr val="bg2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06B697-8AD4-0A85-6352-4F9E93EE8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5A7DB3E-26CB-1CBB-A75B-65C8B4BBC840}"/>
              </a:ext>
            </a:extLst>
          </p:cNvPr>
          <p:cNvSpPr txBox="1"/>
          <p:nvPr/>
        </p:nvSpPr>
        <p:spPr>
          <a:xfrm>
            <a:off x="5061065" y="6378982"/>
            <a:ext cx="2069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Projet OLE </a:t>
            </a:r>
            <a:endParaRPr lang="fr-B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161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C6FB1-1AB5-155B-2280-B7938075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>
                <a:solidFill>
                  <a:srgbClr val="ED7D31"/>
                </a:solidFill>
                <a:latin typeface="Bebas Neue" panose="020B0606020202050201" pitchFamily="34" charset="0"/>
              </a:rPr>
              <a:t>En pratique</a:t>
            </a:r>
            <a:endParaRPr lang="fr-BE" sz="6000" dirty="0">
              <a:solidFill>
                <a:srgbClr val="ED7D31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A3C816-D427-F540-627E-6DC945559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Espace Moodle LLL « Assurez votre présence à distance »</a:t>
            </a:r>
          </a:p>
          <a:p>
            <a:pPr>
              <a:lnSpc>
                <a:spcPct val="100000"/>
              </a:lnSpc>
              <a:buClr>
                <a:srgbClr val="008080"/>
              </a:buClr>
            </a:pPr>
            <a:r>
              <a:rPr lang="fr-FR" dirty="0">
                <a:latin typeface="Montserrat" panose="00000500000000000000" pitchFamily="2" charset="0"/>
              </a:rPr>
              <a:t>Espace de ressources et d’inspiration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9C0AD8-2F1F-3313-9EF7-E386751DE82D}"/>
              </a:ext>
            </a:extLst>
          </p:cNvPr>
          <p:cNvSpPr/>
          <p:nvPr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008000"/>
              </a:highlight>
            </a:endParaRPr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82463FC1-3D61-AD79-CF6B-D0B87C532F76}"/>
              </a:ext>
            </a:extLst>
          </p:cNvPr>
          <p:cNvSpPr/>
          <p:nvPr/>
        </p:nvSpPr>
        <p:spPr>
          <a:xfrm>
            <a:off x="10761133" y="2836333"/>
            <a:ext cx="1185334" cy="1185334"/>
          </a:xfrm>
          <a:prstGeom prst="flowChartConnector">
            <a:avLst/>
          </a:prstGeom>
          <a:solidFill>
            <a:srgbClr val="D361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1BC22A-62BD-B643-2A7A-578F0CBE788C}"/>
              </a:ext>
            </a:extLst>
          </p:cNvPr>
          <p:cNvSpPr txBox="1"/>
          <p:nvPr/>
        </p:nvSpPr>
        <p:spPr>
          <a:xfrm>
            <a:off x="11489267" y="6282267"/>
            <a:ext cx="60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2"/>
                </a:solidFill>
              </a:rPr>
              <a:t>3</a:t>
            </a:r>
            <a:endParaRPr lang="fr-BE" dirty="0">
              <a:solidFill>
                <a:schemeClr val="bg2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06B697-8AD4-0A85-6352-4F9E93EE8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774" y="3125017"/>
            <a:ext cx="854051" cy="60796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5A7DB3E-26CB-1CBB-A75B-65C8B4BBC840}"/>
              </a:ext>
            </a:extLst>
          </p:cNvPr>
          <p:cNvSpPr txBox="1"/>
          <p:nvPr/>
        </p:nvSpPr>
        <p:spPr>
          <a:xfrm>
            <a:off x="5061065" y="6378982"/>
            <a:ext cx="2069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Projet OLE </a:t>
            </a:r>
            <a:endParaRPr lang="fr-B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9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30217_Template_OL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Bebas Neue"/>
        <a:ea typeface=""/>
        <a:cs typeface=""/>
      </a:majorFont>
      <a:minorFont>
        <a:latin typeface="Montserra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définitif_Template OLE" id="{88DB551E-88CE-42A6-9D3A-13B2DD72E811}" vid="{FD8BF994-CCFC-4F7B-AF92-42208020CE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401416-f8b6-4919-a60c-26a0a4f4229c" xsi:nil="true"/>
    <lcf76f155ced4ddcb4097134ff3c332f xmlns="4daf64a1-8a47-48d7-a978-4eb97c9f7ac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B6E1DAB5C1C047AA1C538583517466" ma:contentTypeVersion="11" ma:contentTypeDescription="Crée un document." ma:contentTypeScope="" ma:versionID="6cf5418ea775dcc68e5c96f62b50f203">
  <xsd:schema xmlns:xsd="http://www.w3.org/2001/XMLSchema" xmlns:xs="http://www.w3.org/2001/XMLSchema" xmlns:p="http://schemas.microsoft.com/office/2006/metadata/properties" xmlns:ns2="99401416-f8b6-4919-a60c-26a0a4f4229c" xmlns:ns3="4daf64a1-8a47-48d7-a978-4eb97c9f7acb" targetNamespace="http://schemas.microsoft.com/office/2006/metadata/properties" ma:root="true" ma:fieldsID="04cc27f71aec69305fa14478985b35a6" ns2:_="" ns3:_="">
    <xsd:import namespace="99401416-f8b6-4919-a60c-26a0a4f4229c"/>
    <xsd:import namespace="4daf64a1-8a47-48d7-a978-4eb97c9f7ac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01416-f8b6-4919-a60c-26a0a4f422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c89b00a-e20d-4021-9430-a1c9737d0605}" ma:internalName="TaxCatchAll" ma:showField="CatchAllData" ma:web="99401416-f8b6-4919-a60c-26a0a4f42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f64a1-8a47-48d7-a978-4eb97c9f7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6e87909b-6f91-4c34-a78b-ec0d666c48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BBEB8-0C73-45CD-A1A1-0279BDDBF7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89E5FF-DEF5-4430-9716-BE1EE827F32C}">
  <ds:schemaRefs>
    <ds:schemaRef ds:uri="http://schemas.microsoft.com/office/2006/metadata/properties"/>
    <ds:schemaRef ds:uri="http://schemas.microsoft.com/office/infopath/2007/PartnerControls"/>
    <ds:schemaRef ds:uri="99401416-f8b6-4919-a60c-26a0a4f4229c"/>
    <ds:schemaRef ds:uri="4daf64a1-8a47-48d7-a978-4eb97c9f7acb"/>
  </ds:schemaRefs>
</ds:datastoreItem>
</file>

<file path=customXml/itemProps3.xml><?xml version="1.0" encoding="utf-8"?>
<ds:datastoreItem xmlns:ds="http://schemas.openxmlformats.org/officeDocument/2006/customXml" ds:itemID="{0C2E4106-3F51-4CE1-8734-CFFB5D909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01416-f8b6-4919-a60c-26a0a4f4229c"/>
    <ds:schemaRef ds:uri="4daf64a1-8a47-48d7-a978-4eb97c9f7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définitif_Template OLE</Template>
  <TotalTime>503</TotalTime>
  <Words>94</Words>
  <Application>Microsoft Office PowerPoint</Application>
  <PresentationFormat>Grand écran</PresentationFormat>
  <Paragraphs>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Montserrat</vt:lpstr>
      <vt:lpstr>Montserrat Light</vt:lpstr>
      <vt:lpstr>230217_Template_OLE</vt:lpstr>
      <vt:lpstr>Assurez votre présence à distance avec Moodle</vt:lpstr>
      <vt:lpstr>Contexte</vt:lpstr>
      <vt:lpstr>Projets et objectifs</vt:lpstr>
      <vt:lpstr>En pratique</vt:lpstr>
    </vt:vector>
  </TitlesOfParts>
  <Company>UCLouvain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OLE - Open Learning Experience</dc:title>
  <dc:creator>Céline Polain</dc:creator>
  <cp:lastModifiedBy>Céline Polain</cp:lastModifiedBy>
  <cp:revision>1</cp:revision>
  <dcterms:created xsi:type="dcterms:W3CDTF">2023-03-08T09:23:12Z</dcterms:created>
  <dcterms:modified xsi:type="dcterms:W3CDTF">2023-03-09T15:26:42Z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0x01010075B6E1DAB5C1C047AA1C538583517466</vt:lpwstr>
  </property>
</Properties>
</file>