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0_6B055F6D.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9"/>
  </p:notesMasterIdLst>
  <p:sldIdLst>
    <p:sldId id="256" r:id="rId5"/>
    <p:sldId id="257" r:id="rId6"/>
    <p:sldId id="258" r:id="rId7"/>
    <p:sldId id="300" r:id="rId8"/>
    <p:sldId id="259" r:id="rId9"/>
    <p:sldId id="260" r:id="rId10"/>
    <p:sldId id="261" r:id="rId11"/>
    <p:sldId id="285" r:id="rId12"/>
    <p:sldId id="264" r:id="rId13"/>
    <p:sldId id="286" r:id="rId14"/>
    <p:sldId id="265" r:id="rId15"/>
    <p:sldId id="287" r:id="rId16"/>
    <p:sldId id="266" r:id="rId17"/>
    <p:sldId id="290" r:id="rId18"/>
    <p:sldId id="289" r:id="rId19"/>
    <p:sldId id="291" r:id="rId20"/>
    <p:sldId id="267" r:id="rId21"/>
    <p:sldId id="292" r:id="rId22"/>
    <p:sldId id="262" r:id="rId23"/>
    <p:sldId id="297" r:id="rId24"/>
    <p:sldId id="298" r:id="rId25"/>
    <p:sldId id="296" r:id="rId26"/>
    <p:sldId id="295" r:id="rId27"/>
    <p:sldId id="294" r:id="rId28"/>
    <p:sldId id="293" r:id="rId29"/>
    <p:sldId id="299" r:id="rId30"/>
    <p:sldId id="270" r:id="rId31"/>
    <p:sldId id="305" r:id="rId32"/>
    <p:sldId id="304" r:id="rId33"/>
    <p:sldId id="306" r:id="rId34"/>
    <p:sldId id="303" r:id="rId35"/>
    <p:sldId id="310" r:id="rId36"/>
    <p:sldId id="308" r:id="rId37"/>
    <p:sldId id="307" r:id="rId38"/>
  </p:sldIdLst>
  <p:sldSz cx="50403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5" userDrawn="1">
          <p15:clr>
            <a:srgbClr val="A4A3A4"/>
          </p15:clr>
        </p15:guide>
        <p15:guide id="2" pos="1588" userDrawn="1">
          <p15:clr>
            <a:srgbClr val="A4A3A4"/>
          </p15:clr>
        </p15:guide>
        <p15:guide id="3" orient="horz" pos="4581" userDrawn="1">
          <p15:clr>
            <a:srgbClr val="A4A3A4"/>
          </p15:clr>
        </p15:guide>
        <p15:guide id="4" pos="3016" userDrawn="1">
          <p15:clr>
            <a:srgbClr val="A4A3A4"/>
          </p15:clr>
        </p15:guide>
        <p15:guide id="5" pos="2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AC3212-BE7E-EBC4-F3A5-4ABEED0EFFB5}" name="Edurne Aguirre" initials="EA" userId="S::edurne.aguirre@uclouvain.be::15b33284-1e61-40ff-9e68-d8228d8c76b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1A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F1925-8927-04A1-73D2-404844A3F9B8}" v="405" dt="2025-11-20T11:27:31.997"/>
    <p1510:client id="{709526C5-4F07-B6F4-9A29-7292ADCCD770}" v="19" dt="2025-11-20T12:34:57.333"/>
    <p1510:client id="{748F2E26-9BED-6D79-A414-83890E3041C5}" v="1" dt="2025-11-20T14:51:36.452"/>
    <p1510:client id="{A30719AE-1F6B-0F36-54B9-8C006D3F3EA9}" v="20" dt="2025-11-20T11:37:12.062"/>
    <p1510:client id="{B1C9A11F-9F1F-40CE-B230-A77D4A5C78F1}" v="29" dt="2025-11-20T12:53:50.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85"/>
        <p:guide pos="1588"/>
        <p:guide orient="horz" pos="4581"/>
        <p:guide pos="3016"/>
        <p:guide pos="27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e Fromentin" userId="c7a1650d-d282-4358-a79a-654333969af3" providerId="ADAL" clId="{F5BCF1E4-C2FC-41E4-8588-BC99A05A4C3D}"/>
    <pc:docChg chg="custSel modSld">
      <pc:chgData name="Justine Fromentin" userId="c7a1650d-d282-4358-a79a-654333969af3" providerId="ADAL" clId="{F5BCF1E4-C2FC-41E4-8588-BC99A05A4C3D}" dt="2025-11-20T12:54:59.254" v="193" actId="1076"/>
      <pc:docMkLst>
        <pc:docMk/>
      </pc:docMkLst>
      <pc:sldChg chg="modSp mod">
        <pc:chgData name="Justine Fromentin" userId="c7a1650d-d282-4358-a79a-654333969af3" providerId="ADAL" clId="{F5BCF1E4-C2FC-41E4-8588-BC99A05A4C3D}" dt="2025-11-20T12:35:57.861" v="1" actId="14100"/>
        <pc:sldMkLst>
          <pc:docMk/>
          <pc:sldMk cId="2297203061" sldId="260"/>
        </pc:sldMkLst>
        <pc:spChg chg="mod">
          <ac:chgData name="Justine Fromentin" userId="c7a1650d-d282-4358-a79a-654333969af3" providerId="ADAL" clId="{F5BCF1E4-C2FC-41E4-8588-BC99A05A4C3D}" dt="2025-11-20T12:35:57.861" v="1" actId="14100"/>
          <ac:spMkLst>
            <pc:docMk/>
            <pc:sldMk cId="2297203061" sldId="260"/>
            <ac:spMk id="6" creationId="{9B7AF07C-BA91-6946-2C55-8068BF673EB3}"/>
          </ac:spMkLst>
        </pc:spChg>
        <pc:spChg chg="mod">
          <ac:chgData name="Justine Fromentin" userId="c7a1650d-d282-4358-a79a-654333969af3" providerId="ADAL" clId="{F5BCF1E4-C2FC-41E4-8588-BC99A05A4C3D}" dt="2025-11-20T12:35:36.211" v="0" actId="14100"/>
          <ac:spMkLst>
            <pc:docMk/>
            <pc:sldMk cId="2297203061" sldId="260"/>
            <ac:spMk id="10" creationId="{61BE21B5-6016-8C97-292C-52CAC25D1534}"/>
          </ac:spMkLst>
        </pc:spChg>
      </pc:sldChg>
      <pc:sldChg chg="modSp mod">
        <pc:chgData name="Justine Fromentin" userId="c7a1650d-d282-4358-a79a-654333969af3" providerId="ADAL" clId="{F5BCF1E4-C2FC-41E4-8588-BC99A05A4C3D}" dt="2025-11-20T12:36:38.127" v="5" actId="14100"/>
        <pc:sldMkLst>
          <pc:docMk/>
          <pc:sldMk cId="3141746549" sldId="285"/>
        </pc:sldMkLst>
        <pc:spChg chg="mod">
          <ac:chgData name="Justine Fromentin" userId="c7a1650d-d282-4358-a79a-654333969af3" providerId="ADAL" clId="{F5BCF1E4-C2FC-41E4-8588-BC99A05A4C3D}" dt="2025-11-20T12:36:38.127" v="5" actId="14100"/>
          <ac:spMkLst>
            <pc:docMk/>
            <pc:sldMk cId="3141746549" sldId="285"/>
            <ac:spMk id="6" creationId="{7920755E-D10F-CC48-AA82-586F4F5FE790}"/>
          </ac:spMkLst>
        </pc:spChg>
        <pc:spChg chg="mod">
          <ac:chgData name="Justine Fromentin" userId="c7a1650d-d282-4358-a79a-654333969af3" providerId="ADAL" clId="{F5BCF1E4-C2FC-41E4-8588-BC99A05A4C3D}" dt="2025-11-20T12:36:30.313" v="3" actId="14100"/>
          <ac:spMkLst>
            <pc:docMk/>
            <pc:sldMk cId="3141746549" sldId="285"/>
            <ac:spMk id="10" creationId="{3A793794-9A04-9E1C-9A57-5F19D5CF82A2}"/>
          </ac:spMkLst>
        </pc:spChg>
      </pc:sldChg>
      <pc:sldChg chg="modSp mod modCm">
        <pc:chgData name="Justine Fromentin" userId="c7a1650d-d282-4358-a79a-654333969af3" providerId="ADAL" clId="{F5BCF1E4-C2FC-41E4-8588-BC99A05A4C3D}" dt="2025-11-20T12:44:10.516" v="84" actId="20577"/>
        <pc:sldMkLst>
          <pc:docMk/>
          <pc:sldMk cId="776849261" sldId="286"/>
        </pc:sldMkLst>
        <pc:spChg chg="mod">
          <ac:chgData name="Justine Fromentin" userId="c7a1650d-d282-4358-a79a-654333969af3" providerId="ADAL" clId="{F5BCF1E4-C2FC-41E4-8588-BC99A05A4C3D}" dt="2025-11-20T12:37:48.091" v="26" actId="20577"/>
          <ac:spMkLst>
            <pc:docMk/>
            <pc:sldMk cId="776849261" sldId="286"/>
            <ac:spMk id="6" creationId="{998B67F6-3168-2CD5-EEB9-98F5E56A8482}"/>
          </ac:spMkLst>
        </pc:spChg>
        <pc:spChg chg="mod">
          <ac:chgData name="Justine Fromentin" userId="c7a1650d-d282-4358-a79a-654333969af3" providerId="ADAL" clId="{F5BCF1E4-C2FC-41E4-8588-BC99A05A4C3D}" dt="2025-11-20T12:44:10.516" v="84" actId="20577"/>
          <ac:spMkLst>
            <pc:docMk/>
            <pc:sldMk cId="776849261" sldId="286"/>
            <ac:spMk id="10" creationId="{FE05D49B-943E-72E3-A370-DDCFE2EF2492}"/>
          </ac:spMkLst>
        </pc:spChg>
        <pc:extLst>
          <p:ext xmlns:p="http://schemas.openxmlformats.org/presentationml/2006/main" uri="{D6D511B9-2390-475A-947B-AFAB55BFBCF1}">
            <pc226:cmChg xmlns:pc226="http://schemas.microsoft.com/office/powerpoint/2022/06/main/command" chg="mod">
              <pc226:chgData name="Justine Fromentin" userId="c7a1650d-d282-4358-a79a-654333969af3" providerId="ADAL" clId="{F5BCF1E4-C2FC-41E4-8588-BC99A05A4C3D}" dt="2025-11-20T12:37:48.091" v="26" actId="20577"/>
              <pc2:cmMkLst xmlns:pc2="http://schemas.microsoft.com/office/powerpoint/2019/9/main/command">
                <pc:docMk/>
                <pc:sldMk cId="776849261" sldId="286"/>
                <pc2:cmMk id="{4A39247C-2611-4703-B37A-603B45904920}"/>
              </pc2:cmMkLst>
            </pc226:cmChg>
          </p:ext>
        </pc:extLst>
      </pc:sldChg>
      <pc:sldChg chg="delSp modSp mod">
        <pc:chgData name="Justine Fromentin" userId="c7a1650d-d282-4358-a79a-654333969af3" providerId="ADAL" clId="{F5BCF1E4-C2FC-41E4-8588-BC99A05A4C3D}" dt="2025-11-20T12:43:23.977" v="82"/>
        <pc:sldMkLst>
          <pc:docMk/>
          <pc:sldMk cId="3540963154" sldId="287"/>
        </pc:sldMkLst>
        <pc:spChg chg="mod">
          <ac:chgData name="Justine Fromentin" userId="c7a1650d-d282-4358-a79a-654333969af3" providerId="ADAL" clId="{F5BCF1E4-C2FC-41E4-8588-BC99A05A4C3D}" dt="2025-11-20T12:43:12.850" v="81" actId="1076"/>
          <ac:spMkLst>
            <pc:docMk/>
            <pc:sldMk cId="3540963154" sldId="287"/>
            <ac:spMk id="2" creationId="{C0F979C6-6D28-1BC4-1173-BCF4692E2038}"/>
          </ac:spMkLst>
        </pc:spChg>
        <pc:spChg chg="del mod">
          <ac:chgData name="Justine Fromentin" userId="c7a1650d-d282-4358-a79a-654333969af3" providerId="ADAL" clId="{F5BCF1E4-C2FC-41E4-8588-BC99A05A4C3D}" dt="2025-11-20T12:41:49.830" v="68" actId="478"/>
          <ac:spMkLst>
            <pc:docMk/>
            <pc:sldMk cId="3540963154" sldId="287"/>
            <ac:spMk id="6" creationId="{8142EBC8-6521-673E-28EF-11C96FBE997B}"/>
          </ac:spMkLst>
        </pc:spChg>
        <pc:spChg chg="mod">
          <ac:chgData name="Justine Fromentin" userId="c7a1650d-d282-4358-a79a-654333969af3" providerId="ADAL" clId="{F5BCF1E4-C2FC-41E4-8588-BC99A05A4C3D}" dt="2025-11-20T12:43:23.977" v="82"/>
          <ac:spMkLst>
            <pc:docMk/>
            <pc:sldMk cId="3540963154" sldId="287"/>
            <ac:spMk id="10" creationId="{C55782DF-4C83-310D-49AF-143836AA5EA5}"/>
          </ac:spMkLst>
        </pc:spChg>
      </pc:sldChg>
      <pc:sldChg chg="modSp mod">
        <pc:chgData name="Justine Fromentin" userId="c7a1650d-d282-4358-a79a-654333969af3" providerId="ADAL" clId="{F5BCF1E4-C2FC-41E4-8588-BC99A05A4C3D}" dt="2025-11-20T12:42:54.230" v="78" actId="14100"/>
        <pc:sldMkLst>
          <pc:docMk/>
          <pc:sldMk cId="1061973701" sldId="290"/>
        </pc:sldMkLst>
        <pc:spChg chg="mod">
          <ac:chgData name="Justine Fromentin" userId="c7a1650d-d282-4358-a79a-654333969af3" providerId="ADAL" clId="{F5BCF1E4-C2FC-41E4-8588-BC99A05A4C3D}" dt="2025-11-20T12:42:54.230" v="78" actId="14100"/>
          <ac:spMkLst>
            <pc:docMk/>
            <pc:sldMk cId="1061973701" sldId="290"/>
            <ac:spMk id="10" creationId="{5024C7A9-DE9D-A224-3CC3-A5845C14AE87}"/>
          </ac:spMkLst>
        </pc:spChg>
      </pc:sldChg>
      <pc:sldChg chg="modSp mod modCm">
        <pc:chgData name="Justine Fromentin" userId="c7a1650d-d282-4358-a79a-654333969af3" providerId="ADAL" clId="{F5BCF1E4-C2FC-41E4-8588-BC99A05A4C3D}" dt="2025-11-20T12:45:46.891" v="99" actId="1076"/>
        <pc:sldMkLst>
          <pc:docMk/>
          <pc:sldMk cId="1356978008" sldId="291"/>
        </pc:sldMkLst>
        <pc:spChg chg="mod">
          <ac:chgData name="Justine Fromentin" userId="c7a1650d-d282-4358-a79a-654333969af3" providerId="ADAL" clId="{F5BCF1E4-C2FC-41E4-8588-BC99A05A4C3D}" dt="2025-11-20T12:45:46.891" v="99" actId="1076"/>
          <ac:spMkLst>
            <pc:docMk/>
            <pc:sldMk cId="1356978008" sldId="291"/>
            <ac:spMk id="4" creationId="{3E8C90C4-F638-4212-B58E-F39018696E42}"/>
          </ac:spMkLst>
        </pc:spChg>
        <pc:spChg chg="mod">
          <ac:chgData name="Justine Fromentin" userId="c7a1650d-d282-4358-a79a-654333969af3" providerId="ADAL" clId="{F5BCF1E4-C2FC-41E4-8588-BC99A05A4C3D}" dt="2025-11-20T12:45:22.382" v="92" actId="1076"/>
          <ac:spMkLst>
            <pc:docMk/>
            <pc:sldMk cId="1356978008" sldId="291"/>
            <ac:spMk id="6" creationId="{BDABC3DE-6E9C-8A7C-50F2-3E3B383DFEFA}"/>
          </ac:spMkLst>
        </pc:spChg>
        <pc:extLst>
          <p:ext xmlns:p="http://schemas.openxmlformats.org/presentationml/2006/main" uri="{D6D511B9-2390-475A-947B-AFAB55BFBCF1}">
            <pc226:cmChg xmlns:pc226="http://schemas.microsoft.com/office/powerpoint/2022/06/main/command" chg="mod">
              <pc226:chgData name="Justine Fromentin" userId="c7a1650d-d282-4358-a79a-654333969af3" providerId="ADAL" clId="{F5BCF1E4-C2FC-41E4-8588-BC99A05A4C3D}" dt="2025-11-20T12:45:01.437" v="88" actId="6549"/>
              <pc2:cmMkLst xmlns:pc2="http://schemas.microsoft.com/office/powerpoint/2019/9/main/command">
                <pc:docMk/>
                <pc:sldMk cId="1356978008" sldId="291"/>
                <pc2:cmMk id="{DD07162A-A52B-4429-A27C-68B8A8CAB4B0}"/>
              </pc2:cmMkLst>
            </pc226:cmChg>
            <pc226:cmChg xmlns:pc226="http://schemas.microsoft.com/office/powerpoint/2022/06/main/command" chg="mod">
              <pc226:chgData name="Justine Fromentin" userId="c7a1650d-d282-4358-a79a-654333969af3" providerId="ADAL" clId="{F5BCF1E4-C2FC-41E4-8588-BC99A05A4C3D}" dt="2025-11-20T12:45:01.437" v="88" actId="6549"/>
              <pc2:cmMkLst xmlns:pc2="http://schemas.microsoft.com/office/powerpoint/2019/9/main/command">
                <pc:docMk/>
                <pc:sldMk cId="1356978008" sldId="291"/>
                <pc2:cmMk id="{5AD5486F-523B-491D-801A-E09B3987547C}"/>
              </pc2:cmMkLst>
            </pc226:cmChg>
          </p:ext>
        </pc:extLst>
      </pc:sldChg>
      <pc:sldChg chg="modSp mod">
        <pc:chgData name="Justine Fromentin" userId="c7a1650d-d282-4358-a79a-654333969af3" providerId="ADAL" clId="{F5BCF1E4-C2FC-41E4-8588-BC99A05A4C3D}" dt="2025-11-20T12:46:07.363" v="103" actId="14100"/>
        <pc:sldMkLst>
          <pc:docMk/>
          <pc:sldMk cId="583666097" sldId="292"/>
        </pc:sldMkLst>
        <pc:spChg chg="mod">
          <ac:chgData name="Justine Fromentin" userId="c7a1650d-d282-4358-a79a-654333969af3" providerId="ADAL" clId="{F5BCF1E4-C2FC-41E4-8588-BC99A05A4C3D}" dt="2025-11-20T12:46:07.363" v="103" actId="14100"/>
          <ac:spMkLst>
            <pc:docMk/>
            <pc:sldMk cId="583666097" sldId="292"/>
            <ac:spMk id="6" creationId="{514F580F-61BF-9427-2366-A73B54F5973C}"/>
          </ac:spMkLst>
        </pc:spChg>
        <pc:spChg chg="mod">
          <ac:chgData name="Justine Fromentin" userId="c7a1650d-d282-4358-a79a-654333969af3" providerId="ADAL" clId="{F5BCF1E4-C2FC-41E4-8588-BC99A05A4C3D}" dt="2025-11-20T12:46:05.175" v="102" actId="14100"/>
          <ac:spMkLst>
            <pc:docMk/>
            <pc:sldMk cId="583666097" sldId="292"/>
            <ac:spMk id="10" creationId="{9D7EAF20-17DB-2EE8-97F4-1207C0DA74E0}"/>
          </ac:spMkLst>
        </pc:spChg>
      </pc:sldChg>
      <pc:sldChg chg="modSp mod">
        <pc:chgData name="Justine Fromentin" userId="c7a1650d-d282-4358-a79a-654333969af3" providerId="ADAL" clId="{F5BCF1E4-C2FC-41E4-8588-BC99A05A4C3D}" dt="2025-11-20T12:52:26.552" v="178" actId="20577"/>
        <pc:sldMkLst>
          <pc:docMk/>
          <pc:sldMk cId="1483886126" sldId="294"/>
        </pc:sldMkLst>
        <pc:spChg chg="mod">
          <ac:chgData name="Justine Fromentin" userId="c7a1650d-d282-4358-a79a-654333969af3" providerId="ADAL" clId="{F5BCF1E4-C2FC-41E4-8588-BC99A05A4C3D}" dt="2025-11-20T12:52:26.552" v="178" actId="20577"/>
          <ac:spMkLst>
            <pc:docMk/>
            <pc:sldMk cId="1483886126" sldId="294"/>
            <ac:spMk id="4" creationId="{57F02B2C-D893-ADBD-DC7A-C067A34A299C}"/>
          </ac:spMkLst>
        </pc:spChg>
      </pc:sldChg>
      <pc:sldChg chg="modSp mod modCm">
        <pc:chgData name="Justine Fromentin" userId="c7a1650d-d282-4358-a79a-654333969af3" providerId="ADAL" clId="{F5BCF1E4-C2FC-41E4-8588-BC99A05A4C3D}" dt="2025-11-20T12:51:54.235" v="174" actId="14100"/>
        <pc:sldMkLst>
          <pc:docMk/>
          <pc:sldMk cId="1563578752" sldId="296"/>
        </pc:sldMkLst>
        <pc:spChg chg="mod">
          <ac:chgData name="Justine Fromentin" userId="c7a1650d-d282-4358-a79a-654333969af3" providerId="ADAL" clId="{F5BCF1E4-C2FC-41E4-8588-BC99A05A4C3D}" dt="2025-11-20T12:51:36.466" v="171" actId="1076"/>
          <ac:spMkLst>
            <pc:docMk/>
            <pc:sldMk cId="1563578752" sldId="296"/>
            <ac:spMk id="6" creationId="{5232C7BE-4ADD-2DD1-66E7-51C2E1EC87A5}"/>
          </ac:spMkLst>
        </pc:spChg>
        <pc:spChg chg="mod">
          <ac:chgData name="Justine Fromentin" userId="c7a1650d-d282-4358-a79a-654333969af3" providerId="ADAL" clId="{F5BCF1E4-C2FC-41E4-8588-BC99A05A4C3D}" dt="2025-11-20T12:51:54.235" v="174" actId="14100"/>
          <ac:spMkLst>
            <pc:docMk/>
            <pc:sldMk cId="1563578752" sldId="296"/>
            <ac:spMk id="10" creationId="{5E2EE971-5806-761C-1512-4FE086F9E776}"/>
          </ac:spMkLst>
        </pc:spChg>
        <pc:extLst>
          <p:ext xmlns:p="http://schemas.openxmlformats.org/presentationml/2006/main" uri="{D6D511B9-2390-475A-947B-AFAB55BFBCF1}">
            <pc226:cmChg xmlns:pc226="http://schemas.microsoft.com/office/powerpoint/2022/06/main/command" chg="mod">
              <pc226:chgData name="Justine Fromentin" userId="c7a1650d-d282-4358-a79a-654333969af3" providerId="ADAL" clId="{F5BCF1E4-C2FC-41E4-8588-BC99A05A4C3D}" dt="2025-11-20T12:47:35.022" v="109" actId="20577"/>
              <pc2:cmMkLst xmlns:pc2="http://schemas.microsoft.com/office/powerpoint/2019/9/main/command">
                <pc:docMk/>
                <pc:sldMk cId="1563578752" sldId="296"/>
                <pc2:cmMk id="{E967AC2B-EA75-4CF3-A351-CA30749748B2}"/>
              </pc2:cmMkLst>
            </pc226:cmChg>
            <pc226:cmChg xmlns:pc226="http://schemas.microsoft.com/office/powerpoint/2022/06/main/command" chg="mod">
              <pc226:chgData name="Justine Fromentin" userId="c7a1650d-d282-4358-a79a-654333969af3" providerId="ADAL" clId="{F5BCF1E4-C2FC-41E4-8588-BC99A05A4C3D}" dt="2025-11-20T12:47:35.022" v="109" actId="20577"/>
              <pc2:cmMkLst xmlns:pc2="http://schemas.microsoft.com/office/powerpoint/2019/9/main/command">
                <pc:docMk/>
                <pc:sldMk cId="1563578752" sldId="296"/>
                <pc2:cmMk id="{7D6A6E8B-956F-44CF-89EF-1DA33B839472}"/>
              </pc2:cmMkLst>
            </pc226:cmChg>
          </p:ext>
        </pc:extLst>
      </pc:sldChg>
      <pc:sldChg chg="modSp mod">
        <pc:chgData name="Justine Fromentin" userId="c7a1650d-d282-4358-a79a-654333969af3" providerId="ADAL" clId="{F5BCF1E4-C2FC-41E4-8588-BC99A05A4C3D}" dt="2025-11-20T12:46:28.776" v="106" actId="1076"/>
        <pc:sldMkLst>
          <pc:docMk/>
          <pc:sldMk cId="4260870646" sldId="297"/>
        </pc:sldMkLst>
        <pc:spChg chg="mod">
          <ac:chgData name="Justine Fromentin" userId="c7a1650d-d282-4358-a79a-654333969af3" providerId="ADAL" clId="{F5BCF1E4-C2FC-41E4-8588-BC99A05A4C3D}" dt="2025-11-20T12:46:28.776" v="106" actId="1076"/>
          <ac:spMkLst>
            <pc:docMk/>
            <pc:sldMk cId="4260870646" sldId="297"/>
            <ac:spMk id="4" creationId="{D228FE5A-494D-B948-ABC1-5C5A634E4350}"/>
          </ac:spMkLst>
        </pc:spChg>
      </pc:sldChg>
      <pc:sldChg chg="modSp mod">
        <pc:chgData name="Justine Fromentin" userId="c7a1650d-d282-4358-a79a-654333969af3" providerId="ADAL" clId="{F5BCF1E4-C2FC-41E4-8588-BC99A05A4C3D}" dt="2025-11-20T12:53:12.305" v="183" actId="14100"/>
        <pc:sldMkLst>
          <pc:docMk/>
          <pc:sldMk cId="86677077" sldId="299"/>
        </pc:sldMkLst>
        <pc:spChg chg="mod">
          <ac:chgData name="Justine Fromentin" userId="c7a1650d-d282-4358-a79a-654333969af3" providerId="ADAL" clId="{F5BCF1E4-C2FC-41E4-8588-BC99A05A4C3D}" dt="2025-11-20T12:52:58.121" v="180" actId="14100"/>
          <ac:spMkLst>
            <pc:docMk/>
            <pc:sldMk cId="86677077" sldId="299"/>
            <ac:spMk id="6" creationId="{E7CE5673-9790-F2D6-BB55-B44E7F4E6347}"/>
          </ac:spMkLst>
        </pc:spChg>
        <pc:spChg chg="mod">
          <ac:chgData name="Justine Fromentin" userId="c7a1650d-d282-4358-a79a-654333969af3" providerId="ADAL" clId="{F5BCF1E4-C2FC-41E4-8588-BC99A05A4C3D}" dt="2025-11-20T12:53:12.305" v="183" actId="14100"/>
          <ac:spMkLst>
            <pc:docMk/>
            <pc:sldMk cId="86677077" sldId="299"/>
            <ac:spMk id="10" creationId="{812593AE-E54C-A23A-A224-59F202765EE1}"/>
          </ac:spMkLst>
        </pc:spChg>
      </pc:sldChg>
      <pc:sldChg chg="modSp mod">
        <pc:chgData name="Justine Fromentin" userId="c7a1650d-d282-4358-a79a-654333969af3" providerId="ADAL" clId="{F5BCF1E4-C2FC-41E4-8588-BC99A05A4C3D}" dt="2025-11-20T12:53:50.518" v="192" actId="20577"/>
        <pc:sldMkLst>
          <pc:docMk/>
          <pc:sldMk cId="3250256172" sldId="305"/>
        </pc:sldMkLst>
        <pc:spChg chg="mod">
          <ac:chgData name="Justine Fromentin" userId="c7a1650d-d282-4358-a79a-654333969af3" providerId="ADAL" clId="{F5BCF1E4-C2FC-41E4-8588-BC99A05A4C3D}" dt="2025-11-20T12:53:50.518" v="192" actId="20577"/>
          <ac:spMkLst>
            <pc:docMk/>
            <pc:sldMk cId="3250256172" sldId="305"/>
            <ac:spMk id="4" creationId="{A665BA63-5CBD-ED98-FC4D-9714361936DD}"/>
          </ac:spMkLst>
        </pc:spChg>
      </pc:sldChg>
      <pc:sldChg chg="modSp mod">
        <pc:chgData name="Justine Fromentin" userId="c7a1650d-d282-4358-a79a-654333969af3" providerId="ADAL" clId="{F5BCF1E4-C2FC-41E4-8588-BC99A05A4C3D}" dt="2025-11-20T12:54:59.254" v="193" actId="1076"/>
        <pc:sldMkLst>
          <pc:docMk/>
          <pc:sldMk cId="715275796" sldId="307"/>
        </pc:sldMkLst>
        <pc:spChg chg="mod">
          <ac:chgData name="Justine Fromentin" userId="c7a1650d-d282-4358-a79a-654333969af3" providerId="ADAL" clId="{F5BCF1E4-C2FC-41E4-8588-BC99A05A4C3D}" dt="2025-11-20T12:54:59.254" v="193" actId="1076"/>
          <ac:spMkLst>
            <pc:docMk/>
            <pc:sldMk cId="715275796" sldId="307"/>
            <ac:spMk id="6" creationId="{C1065A90-4CD6-A864-A877-8B749FF00510}"/>
          </ac:spMkLst>
        </pc:spChg>
        <pc:picChg chg="mod">
          <ac:chgData name="Justine Fromentin" userId="c7a1650d-d282-4358-a79a-654333969af3" providerId="ADAL" clId="{F5BCF1E4-C2FC-41E4-8588-BC99A05A4C3D}" dt="2025-11-20T12:54:59.254" v="193" actId="1076"/>
          <ac:picMkLst>
            <pc:docMk/>
            <pc:sldMk cId="715275796" sldId="307"/>
            <ac:picMk id="10" creationId="{545FC427-2F08-EA16-6F64-21A1052ED855}"/>
          </ac:picMkLst>
        </pc:picChg>
      </pc:sldChg>
    </pc:docChg>
  </pc:docChgLst>
  <pc:docChgLst>
    <pc:chgData name="Yves Deville" userId="S::yves.deville@uclouvain.be::808604ac-68ca-43b2-bdaa-bd042a0981e3" providerId="AD" clId="Web-{748F2E26-9BED-6D79-A414-83890E3041C5}"/>
    <pc:docChg chg="modSld">
      <pc:chgData name="Yves Deville" userId="S::yves.deville@uclouvain.be::808604ac-68ca-43b2-bdaa-bd042a0981e3" providerId="AD" clId="Web-{748F2E26-9BED-6D79-A414-83890E3041C5}" dt="2025-11-20T14:51:36.452" v="1" actId="20577"/>
      <pc:docMkLst>
        <pc:docMk/>
      </pc:docMkLst>
      <pc:sldChg chg="modSp">
        <pc:chgData name="Yves Deville" userId="S::yves.deville@uclouvain.be::808604ac-68ca-43b2-bdaa-bd042a0981e3" providerId="AD" clId="Web-{748F2E26-9BED-6D79-A414-83890E3041C5}" dt="2025-11-20T14:51:36.452" v="1" actId="20577"/>
        <pc:sldMkLst>
          <pc:docMk/>
          <pc:sldMk cId="3255277102" sldId="259"/>
        </pc:sldMkLst>
        <pc:spChg chg="mod">
          <ac:chgData name="Yves Deville" userId="S::yves.deville@uclouvain.be::808604ac-68ca-43b2-bdaa-bd042a0981e3" providerId="AD" clId="Web-{748F2E26-9BED-6D79-A414-83890E3041C5}" dt="2025-11-20T14:51:36.452" v="1" actId="20577"/>
          <ac:spMkLst>
            <pc:docMk/>
            <pc:sldMk cId="3255277102" sldId="259"/>
            <ac:spMk id="3" creationId="{E9839FE1-2703-D8EE-268E-274802DE0287}"/>
          </ac:spMkLst>
        </pc:spChg>
      </pc:sldChg>
    </pc:docChg>
  </pc:docChgLst>
  <pc:docChgLst>
    <pc:chgData name="Edurne Aguirre" userId="S::edurne.aguirre@uclouvain.be::15b33284-1e61-40ff-9e68-d8228d8c76b6" providerId="AD" clId="Web-{0F4F1925-8927-04A1-73D2-404844A3F9B8}"/>
    <pc:docChg chg="mod modSld">
      <pc:chgData name="Edurne Aguirre" userId="S::edurne.aguirre@uclouvain.be::15b33284-1e61-40ff-9e68-d8228d8c76b6" providerId="AD" clId="Web-{0F4F1925-8927-04A1-73D2-404844A3F9B8}" dt="2025-11-20T11:27:31.997" v="217" actId="20577"/>
      <pc:docMkLst>
        <pc:docMk/>
      </pc:docMkLst>
      <pc:sldChg chg="modSp">
        <pc:chgData name="Edurne Aguirre" userId="S::edurne.aguirre@uclouvain.be::15b33284-1e61-40ff-9e68-d8228d8c76b6" providerId="AD" clId="Web-{0F4F1925-8927-04A1-73D2-404844A3F9B8}" dt="2025-11-20T10:41:38.246" v="9" actId="20577"/>
        <pc:sldMkLst>
          <pc:docMk/>
          <pc:sldMk cId="1973706108" sldId="257"/>
        </pc:sldMkLst>
        <pc:spChg chg="mod">
          <ac:chgData name="Edurne Aguirre" userId="S::edurne.aguirre@uclouvain.be::15b33284-1e61-40ff-9e68-d8228d8c76b6" providerId="AD" clId="Web-{0F4F1925-8927-04A1-73D2-404844A3F9B8}" dt="2025-11-20T10:41:38.246" v="9" actId="20577"/>
          <ac:spMkLst>
            <pc:docMk/>
            <pc:sldMk cId="1973706108" sldId="257"/>
            <ac:spMk id="12" creationId="{E4A544C6-05A9-281A-E841-96B12A673669}"/>
          </ac:spMkLst>
        </pc:spChg>
      </pc:sldChg>
      <pc:sldChg chg="modSp">
        <pc:chgData name="Edurne Aguirre" userId="S::edurne.aguirre@uclouvain.be::15b33284-1e61-40ff-9e68-d8228d8c76b6" providerId="AD" clId="Web-{0F4F1925-8927-04A1-73D2-404844A3F9B8}" dt="2025-11-20T10:47:12.230" v="14" actId="20577"/>
        <pc:sldMkLst>
          <pc:docMk/>
          <pc:sldMk cId="3141746549" sldId="285"/>
        </pc:sldMkLst>
        <pc:spChg chg="mod">
          <ac:chgData name="Edurne Aguirre" userId="S::edurne.aguirre@uclouvain.be::15b33284-1e61-40ff-9e68-d8228d8c76b6" providerId="AD" clId="Web-{0F4F1925-8927-04A1-73D2-404844A3F9B8}" dt="2025-11-20T10:47:12.230" v="14" actId="20577"/>
          <ac:spMkLst>
            <pc:docMk/>
            <pc:sldMk cId="3141746549" sldId="285"/>
            <ac:spMk id="6" creationId="{7920755E-D10F-CC48-AA82-586F4F5FE790}"/>
          </ac:spMkLst>
        </pc:spChg>
      </pc:sldChg>
      <pc:sldChg chg="modSp">
        <pc:chgData name="Edurne Aguirre" userId="S::edurne.aguirre@uclouvain.be::15b33284-1e61-40ff-9e68-d8228d8c76b6" providerId="AD" clId="Web-{0F4F1925-8927-04A1-73D2-404844A3F9B8}" dt="2025-11-20T11:05:11.236" v="37" actId="20577"/>
        <pc:sldMkLst>
          <pc:docMk/>
          <pc:sldMk cId="776849261" sldId="286"/>
        </pc:sldMkLst>
        <pc:spChg chg="mod">
          <ac:chgData name="Edurne Aguirre" userId="S::edurne.aguirre@uclouvain.be::15b33284-1e61-40ff-9e68-d8228d8c76b6" providerId="AD" clId="Web-{0F4F1925-8927-04A1-73D2-404844A3F9B8}" dt="2025-11-20T11:05:11.236" v="37" actId="20577"/>
          <ac:spMkLst>
            <pc:docMk/>
            <pc:sldMk cId="776849261" sldId="286"/>
            <ac:spMk id="6" creationId="{998B67F6-3168-2CD5-EEB9-98F5E56A8482}"/>
          </ac:spMkLst>
        </pc:spChg>
      </pc:sldChg>
      <pc:sldChg chg="addSp modSp">
        <pc:chgData name="Edurne Aguirre" userId="S::edurne.aguirre@uclouvain.be::15b33284-1e61-40ff-9e68-d8228d8c76b6" providerId="AD" clId="Web-{0F4F1925-8927-04A1-73D2-404844A3F9B8}" dt="2025-11-20T11:17:02.011" v="207" actId="1076"/>
        <pc:sldMkLst>
          <pc:docMk/>
          <pc:sldMk cId="3540963154" sldId="287"/>
        </pc:sldMkLst>
        <pc:spChg chg="add mod">
          <ac:chgData name="Edurne Aguirre" userId="S::edurne.aguirre@uclouvain.be::15b33284-1e61-40ff-9e68-d8228d8c76b6" providerId="AD" clId="Web-{0F4F1925-8927-04A1-73D2-404844A3F9B8}" dt="2025-11-20T11:17:02.011" v="207" actId="1076"/>
          <ac:spMkLst>
            <pc:docMk/>
            <pc:sldMk cId="3540963154" sldId="287"/>
            <ac:spMk id="2" creationId="{C0F979C6-6D28-1BC4-1173-BCF4692E2038}"/>
          </ac:spMkLst>
        </pc:spChg>
        <pc:spChg chg="mod">
          <ac:chgData name="Edurne Aguirre" userId="S::edurne.aguirre@uclouvain.be::15b33284-1e61-40ff-9e68-d8228d8c76b6" providerId="AD" clId="Web-{0F4F1925-8927-04A1-73D2-404844A3F9B8}" dt="2025-11-20T11:07:46.411" v="47" actId="688"/>
          <ac:spMkLst>
            <pc:docMk/>
            <pc:sldMk cId="3540963154" sldId="287"/>
            <ac:spMk id="6" creationId="{8142EBC8-6521-673E-28EF-11C96FBE997B}"/>
          </ac:spMkLst>
        </pc:spChg>
      </pc:sldChg>
      <pc:sldChg chg="modSp modCm">
        <pc:chgData name="Edurne Aguirre" userId="S::edurne.aguirre@uclouvain.be::15b33284-1e61-40ff-9e68-d8228d8c76b6" providerId="AD" clId="Web-{0F4F1925-8927-04A1-73D2-404844A3F9B8}" dt="2025-11-20T11:24:06.806" v="216" actId="688"/>
        <pc:sldMkLst>
          <pc:docMk/>
          <pc:sldMk cId="1356978008" sldId="291"/>
        </pc:sldMkLst>
        <pc:spChg chg="mod">
          <ac:chgData name="Edurne Aguirre" userId="S::edurne.aguirre@uclouvain.be::15b33284-1e61-40ff-9e68-d8228d8c76b6" providerId="AD" clId="Web-{0F4F1925-8927-04A1-73D2-404844A3F9B8}" dt="2025-11-20T11:24:06.806" v="216" actId="688"/>
          <ac:spMkLst>
            <pc:docMk/>
            <pc:sldMk cId="1356978008" sldId="291"/>
            <ac:spMk id="6" creationId="{BDABC3DE-6E9C-8A7C-50F2-3E3B383DFEFA}"/>
          </ac:spMkLst>
        </pc:spChg>
        <pc:extLst>
          <p:ext xmlns:p="http://schemas.openxmlformats.org/presentationml/2006/main" uri="{D6D511B9-2390-475A-947B-AFAB55BFBCF1}">
            <pc226:cmChg xmlns:pc226="http://schemas.microsoft.com/office/powerpoint/2022/06/main/command" chg="mod">
              <pc226:chgData name="Edurne Aguirre" userId="S::edurne.aguirre@uclouvain.be::15b33284-1e61-40ff-9e68-d8228d8c76b6" providerId="AD" clId="Web-{0F4F1925-8927-04A1-73D2-404844A3F9B8}" dt="2025-11-20T11:23:33.743" v="214" actId="20577"/>
              <pc2:cmMkLst xmlns:pc2="http://schemas.microsoft.com/office/powerpoint/2019/9/main/command">
                <pc:docMk/>
                <pc:sldMk cId="1356978008" sldId="291"/>
                <pc2:cmMk id="{DD07162A-A52B-4429-A27C-68B8A8CAB4B0}"/>
              </pc2:cmMkLst>
            </pc226:cmChg>
            <pc226:cmChg xmlns:pc226="http://schemas.microsoft.com/office/powerpoint/2022/06/main/command" chg="mod">
              <pc226:chgData name="Edurne Aguirre" userId="S::edurne.aguirre@uclouvain.be::15b33284-1e61-40ff-9e68-d8228d8c76b6" providerId="AD" clId="Web-{0F4F1925-8927-04A1-73D2-404844A3F9B8}" dt="2025-11-20T11:23:33.743" v="214" actId="20577"/>
              <pc2:cmMkLst xmlns:pc2="http://schemas.microsoft.com/office/powerpoint/2019/9/main/command">
                <pc:docMk/>
                <pc:sldMk cId="1356978008" sldId="291"/>
                <pc2:cmMk id="{5AD5486F-523B-491D-801A-E09B3987547C}"/>
              </pc2:cmMkLst>
            </pc226:cmChg>
          </p:ext>
        </pc:extLst>
      </pc:sldChg>
      <pc:sldChg chg="modSp">
        <pc:chgData name="Edurne Aguirre" userId="S::edurne.aguirre@uclouvain.be::15b33284-1e61-40ff-9e68-d8228d8c76b6" providerId="AD" clId="Web-{0F4F1925-8927-04A1-73D2-404844A3F9B8}" dt="2025-11-20T11:27:31.997" v="217" actId="20577"/>
        <pc:sldMkLst>
          <pc:docMk/>
          <pc:sldMk cId="1563578752" sldId="296"/>
        </pc:sldMkLst>
        <pc:spChg chg="mod">
          <ac:chgData name="Edurne Aguirre" userId="S::edurne.aguirre@uclouvain.be::15b33284-1e61-40ff-9e68-d8228d8c76b6" providerId="AD" clId="Web-{0F4F1925-8927-04A1-73D2-404844A3F9B8}" dt="2025-11-20T11:27:31.997" v="217" actId="20577"/>
          <ac:spMkLst>
            <pc:docMk/>
            <pc:sldMk cId="1563578752" sldId="296"/>
            <ac:spMk id="6" creationId="{5232C7BE-4ADD-2DD1-66E7-51C2E1EC87A5}"/>
          </ac:spMkLst>
        </pc:spChg>
      </pc:sldChg>
      <pc:sldChg chg="modSp">
        <pc:chgData name="Edurne Aguirre" userId="S::edurne.aguirre@uclouvain.be::15b33284-1e61-40ff-9e68-d8228d8c76b6" providerId="AD" clId="Web-{0F4F1925-8927-04A1-73D2-404844A3F9B8}" dt="2025-11-20T10:42:29.218" v="11" actId="20577"/>
        <pc:sldMkLst>
          <pc:docMk/>
          <pc:sldMk cId="4037388243" sldId="300"/>
        </pc:sldMkLst>
        <pc:spChg chg="mod">
          <ac:chgData name="Edurne Aguirre" userId="S::edurne.aguirre@uclouvain.be::15b33284-1e61-40ff-9e68-d8228d8c76b6" providerId="AD" clId="Web-{0F4F1925-8927-04A1-73D2-404844A3F9B8}" dt="2025-11-20T10:42:29.218" v="11" actId="20577"/>
          <ac:spMkLst>
            <pc:docMk/>
            <pc:sldMk cId="4037388243" sldId="300"/>
            <ac:spMk id="7" creationId="{E3B05EB2-0A30-3E28-5EDE-69BC973A72F5}"/>
          </ac:spMkLst>
        </pc:spChg>
      </pc:sldChg>
    </pc:docChg>
  </pc:docChgLst>
  <pc:docChgLst>
    <pc:chgData name="Justine Fromentin" userId="S::justine.fromentin@uclouvain.be::c7a1650d-d282-4358-a79a-654333969af3" providerId="AD" clId="Web-{709526C5-4F07-B6F4-9A29-7292ADCCD770}"/>
    <pc:docChg chg="modSld">
      <pc:chgData name="Justine Fromentin" userId="S::justine.fromentin@uclouvain.be::c7a1650d-d282-4358-a79a-654333969af3" providerId="AD" clId="Web-{709526C5-4F07-B6F4-9A29-7292ADCCD770}" dt="2025-11-20T12:34:57.333" v="7" actId="20577"/>
      <pc:docMkLst>
        <pc:docMk/>
      </pc:docMkLst>
      <pc:sldChg chg="modSp">
        <pc:chgData name="Justine Fromentin" userId="S::justine.fromentin@uclouvain.be::c7a1650d-d282-4358-a79a-654333969af3" providerId="AD" clId="Web-{709526C5-4F07-B6F4-9A29-7292ADCCD770}" dt="2025-11-20T12:33:12.312" v="3" actId="20577"/>
        <pc:sldMkLst>
          <pc:docMk/>
          <pc:sldMk cId="1973706108" sldId="257"/>
        </pc:sldMkLst>
        <pc:spChg chg="mod">
          <ac:chgData name="Justine Fromentin" userId="S::justine.fromentin@uclouvain.be::c7a1650d-d282-4358-a79a-654333969af3" providerId="AD" clId="Web-{709526C5-4F07-B6F4-9A29-7292ADCCD770}" dt="2025-11-20T12:33:12.312" v="3" actId="20577"/>
          <ac:spMkLst>
            <pc:docMk/>
            <pc:sldMk cId="1973706108" sldId="257"/>
            <ac:spMk id="12" creationId="{E4A544C6-05A9-281A-E841-96B12A673669}"/>
          </ac:spMkLst>
        </pc:spChg>
      </pc:sldChg>
      <pc:sldChg chg="modSp modCm">
        <pc:chgData name="Justine Fromentin" userId="S::justine.fromentin@uclouvain.be::c7a1650d-d282-4358-a79a-654333969af3" providerId="AD" clId="Web-{709526C5-4F07-B6F4-9A29-7292ADCCD770}" dt="2025-11-20T12:34:57.333" v="7" actId="20577"/>
        <pc:sldMkLst>
          <pc:docMk/>
          <pc:sldMk cId="2297203061" sldId="260"/>
        </pc:sldMkLst>
        <pc:spChg chg="mod">
          <ac:chgData name="Justine Fromentin" userId="S::justine.fromentin@uclouvain.be::c7a1650d-d282-4358-a79a-654333969af3" providerId="AD" clId="Web-{709526C5-4F07-B6F4-9A29-7292ADCCD770}" dt="2025-11-20T12:34:57.333" v="7" actId="20577"/>
          <ac:spMkLst>
            <pc:docMk/>
            <pc:sldMk cId="2297203061" sldId="260"/>
            <ac:spMk id="10" creationId="{61BE21B5-6016-8C97-292C-52CAC25D1534}"/>
          </ac:spMkLst>
        </pc:spChg>
        <pc:extLst>
          <p:ext xmlns:p="http://schemas.openxmlformats.org/presentationml/2006/main" uri="{D6D511B9-2390-475A-947B-AFAB55BFBCF1}">
            <pc226:cmChg xmlns:pc226="http://schemas.microsoft.com/office/powerpoint/2022/06/main/command" chg="mod">
              <pc226:chgData name="Justine Fromentin" userId="S::justine.fromentin@uclouvain.be::c7a1650d-d282-4358-a79a-654333969af3" providerId="AD" clId="Web-{709526C5-4F07-B6F4-9A29-7292ADCCD770}" dt="2025-11-20T12:34:55.536" v="5" actId="20577"/>
              <pc2:cmMkLst xmlns:pc2="http://schemas.microsoft.com/office/powerpoint/2019/9/main/command">
                <pc:docMk/>
                <pc:sldMk cId="2297203061" sldId="260"/>
                <pc2:cmMk id="{06ABD895-8BCA-41C2-A655-C123B93D85F0}"/>
              </pc2:cmMkLst>
            </pc226:cmChg>
          </p:ext>
        </pc:extLst>
      </pc:sldChg>
      <pc:sldChg chg="modSp">
        <pc:chgData name="Justine Fromentin" userId="S::justine.fromentin@uclouvain.be::c7a1650d-d282-4358-a79a-654333969af3" providerId="AD" clId="Web-{709526C5-4F07-B6F4-9A29-7292ADCCD770}" dt="2025-11-20T12:33:30.579" v="4" actId="20577"/>
        <pc:sldMkLst>
          <pc:docMk/>
          <pc:sldMk cId="4037388243" sldId="300"/>
        </pc:sldMkLst>
        <pc:spChg chg="mod">
          <ac:chgData name="Justine Fromentin" userId="S::justine.fromentin@uclouvain.be::c7a1650d-d282-4358-a79a-654333969af3" providerId="AD" clId="Web-{709526C5-4F07-B6F4-9A29-7292ADCCD770}" dt="2025-11-20T12:33:30.579" v="4" actId="20577"/>
          <ac:spMkLst>
            <pc:docMk/>
            <pc:sldMk cId="4037388243" sldId="300"/>
            <ac:spMk id="7" creationId="{E3B05EB2-0A30-3E28-5EDE-69BC973A72F5}"/>
          </ac:spMkLst>
        </pc:spChg>
      </pc:sldChg>
    </pc:docChg>
  </pc:docChgLst>
  <pc:docChgLst>
    <pc:chgData name="Edurne Aguirre" userId="S::edurne.aguirre@uclouvain.be::15b33284-1e61-40ff-9e68-d8228d8c76b6" providerId="AD" clId="Web-{A30719AE-1F6B-0F36-54B9-8C006D3F3EA9}"/>
    <pc:docChg chg="modSld">
      <pc:chgData name="Edurne Aguirre" userId="S::edurne.aguirre@uclouvain.be::15b33284-1e61-40ff-9e68-d8228d8c76b6" providerId="AD" clId="Web-{A30719AE-1F6B-0F36-54B9-8C006D3F3EA9}" dt="2025-11-20T11:35:35.247" v="9" actId="20577"/>
      <pc:docMkLst>
        <pc:docMk/>
      </pc:docMkLst>
      <pc:sldChg chg="modSp">
        <pc:chgData name="Edurne Aguirre" userId="S::edurne.aguirre@uclouvain.be::15b33284-1e61-40ff-9e68-d8228d8c76b6" providerId="AD" clId="Web-{A30719AE-1F6B-0F36-54B9-8C006D3F3EA9}" dt="2025-11-20T11:28:15.981" v="0" actId="1076"/>
        <pc:sldMkLst>
          <pc:docMk/>
          <pc:sldMk cId="3540963154" sldId="287"/>
        </pc:sldMkLst>
        <pc:spChg chg="mod">
          <ac:chgData name="Edurne Aguirre" userId="S::edurne.aguirre@uclouvain.be::15b33284-1e61-40ff-9e68-d8228d8c76b6" providerId="AD" clId="Web-{A30719AE-1F6B-0F36-54B9-8C006D3F3EA9}" dt="2025-11-20T11:28:15.981" v="0" actId="1076"/>
          <ac:spMkLst>
            <pc:docMk/>
            <pc:sldMk cId="3540963154" sldId="287"/>
            <ac:spMk id="2" creationId="{C0F979C6-6D28-1BC4-1173-BCF4692E2038}"/>
          </ac:spMkLst>
        </pc:spChg>
      </pc:sldChg>
      <pc:sldChg chg="modSp">
        <pc:chgData name="Edurne Aguirre" userId="S::edurne.aguirre@uclouvain.be::15b33284-1e61-40ff-9e68-d8228d8c76b6" providerId="AD" clId="Web-{A30719AE-1F6B-0F36-54B9-8C006D3F3EA9}" dt="2025-11-20T11:30:56.106" v="2" actId="20577"/>
        <pc:sldMkLst>
          <pc:docMk/>
          <pc:sldMk cId="1563578752" sldId="296"/>
        </pc:sldMkLst>
        <pc:spChg chg="mod">
          <ac:chgData name="Edurne Aguirre" userId="S::edurne.aguirre@uclouvain.be::15b33284-1e61-40ff-9e68-d8228d8c76b6" providerId="AD" clId="Web-{A30719AE-1F6B-0F36-54B9-8C006D3F3EA9}" dt="2025-11-20T11:30:56.106" v="2" actId="20577"/>
          <ac:spMkLst>
            <pc:docMk/>
            <pc:sldMk cId="1563578752" sldId="296"/>
            <ac:spMk id="6" creationId="{5232C7BE-4ADD-2DD1-66E7-51C2E1EC87A5}"/>
          </ac:spMkLst>
        </pc:spChg>
      </pc:sldChg>
      <pc:sldChg chg="modSp">
        <pc:chgData name="Edurne Aguirre" userId="S::edurne.aguirre@uclouvain.be::15b33284-1e61-40ff-9e68-d8228d8c76b6" providerId="AD" clId="Web-{A30719AE-1F6B-0F36-54B9-8C006D3F3EA9}" dt="2025-11-20T11:35:35.247" v="9" actId="20577"/>
        <pc:sldMkLst>
          <pc:docMk/>
          <pc:sldMk cId="86677077" sldId="299"/>
        </pc:sldMkLst>
        <pc:spChg chg="mod">
          <ac:chgData name="Edurne Aguirre" userId="S::edurne.aguirre@uclouvain.be::15b33284-1e61-40ff-9e68-d8228d8c76b6" providerId="AD" clId="Web-{A30719AE-1F6B-0F36-54B9-8C006D3F3EA9}" dt="2025-11-20T11:35:35.247" v="9" actId="20577"/>
          <ac:spMkLst>
            <pc:docMk/>
            <pc:sldMk cId="86677077" sldId="299"/>
            <ac:spMk id="6" creationId="{E7CE5673-9790-F2D6-BB55-B44E7F4E6347}"/>
          </ac:spMkLst>
        </pc:spChg>
      </pc:sldChg>
    </pc:docChg>
  </pc:docChgLst>
</pc:chgInfo>
</file>

<file path=ppt/comments/modernComment_130_6B055F6D.xml><?xml version="1.0" encoding="utf-8"?>
<p188:cmLst xmlns:a="http://schemas.openxmlformats.org/drawingml/2006/main" xmlns:r="http://schemas.openxmlformats.org/officeDocument/2006/relationships" xmlns:p188="http://schemas.microsoft.com/office/powerpoint/2018/8/main">
  <p188:cm id="{60CF95D5-95F0-4B4E-8AEC-FA9986963D7C}" authorId="{8CAC3212-BE7E-EBC4-F3A5-4ABEED0EFFB5}" created="2025-11-20T11:37:12.062">
    <pc:sldMkLst xmlns:pc="http://schemas.microsoft.com/office/powerpoint/2013/main/command">
      <pc:docMk/>
      <pc:sldMk cId="1795514221" sldId="304"/>
    </pc:sldMkLst>
    <p188:txBody>
      <a:bodyPr/>
      <a:lstStyle/>
      <a:p>
        <a:r>
          <a:rPr lang="en-US"/>
          <a:t>petit texte peu lisible  vérifier à l'impression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DDE45-C4D0-47E1-9299-47017EC21833}" type="datetimeFigureOut">
              <a:rPr lang="fr-BE" smtClean="0"/>
              <a:t>20-11-25</a:t>
            </a:fld>
            <a:endParaRPr lang="fr-BE"/>
          </a:p>
        </p:txBody>
      </p:sp>
      <p:sp>
        <p:nvSpPr>
          <p:cNvPr id="4" name="Espace réservé de l'image des diapositives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5C3D5-FE69-4CAB-A6E6-7D9B690978B0}" type="slidenum">
              <a:rPr lang="fr-BE" smtClean="0"/>
              <a:t>‹#›</a:t>
            </a:fld>
            <a:endParaRPr lang="fr-BE"/>
          </a:p>
        </p:txBody>
      </p:sp>
    </p:spTree>
    <p:extLst>
      <p:ext uri="{BB962C8B-B14F-4D97-AF65-F5344CB8AC3E}">
        <p14:creationId xmlns:p14="http://schemas.microsoft.com/office/powerpoint/2010/main" val="445982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5FA5C3D5-FE69-4CAB-A6E6-7D9B690978B0}" type="slidenum">
              <a:rPr lang="fr-BE" smtClean="0"/>
              <a:t>13</a:t>
            </a:fld>
            <a:endParaRPr lang="fr-BE"/>
          </a:p>
        </p:txBody>
      </p:sp>
    </p:spTree>
    <p:extLst>
      <p:ext uri="{BB962C8B-B14F-4D97-AF65-F5344CB8AC3E}">
        <p14:creationId xmlns:p14="http://schemas.microsoft.com/office/powerpoint/2010/main" val="373609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BFBB8-DB2D-A71F-92C4-98CC9D9CBFA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51EDCD-1B7C-065C-A265-1B6E4A4CB8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C5A0B8-664B-DDB6-F54E-EFF57ACEBEFA}"/>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D15BAB50-98AB-3F5F-816B-4677FB0841A2}"/>
              </a:ext>
            </a:extLst>
          </p:cNvPr>
          <p:cNvSpPr>
            <a:spLocks noGrp="1"/>
          </p:cNvSpPr>
          <p:nvPr>
            <p:ph type="sldNum" sz="quarter" idx="5"/>
          </p:nvPr>
        </p:nvSpPr>
        <p:spPr/>
        <p:txBody>
          <a:bodyPr/>
          <a:lstStyle/>
          <a:p>
            <a:fld id="{5FA5C3D5-FE69-4CAB-A6E6-7D9B690978B0}" type="slidenum">
              <a:rPr lang="fr-BE" smtClean="0"/>
              <a:t>15</a:t>
            </a:fld>
            <a:endParaRPr lang="fr-BE"/>
          </a:p>
        </p:txBody>
      </p:sp>
    </p:spTree>
    <p:extLst>
      <p:ext uri="{BB962C8B-B14F-4D97-AF65-F5344CB8AC3E}">
        <p14:creationId xmlns:p14="http://schemas.microsoft.com/office/powerpoint/2010/main" val="194714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78024" y="1237197"/>
            <a:ext cx="4284266" cy="2631887"/>
          </a:xfrm>
        </p:spPr>
        <p:txBody>
          <a:bodyPr anchor="b"/>
          <a:lstStyle>
            <a:lvl1pPr algn="ctr">
              <a:defRPr sz="3307"/>
            </a:lvl1pPr>
          </a:lstStyle>
          <a:p>
            <a:r>
              <a:rPr lang="fr-FR"/>
              <a:t>Modifiez le style du titre</a:t>
            </a:r>
            <a:endParaRPr lang="en-US"/>
          </a:p>
        </p:txBody>
      </p:sp>
      <p:sp>
        <p:nvSpPr>
          <p:cNvPr id="3" name="Subtitle 2"/>
          <p:cNvSpPr>
            <a:spLocks noGrp="1"/>
          </p:cNvSpPr>
          <p:nvPr>
            <p:ph type="subTitle" idx="1"/>
          </p:nvPr>
        </p:nvSpPr>
        <p:spPr>
          <a:xfrm>
            <a:off x="630039" y="3970580"/>
            <a:ext cx="3780235" cy="1825171"/>
          </a:xfrm>
        </p:spPr>
        <p:txBody>
          <a:bodyPr/>
          <a:lstStyle>
            <a:lvl1pPr marL="0" indent="0" algn="ctr">
              <a:buNone/>
              <a:defRPr sz="1323"/>
            </a:lvl1pPr>
            <a:lvl2pPr marL="252009" indent="0" algn="ctr">
              <a:buNone/>
              <a:defRPr sz="1102"/>
            </a:lvl2pPr>
            <a:lvl3pPr marL="504017" indent="0" algn="ctr">
              <a:buNone/>
              <a:defRPr sz="992"/>
            </a:lvl3pPr>
            <a:lvl4pPr marL="756026" indent="0" algn="ctr">
              <a:buNone/>
              <a:defRPr sz="882"/>
            </a:lvl4pPr>
            <a:lvl5pPr marL="1008035" indent="0" algn="ctr">
              <a:buNone/>
              <a:defRPr sz="882"/>
            </a:lvl5pPr>
            <a:lvl6pPr marL="1260043" indent="0" algn="ctr">
              <a:buNone/>
              <a:defRPr sz="882"/>
            </a:lvl6pPr>
            <a:lvl7pPr marL="1512052" indent="0" algn="ctr">
              <a:buNone/>
              <a:defRPr sz="882"/>
            </a:lvl7pPr>
            <a:lvl8pPr marL="1764060" indent="0" algn="ctr">
              <a:buNone/>
              <a:defRPr sz="882"/>
            </a:lvl8pPr>
            <a:lvl9pPr marL="2016069" indent="0" algn="ctr">
              <a:buNone/>
              <a:defRPr sz="882"/>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B85E543A-EF02-40EB-AFE3-85DB3D822AEC}" type="datetime1">
              <a:rPr lang="fr-BE" smtClean="0"/>
              <a:t>20-11-25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324838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BCD2AF2-9AF3-45D8-A580-DB6DA1EF660A}" type="datetime1">
              <a:rPr lang="fr-BE" smtClean="0"/>
              <a:t>20-11-25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14059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6975" y="402483"/>
            <a:ext cx="1086817" cy="640647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346522" y="402483"/>
            <a:ext cx="3197449"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DD3F554-22CD-4E9F-9AD4-B9E515060DF5}" type="datetime1">
              <a:rPr lang="fr-BE" smtClean="0"/>
              <a:t>20-11-25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284994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08E027C-F34E-4229-B0DA-9B55A0825D5B}" type="datetime1">
              <a:rPr lang="fr-BE" smtClean="0"/>
              <a:t>20-11-25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3449556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43897" y="1884671"/>
            <a:ext cx="4347270" cy="3144614"/>
          </a:xfrm>
        </p:spPr>
        <p:txBody>
          <a:bodyPr anchor="b"/>
          <a:lstStyle>
            <a:lvl1pPr>
              <a:defRPr sz="3307"/>
            </a:lvl1pPr>
          </a:lstStyle>
          <a:p>
            <a:r>
              <a:rPr lang="fr-FR"/>
              <a:t>Modifiez le style du titre</a:t>
            </a:r>
            <a:endParaRPr lang="en-US"/>
          </a:p>
        </p:txBody>
      </p:sp>
      <p:sp>
        <p:nvSpPr>
          <p:cNvPr id="3" name="Text Placeholder 2"/>
          <p:cNvSpPr>
            <a:spLocks noGrp="1"/>
          </p:cNvSpPr>
          <p:nvPr>
            <p:ph type="body" idx="1"/>
          </p:nvPr>
        </p:nvSpPr>
        <p:spPr>
          <a:xfrm>
            <a:off x="343897" y="5059035"/>
            <a:ext cx="4347270" cy="1653678"/>
          </a:xfrm>
        </p:spPr>
        <p:txBody>
          <a:bodyPr/>
          <a:lstStyle>
            <a:lvl1pPr marL="0" indent="0">
              <a:buNone/>
              <a:defRPr sz="1323">
                <a:solidFill>
                  <a:schemeClr val="tx1">
                    <a:tint val="82000"/>
                  </a:schemeClr>
                </a:solidFill>
              </a:defRPr>
            </a:lvl1pPr>
            <a:lvl2pPr marL="252009" indent="0">
              <a:buNone/>
              <a:defRPr sz="1102">
                <a:solidFill>
                  <a:schemeClr val="tx1">
                    <a:tint val="82000"/>
                  </a:schemeClr>
                </a:solidFill>
              </a:defRPr>
            </a:lvl2pPr>
            <a:lvl3pPr marL="504017" indent="0">
              <a:buNone/>
              <a:defRPr sz="992">
                <a:solidFill>
                  <a:schemeClr val="tx1">
                    <a:tint val="82000"/>
                  </a:schemeClr>
                </a:solidFill>
              </a:defRPr>
            </a:lvl3pPr>
            <a:lvl4pPr marL="756026" indent="0">
              <a:buNone/>
              <a:defRPr sz="882">
                <a:solidFill>
                  <a:schemeClr val="tx1">
                    <a:tint val="82000"/>
                  </a:schemeClr>
                </a:solidFill>
              </a:defRPr>
            </a:lvl4pPr>
            <a:lvl5pPr marL="1008035" indent="0">
              <a:buNone/>
              <a:defRPr sz="882">
                <a:solidFill>
                  <a:schemeClr val="tx1">
                    <a:tint val="82000"/>
                  </a:schemeClr>
                </a:solidFill>
              </a:defRPr>
            </a:lvl5pPr>
            <a:lvl6pPr marL="1260043" indent="0">
              <a:buNone/>
              <a:defRPr sz="882">
                <a:solidFill>
                  <a:schemeClr val="tx1">
                    <a:tint val="82000"/>
                  </a:schemeClr>
                </a:solidFill>
              </a:defRPr>
            </a:lvl6pPr>
            <a:lvl7pPr marL="1512052" indent="0">
              <a:buNone/>
              <a:defRPr sz="882">
                <a:solidFill>
                  <a:schemeClr val="tx1">
                    <a:tint val="82000"/>
                  </a:schemeClr>
                </a:solidFill>
              </a:defRPr>
            </a:lvl7pPr>
            <a:lvl8pPr marL="1764060" indent="0">
              <a:buNone/>
              <a:defRPr sz="882">
                <a:solidFill>
                  <a:schemeClr val="tx1">
                    <a:tint val="82000"/>
                  </a:schemeClr>
                </a:solidFill>
              </a:defRPr>
            </a:lvl8pPr>
            <a:lvl9pPr marL="2016069" indent="0">
              <a:buNone/>
              <a:defRPr sz="882">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A40AF8A-F0E5-4F1F-A8CB-7023CC3F2284}" type="datetime1">
              <a:rPr lang="fr-BE" smtClean="0"/>
              <a:t>20-11-25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287695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346522" y="2012414"/>
            <a:ext cx="2142133"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2551658" y="2012414"/>
            <a:ext cx="2142133"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ACE67642-1597-4513-9A1E-66036CA01B22}" type="datetime1">
              <a:rPr lang="fr-BE" smtClean="0"/>
              <a:t>20-11-25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288927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347178" y="402484"/>
            <a:ext cx="4347270" cy="1461188"/>
          </a:xfrm>
        </p:spPr>
        <p:txBody>
          <a:bodyPr/>
          <a:lstStyle/>
          <a:p>
            <a:r>
              <a:rPr lang="fr-FR"/>
              <a:t>Modifiez le style du titre</a:t>
            </a:r>
            <a:endParaRPr lang="en-US"/>
          </a:p>
        </p:txBody>
      </p:sp>
      <p:sp>
        <p:nvSpPr>
          <p:cNvPr id="3" name="Text Placeholder 2"/>
          <p:cNvSpPr>
            <a:spLocks noGrp="1"/>
          </p:cNvSpPr>
          <p:nvPr>
            <p:ph type="body" idx="1"/>
          </p:nvPr>
        </p:nvSpPr>
        <p:spPr>
          <a:xfrm>
            <a:off x="347179" y="1853171"/>
            <a:ext cx="2132288" cy="908210"/>
          </a:xfrm>
        </p:spPr>
        <p:txBody>
          <a:bodyPr anchor="b"/>
          <a:lstStyle>
            <a:lvl1pPr marL="0" indent="0">
              <a:buNone/>
              <a:defRPr sz="1323" b="1"/>
            </a:lvl1pPr>
            <a:lvl2pPr marL="252009" indent="0">
              <a:buNone/>
              <a:defRPr sz="1102" b="1"/>
            </a:lvl2pPr>
            <a:lvl3pPr marL="504017" indent="0">
              <a:buNone/>
              <a:defRPr sz="992" b="1"/>
            </a:lvl3pPr>
            <a:lvl4pPr marL="756026" indent="0">
              <a:buNone/>
              <a:defRPr sz="882" b="1"/>
            </a:lvl4pPr>
            <a:lvl5pPr marL="1008035" indent="0">
              <a:buNone/>
              <a:defRPr sz="882" b="1"/>
            </a:lvl5pPr>
            <a:lvl6pPr marL="1260043" indent="0">
              <a:buNone/>
              <a:defRPr sz="882" b="1"/>
            </a:lvl6pPr>
            <a:lvl7pPr marL="1512052" indent="0">
              <a:buNone/>
              <a:defRPr sz="882" b="1"/>
            </a:lvl7pPr>
            <a:lvl8pPr marL="1764060" indent="0">
              <a:buNone/>
              <a:defRPr sz="882" b="1"/>
            </a:lvl8pPr>
            <a:lvl9pPr marL="2016069" indent="0">
              <a:buNone/>
              <a:defRPr sz="882" b="1"/>
            </a:lvl9pPr>
          </a:lstStyle>
          <a:p>
            <a:pPr lvl="0"/>
            <a:r>
              <a:rPr lang="fr-FR"/>
              <a:t>Cliquez pour modifier les styles du texte du masque</a:t>
            </a:r>
          </a:p>
        </p:txBody>
      </p:sp>
      <p:sp>
        <p:nvSpPr>
          <p:cNvPr id="4" name="Content Placeholder 3"/>
          <p:cNvSpPr>
            <a:spLocks noGrp="1"/>
          </p:cNvSpPr>
          <p:nvPr>
            <p:ph sz="half" idx="2"/>
          </p:nvPr>
        </p:nvSpPr>
        <p:spPr>
          <a:xfrm>
            <a:off x="347179" y="2761381"/>
            <a:ext cx="2132288"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2551658" y="1853171"/>
            <a:ext cx="2142790" cy="908210"/>
          </a:xfrm>
        </p:spPr>
        <p:txBody>
          <a:bodyPr anchor="b"/>
          <a:lstStyle>
            <a:lvl1pPr marL="0" indent="0">
              <a:buNone/>
              <a:defRPr sz="1323" b="1"/>
            </a:lvl1pPr>
            <a:lvl2pPr marL="252009" indent="0">
              <a:buNone/>
              <a:defRPr sz="1102" b="1"/>
            </a:lvl2pPr>
            <a:lvl3pPr marL="504017" indent="0">
              <a:buNone/>
              <a:defRPr sz="992" b="1"/>
            </a:lvl3pPr>
            <a:lvl4pPr marL="756026" indent="0">
              <a:buNone/>
              <a:defRPr sz="882" b="1"/>
            </a:lvl4pPr>
            <a:lvl5pPr marL="1008035" indent="0">
              <a:buNone/>
              <a:defRPr sz="882" b="1"/>
            </a:lvl5pPr>
            <a:lvl6pPr marL="1260043" indent="0">
              <a:buNone/>
              <a:defRPr sz="882" b="1"/>
            </a:lvl6pPr>
            <a:lvl7pPr marL="1512052" indent="0">
              <a:buNone/>
              <a:defRPr sz="882" b="1"/>
            </a:lvl7pPr>
            <a:lvl8pPr marL="1764060" indent="0">
              <a:buNone/>
              <a:defRPr sz="882" b="1"/>
            </a:lvl8pPr>
            <a:lvl9pPr marL="2016069" indent="0">
              <a:buNone/>
              <a:defRPr sz="882" b="1"/>
            </a:lvl9pPr>
          </a:lstStyle>
          <a:p>
            <a:pPr lvl="0"/>
            <a:r>
              <a:rPr lang="fr-FR"/>
              <a:t>Cliquez pour modifier les styles du texte du masque</a:t>
            </a:r>
          </a:p>
        </p:txBody>
      </p:sp>
      <p:sp>
        <p:nvSpPr>
          <p:cNvPr id="6" name="Content Placeholder 5"/>
          <p:cNvSpPr>
            <a:spLocks noGrp="1"/>
          </p:cNvSpPr>
          <p:nvPr>
            <p:ph sz="quarter" idx="4"/>
          </p:nvPr>
        </p:nvSpPr>
        <p:spPr>
          <a:xfrm>
            <a:off x="2551658" y="2761381"/>
            <a:ext cx="2142790"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1C2847DF-E5CD-4947-9BC1-10F9CE1D9E55}" type="datetime1">
              <a:rPr lang="fr-BE" smtClean="0"/>
              <a:t>20-11-25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422154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F957774F-AD33-4BC5-9313-0865F346E3F0}" type="datetime1">
              <a:rPr lang="fr-BE" smtClean="0"/>
              <a:t>20-11-25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318143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F5A5C-9457-4144-8E82-99502C8D02F0}" type="datetime1">
              <a:rPr lang="fr-BE" smtClean="0"/>
              <a:t>20-11-25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2997479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47178" y="503978"/>
            <a:ext cx="1625632" cy="1763924"/>
          </a:xfrm>
        </p:spPr>
        <p:txBody>
          <a:bodyPr anchor="b"/>
          <a:lstStyle>
            <a:lvl1pPr>
              <a:defRPr sz="1764"/>
            </a:lvl1pPr>
          </a:lstStyle>
          <a:p>
            <a:r>
              <a:rPr lang="fr-FR"/>
              <a:t>Modifiez le style du titre</a:t>
            </a:r>
            <a:endParaRPr lang="en-US"/>
          </a:p>
        </p:txBody>
      </p:sp>
      <p:sp>
        <p:nvSpPr>
          <p:cNvPr id="3" name="Content Placeholder 2"/>
          <p:cNvSpPr>
            <a:spLocks noGrp="1"/>
          </p:cNvSpPr>
          <p:nvPr>
            <p:ph idx="1"/>
          </p:nvPr>
        </p:nvSpPr>
        <p:spPr>
          <a:xfrm>
            <a:off x="2142790" y="1088455"/>
            <a:ext cx="2551658" cy="5372269"/>
          </a:xfrm>
        </p:spPr>
        <p:txBody>
          <a:bodyPr/>
          <a:lstStyle>
            <a:lvl1pPr>
              <a:defRPr sz="1764"/>
            </a:lvl1pPr>
            <a:lvl2pPr>
              <a:defRPr sz="1543"/>
            </a:lvl2pPr>
            <a:lvl3pPr>
              <a:defRPr sz="1323"/>
            </a:lvl3pPr>
            <a:lvl4pPr>
              <a:defRPr sz="1102"/>
            </a:lvl4pPr>
            <a:lvl5pPr>
              <a:defRPr sz="1102"/>
            </a:lvl5pPr>
            <a:lvl6pPr>
              <a:defRPr sz="1102"/>
            </a:lvl6pPr>
            <a:lvl7pPr>
              <a:defRPr sz="1102"/>
            </a:lvl7pPr>
            <a:lvl8pPr>
              <a:defRPr sz="1102"/>
            </a:lvl8pPr>
            <a:lvl9pPr>
              <a:defRPr sz="110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347178" y="2267902"/>
            <a:ext cx="1625632" cy="4201570"/>
          </a:xfrm>
        </p:spPr>
        <p:txBody>
          <a:bodyPr/>
          <a:lstStyle>
            <a:lvl1pPr marL="0" indent="0">
              <a:buNone/>
              <a:defRPr sz="882"/>
            </a:lvl1pPr>
            <a:lvl2pPr marL="252009" indent="0">
              <a:buNone/>
              <a:defRPr sz="772"/>
            </a:lvl2pPr>
            <a:lvl3pPr marL="504017" indent="0">
              <a:buNone/>
              <a:defRPr sz="661"/>
            </a:lvl3pPr>
            <a:lvl4pPr marL="756026" indent="0">
              <a:buNone/>
              <a:defRPr sz="551"/>
            </a:lvl4pPr>
            <a:lvl5pPr marL="1008035" indent="0">
              <a:buNone/>
              <a:defRPr sz="551"/>
            </a:lvl5pPr>
            <a:lvl6pPr marL="1260043" indent="0">
              <a:buNone/>
              <a:defRPr sz="551"/>
            </a:lvl6pPr>
            <a:lvl7pPr marL="1512052" indent="0">
              <a:buNone/>
              <a:defRPr sz="551"/>
            </a:lvl7pPr>
            <a:lvl8pPr marL="1764060" indent="0">
              <a:buNone/>
              <a:defRPr sz="551"/>
            </a:lvl8pPr>
            <a:lvl9pPr marL="2016069" indent="0">
              <a:buNone/>
              <a:defRPr sz="551"/>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AEECB86-116E-43F5-AC10-3DBFDEC935D0}" type="datetime1">
              <a:rPr lang="fr-BE" smtClean="0"/>
              <a:t>20-11-25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315058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47178" y="503978"/>
            <a:ext cx="1625632" cy="1763924"/>
          </a:xfrm>
        </p:spPr>
        <p:txBody>
          <a:bodyPr anchor="b"/>
          <a:lstStyle>
            <a:lvl1pPr>
              <a:defRPr sz="1764"/>
            </a:lvl1pPr>
          </a:lstStyle>
          <a:p>
            <a:r>
              <a:rPr lang="fr-FR"/>
              <a:t>Modifiez le style du titre</a:t>
            </a:r>
            <a:endParaRPr lang="en-US"/>
          </a:p>
        </p:txBody>
      </p:sp>
      <p:sp>
        <p:nvSpPr>
          <p:cNvPr id="3" name="Picture Placeholder 2"/>
          <p:cNvSpPr>
            <a:spLocks noGrp="1" noChangeAspect="1"/>
          </p:cNvSpPr>
          <p:nvPr>
            <p:ph type="pic" idx="1"/>
          </p:nvPr>
        </p:nvSpPr>
        <p:spPr>
          <a:xfrm>
            <a:off x="2142790" y="1088455"/>
            <a:ext cx="2551658" cy="5372269"/>
          </a:xfrm>
        </p:spPr>
        <p:txBody>
          <a:bodyPr anchor="t"/>
          <a:lstStyle>
            <a:lvl1pPr marL="0" indent="0">
              <a:buNone/>
              <a:defRPr sz="1764"/>
            </a:lvl1pPr>
            <a:lvl2pPr marL="252009" indent="0">
              <a:buNone/>
              <a:defRPr sz="1543"/>
            </a:lvl2pPr>
            <a:lvl3pPr marL="504017" indent="0">
              <a:buNone/>
              <a:defRPr sz="1323"/>
            </a:lvl3pPr>
            <a:lvl4pPr marL="756026" indent="0">
              <a:buNone/>
              <a:defRPr sz="1102"/>
            </a:lvl4pPr>
            <a:lvl5pPr marL="1008035" indent="0">
              <a:buNone/>
              <a:defRPr sz="1102"/>
            </a:lvl5pPr>
            <a:lvl6pPr marL="1260043" indent="0">
              <a:buNone/>
              <a:defRPr sz="1102"/>
            </a:lvl6pPr>
            <a:lvl7pPr marL="1512052" indent="0">
              <a:buNone/>
              <a:defRPr sz="1102"/>
            </a:lvl7pPr>
            <a:lvl8pPr marL="1764060" indent="0">
              <a:buNone/>
              <a:defRPr sz="1102"/>
            </a:lvl8pPr>
            <a:lvl9pPr marL="2016069" indent="0">
              <a:buNone/>
              <a:defRPr sz="1102"/>
            </a:lvl9pPr>
          </a:lstStyle>
          <a:p>
            <a:r>
              <a:rPr lang="fr-FR"/>
              <a:t>Cliquez sur l'icône pour ajouter une image</a:t>
            </a:r>
            <a:endParaRPr lang="en-US"/>
          </a:p>
        </p:txBody>
      </p:sp>
      <p:sp>
        <p:nvSpPr>
          <p:cNvPr id="4" name="Text Placeholder 3"/>
          <p:cNvSpPr>
            <a:spLocks noGrp="1"/>
          </p:cNvSpPr>
          <p:nvPr>
            <p:ph type="body" sz="half" idx="2"/>
          </p:nvPr>
        </p:nvSpPr>
        <p:spPr>
          <a:xfrm>
            <a:off x="347178" y="2267902"/>
            <a:ext cx="1625632" cy="4201570"/>
          </a:xfrm>
        </p:spPr>
        <p:txBody>
          <a:bodyPr/>
          <a:lstStyle>
            <a:lvl1pPr marL="0" indent="0">
              <a:buNone/>
              <a:defRPr sz="882"/>
            </a:lvl1pPr>
            <a:lvl2pPr marL="252009" indent="0">
              <a:buNone/>
              <a:defRPr sz="772"/>
            </a:lvl2pPr>
            <a:lvl3pPr marL="504017" indent="0">
              <a:buNone/>
              <a:defRPr sz="661"/>
            </a:lvl3pPr>
            <a:lvl4pPr marL="756026" indent="0">
              <a:buNone/>
              <a:defRPr sz="551"/>
            </a:lvl4pPr>
            <a:lvl5pPr marL="1008035" indent="0">
              <a:buNone/>
              <a:defRPr sz="551"/>
            </a:lvl5pPr>
            <a:lvl6pPr marL="1260043" indent="0">
              <a:buNone/>
              <a:defRPr sz="551"/>
            </a:lvl6pPr>
            <a:lvl7pPr marL="1512052" indent="0">
              <a:buNone/>
              <a:defRPr sz="551"/>
            </a:lvl7pPr>
            <a:lvl8pPr marL="1764060" indent="0">
              <a:buNone/>
              <a:defRPr sz="551"/>
            </a:lvl8pPr>
            <a:lvl9pPr marL="2016069" indent="0">
              <a:buNone/>
              <a:defRPr sz="551"/>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ABAF4CD-6476-4D47-B13F-0D214D43F334}" type="datetime1">
              <a:rPr lang="fr-BE" smtClean="0"/>
              <a:t>20-11-25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00120880-3390-4990-AFA4-6E4BE44AC0DB}" type="slidenum">
              <a:rPr lang="fr-BE" smtClean="0"/>
              <a:t>‹#›</a:t>
            </a:fld>
            <a:endParaRPr lang="fr-BE"/>
          </a:p>
        </p:txBody>
      </p:sp>
    </p:spTree>
    <p:extLst>
      <p:ext uri="{BB962C8B-B14F-4D97-AF65-F5344CB8AC3E}">
        <p14:creationId xmlns:p14="http://schemas.microsoft.com/office/powerpoint/2010/main" val="2036232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522" y="402484"/>
            <a:ext cx="4347270" cy="1461188"/>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346522" y="2012414"/>
            <a:ext cx="4347270"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346522" y="7006700"/>
            <a:ext cx="1134070" cy="402483"/>
          </a:xfrm>
          <a:prstGeom prst="rect">
            <a:avLst/>
          </a:prstGeom>
        </p:spPr>
        <p:txBody>
          <a:bodyPr vert="horz" lIns="91440" tIns="45720" rIns="91440" bIns="45720" rtlCol="0" anchor="ctr"/>
          <a:lstStyle>
            <a:lvl1pPr algn="l">
              <a:defRPr sz="661">
                <a:solidFill>
                  <a:schemeClr val="tx1">
                    <a:tint val="82000"/>
                  </a:schemeClr>
                </a:solidFill>
              </a:defRPr>
            </a:lvl1pPr>
          </a:lstStyle>
          <a:p>
            <a:fld id="{E9A3EB82-CBE0-41A8-9BD1-6A3E7D4D80E0}" type="datetime1">
              <a:rPr lang="fr-BE" smtClean="0"/>
              <a:t>20-11-25</a:t>
            </a:fld>
            <a:endParaRPr lang="fr-BE"/>
          </a:p>
        </p:txBody>
      </p:sp>
      <p:sp>
        <p:nvSpPr>
          <p:cNvPr id="5" name="Footer Placeholder 4"/>
          <p:cNvSpPr>
            <a:spLocks noGrp="1"/>
          </p:cNvSpPr>
          <p:nvPr>
            <p:ph type="ftr" sz="quarter" idx="3"/>
          </p:nvPr>
        </p:nvSpPr>
        <p:spPr>
          <a:xfrm>
            <a:off x="1669604" y="7006700"/>
            <a:ext cx="1701106" cy="402483"/>
          </a:xfrm>
          <a:prstGeom prst="rect">
            <a:avLst/>
          </a:prstGeom>
        </p:spPr>
        <p:txBody>
          <a:bodyPr vert="horz" lIns="91440" tIns="45720" rIns="91440" bIns="45720" rtlCol="0" anchor="ctr"/>
          <a:lstStyle>
            <a:lvl1pPr algn="ctr">
              <a:defRPr sz="661">
                <a:solidFill>
                  <a:schemeClr val="tx1">
                    <a:tint val="82000"/>
                  </a:schemeClr>
                </a:solidFill>
              </a:defRPr>
            </a:lvl1pPr>
          </a:lstStyle>
          <a:p>
            <a:endParaRPr lang="fr-BE"/>
          </a:p>
        </p:txBody>
      </p:sp>
      <p:sp>
        <p:nvSpPr>
          <p:cNvPr id="6" name="Slide Number Placeholder 5"/>
          <p:cNvSpPr>
            <a:spLocks noGrp="1"/>
          </p:cNvSpPr>
          <p:nvPr>
            <p:ph type="sldNum" sz="quarter" idx="4"/>
          </p:nvPr>
        </p:nvSpPr>
        <p:spPr>
          <a:xfrm>
            <a:off x="3559721" y="7006700"/>
            <a:ext cx="1134070" cy="402483"/>
          </a:xfrm>
          <a:prstGeom prst="rect">
            <a:avLst/>
          </a:prstGeom>
        </p:spPr>
        <p:txBody>
          <a:bodyPr vert="horz" lIns="91440" tIns="45720" rIns="91440" bIns="45720" rtlCol="0" anchor="ctr"/>
          <a:lstStyle>
            <a:lvl1pPr algn="r">
              <a:defRPr sz="661">
                <a:solidFill>
                  <a:schemeClr val="tx1">
                    <a:tint val="82000"/>
                  </a:schemeClr>
                </a:solidFill>
              </a:defRPr>
            </a:lvl1pPr>
          </a:lstStyle>
          <a:p>
            <a:fld id="{00120880-3390-4990-AFA4-6E4BE44AC0DB}" type="slidenum">
              <a:rPr lang="fr-BE" smtClean="0"/>
              <a:t>‹#›</a:t>
            </a:fld>
            <a:endParaRPr lang="fr-BE"/>
          </a:p>
        </p:txBody>
      </p:sp>
    </p:spTree>
    <p:extLst>
      <p:ext uri="{BB962C8B-B14F-4D97-AF65-F5344CB8AC3E}">
        <p14:creationId xmlns:p14="http://schemas.microsoft.com/office/powerpoint/2010/main" val="3773791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504017" rtl="0" eaLnBrk="1" latinLnBrk="0" hangingPunct="1">
        <a:lnSpc>
          <a:spcPct val="90000"/>
        </a:lnSpc>
        <a:spcBef>
          <a:spcPct val="0"/>
        </a:spcBef>
        <a:buNone/>
        <a:defRPr sz="2425" kern="1200">
          <a:solidFill>
            <a:schemeClr val="tx1"/>
          </a:solidFill>
          <a:latin typeface="+mj-lt"/>
          <a:ea typeface="+mj-ea"/>
          <a:cs typeface="+mj-cs"/>
        </a:defRPr>
      </a:lvl1pPr>
    </p:titleStyle>
    <p:bodyStyle>
      <a:lvl1pPr marL="126004" indent="-126004" algn="l" defTabSz="504017" rtl="0" eaLnBrk="1" latinLnBrk="0" hangingPunct="1">
        <a:lnSpc>
          <a:spcPct val="90000"/>
        </a:lnSpc>
        <a:spcBef>
          <a:spcPts val="551"/>
        </a:spcBef>
        <a:buFont typeface="Arial" panose="020B0604020202020204" pitchFamily="34" charset="0"/>
        <a:buChar char="•"/>
        <a:defRPr sz="1543" kern="1200">
          <a:solidFill>
            <a:schemeClr val="tx1"/>
          </a:solidFill>
          <a:latin typeface="+mn-lt"/>
          <a:ea typeface="+mn-ea"/>
          <a:cs typeface="+mn-cs"/>
        </a:defRPr>
      </a:lvl1pPr>
      <a:lvl2pPr marL="378013" indent="-126004" algn="l" defTabSz="504017" rtl="0" eaLnBrk="1" latinLnBrk="0" hangingPunct="1">
        <a:lnSpc>
          <a:spcPct val="90000"/>
        </a:lnSpc>
        <a:spcBef>
          <a:spcPts val="276"/>
        </a:spcBef>
        <a:buFont typeface="Arial" panose="020B0604020202020204" pitchFamily="34" charset="0"/>
        <a:buChar char="•"/>
        <a:defRPr sz="1323" kern="1200">
          <a:solidFill>
            <a:schemeClr val="tx1"/>
          </a:solidFill>
          <a:latin typeface="+mn-lt"/>
          <a:ea typeface="+mn-ea"/>
          <a:cs typeface="+mn-cs"/>
        </a:defRPr>
      </a:lvl2pPr>
      <a:lvl3pPr marL="630022" indent="-126004" algn="l" defTabSz="504017" rtl="0" eaLnBrk="1" latinLnBrk="0" hangingPunct="1">
        <a:lnSpc>
          <a:spcPct val="90000"/>
        </a:lnSpc>
        <a:spcBef>
          <a:spcPts val="276"/>
        </a:spcBef>
        <a:buFont typeface="Arial" panose="020B0604020202020204" pitchFamily="34" charset="0"/>
        <a:buChar char="•"/>
        <a:defRPr sz="1102" kern="1200">
          <a:solidFill>
            <a:schemeClr val="tx1"/>
          </a:solidFill>
          <a:latin typeface="+mn-lt"/>
          <a:ea typeface="+mn-ea"/>
          <a:cs typeface="+mn-cs"/>
        </a:defRPr>
      </a:lvl3pPr>
      <a:lvl4pPr marL="882030"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4pPr>
      <a:lvl5pPr marL="1134039"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5pPr>
      <a:lvl6pPr marL="1386048"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6pPr>
      <a:lvl7pPr marL="1638056"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7pPr>
      <a:lvl8pPr marL="1890065"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8pPr>
      <a:lvl9pPr marL="2142073"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9pPr>
    </p:bodyStyle>
    <p:otherStyle>
      <a:defPPr>
        <a:defRPr lang="en-US"/>
      </a:defPPr>
      <a:lvl1pPr marL="0" algn="l" defTabSz="504017" rtl="0" eaLnBrk="1" latinLnBrk="0" hangingPunct="1">
        <a:defRPr sz="992" kern="1200">
          <a:solidFill>
            <a:schemeClr val="tx1"/>
          </a:solidFill>
          <a:latin typeface="+mn-lt"/>
          <a:ea typeface="+mn-ea"/>
          <a:cs typeface="+mn-cs"/>
        </a:defRPr>
      </a:lvl1pPr>
      <a:lvl2pPr marL="252009" algn="l" defTabSz="504017" rtl="0" eaLnBrk="1" latinLnBrk="0" hangingPunct="1">
        <a:defRPr sz="992" kern="1200">
          <a:solidFill>
            <a:schemeClr val="tx1"/>
          </a:solidFill>
          <a:latin typeface="+mn-lt"/>
          <a:ea typeface="+mn-ea"/>
          <a:cs typeface="+mn-cs"/>
        </a:defRPr>
      </a:lvl2pPr>
      <a:lvl3pPr marL="504017" algn="l" defTabSz="504017" rtl="0" eaLnBrk="1" latinLnBrk="0" hangingPunct="1">
        <a:defRPr sz="992" kern="1200">
          <a:solidFill>
            <a:schemeClr val="tx1"/>
          </a:solidFill>
          <a:latin typeface="+mn-lt"/>
          <a:ea typeface="+mn-ea"/>
          <a:cs typeface="+mn-cs"/>
        </a:defRPr>
      </a:lvl3pPr>
      <a:lvl4pPr marL="756026" algn="l" defTabSz="504017" rtl="0" eaLnBrk="1" latinLnBrk="0" hangingPunct="1">
        <a:defRPr sz="992" kern="1200">
          <a:solidFill>
            <a:schemeClr val="tx1"/>
          </a:solidFill>
          <a:latin typeface="+mn-lt"/>
          <a:ea typeface="+mn-ea"/>
          <a:cs typeface="+mn-cs"/>
        </a:defRPr>
      </a:lvl4pPr>
      <a:lvl5pPr marL="1008035" algn="l" defTabSz="504017" rtl="0" eaLnBrk="1" latinLnBrk="0" hangingPunct="1">
        <a:defRPr sz="992" kern="1200">
          <a:solidFill>
            <a:schemeClr val="tx1"/>
          </a:solidFill>
          <a:latin typeface="+mn-lt"/>
          <a:ea typeface="+mn-ea"/>
          <a:cs typeface="+mn-cs"/>
        </a:defRPr>
      </a:lvl5pPr>
      <a:lvl6pPr marL="1260043" algn="l" defTabSz="504017" rtl="0" eaLnBrk="1" latinLnBrk="0" hangingPunct="1">
        <a:defRPr sz="992" kern="1200">
          <a:solidFill>
            <a:schemeClr val="tx1"/>
          </a:solidFill>
          <a:latin typeface="+mn-lt"/>
          <a:ea typeface="+mn-ea"/>
          <a:cs typeface="+mn-cs"/>
        </a:defRPr>
      </a:lvl6pPr>
      <a:lvl7pPr marL="1512052" algn="l" defTabSz="504017" rtl="0" eaLnBrk="1" latinLnBrk="0" hangingPunct="1">
        <a:defRPr sz="992" kern="1200">
          <a:solidFill>
            <a:schemeClr val="tx1"/>
          </a:solidFill>
          <a:latin typeface="+mn-lt"/>
          <a:ea typeface="+mn-ea"/>
          <a:cs typeface="+mn-cs"/>
        </a:defRPr>
      </a:lvl7pPr>
      <a:lvl8pPr marL="1764060" algn="l" defTabSz="504017" rtl="0" eaLnBrk="1" latinLnBrk="0" hangingPunct="1">
        <a:defRPr sz="992" kern="1200">
          <a:solidFill>
            <a:schemeClr val="tx1"/>
          </a:solidFill>
          <a:latin typeface="+mn-lt"/>
          <a:ea typeface="+mn-ea"/>
          <a:cs typeface="+mn-cs"/>
        </a:defRPr>
      </a:lvl8pPr>
      <a:lvl9pPr marL="2016069" algn="l" defTabSz="504017" rtl="0" eaLnBrk="1" latinLnBrk="0" hangingPunct="1">
        <a:defRPr sz="9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oer.uclouvain.be/jspui/handle/20.500.12279/1090.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oer.uclouvain.be/jspui/handle/20.500.12279/1088.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oer.uclouvain.be/jspui/handle/20.500.12279/1092.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oer.uclouvain.be/jspui/handle/20.500.12279/1090.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oer.uclouvain.be/jspui/handle/20.500.12279/1091.2"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oer.uclouvain.be/jspui/handle/20.500.12279/1092.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oer.uclouvain.be/jspui/handle/20.500.12279/1092.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oer.uclouvain.be/jspui/handle/20.500.12279/1092.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oer.uclouvain.be/jspui/handle/20.500.12279/889.7"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8/10/relationships/comments" Target="../comments/modernComment_130_6B055F6D.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er.uclouvain.be/jspui/"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openmoodle.uclouvain.be/local/ucl/home.php?per_page=1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oer.uclouvain.be/jspui/handle/20.500.12279/1091.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oer.uclouvain.be/jspui/handle/20.500.12279/1090.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essin, dessin humoristique, diagramme&#10;&#10;Le contenu généré par l’IA peut être incorrect.">
            <a:extLst>
              <a:ext uri="{FF2B5EF4-FFF2-40B4-BE49-F238E27FC236}">
                <a16:creationId xmlns:a16="http://schemas.microsoft.com/office/drawing/2014/main" id="{C2856C5A-735A-5BDF-37F7-A6211B716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614"/>
            <a:ext cx="5040313" cy="7130447"/>
          </a:xfrm>
          <a:prstGeom prst="rect">
            <a:avLst/>
          </a:prstGeom>
        </p:spPr>
      </p:pic>
    </p:spTree>
    <p:extLst>
      <p:ext uri="{BB962C8B-B14F-4D97-AF65-F5344CB8AC3E}">
        <p14:creationId xmlns:p14="http://schemas.microsoft.com/office/powerpoint/2010/main" val="326481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9A9A-F606-5803-0806-842A212A24D5}"/>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98B67F6-3168-2CD5-EEB9-98F5E56A8482}"/>
              </a:ext>
            </a:extLst>
          </p:cNvPr>
          <p:cNvSpPr txBox="1"/>
          <p:nvPr/>
        </p:nvSpPr>
        <p:spPr>
          <a:xfrm>
            <a:off x="183572" y="1744716"/>
            <a:ext cx="4674755" cy="3616118"/>
          </a:xfrm>
          <a:prstGeom prst="rect">
            <a:avLst/>
          </a:prstGeom>
          <a:noFill/>
        </p:spPr>
        <p:txBody>
          <a:bodyPr wrap="square" lIns="91440" tIns="45720" rIns="91440" bIns="45720" anchor="t">
            <a:spAutoFit/>
          </a:bodyPr>
          <a:lstStyle/>
          <a:p>
            <a:pPr>
              <a:lnSpc>
                <a:spcPct val="150000"/>
              </a:lnSpc>
            </a:pPr>
            <a:r>
              <a:rPr lang="fr-FR" sz="1400">
                <a:solidFill>
                  <a:srgbClr val="000000"/>
                </a:solidFill>
              </a:rPr>
              <a:t>Ce </a:t>
            </a:r>
            <a:r>
              <a:rPr lang="fr-FR" sz="1400" err="1">
                <a:solidFill>
                  <a:srgbClr val="000000"/>
                </a:solidFill>
              </a:rPr>
              <a:t>sketchnote</a:t>
            </a:r>
            <a:r>
              <a:rPr lang="fr-FR" sz="1400">
                <a:solidFill>
                  <a:srgbClr val="000000"/>
                </a:solidFill>
              </a:rPr>
              <a:t> illustre les principes fondamentaux de l’OS (Open Science) et de l’OE. Sur la partie gauche du visuel, six dessins distincts représentent les composantes clés de ces deux mouvements. Trois d’entre eux symbolisent l’</a:t>
            </a:r>
            <a:r>
              <a:rPr lang="fr-FR" sz="1400" b="1">
                <a:solidFill>
                  <a:srgbClr val="000000"/>
                </a:solidFill>
              </a:rPr>
              <a:t>OS</a:t>
            </a:r>
            <a:r>
              <a:rPr lang="fr-FR" sz="1400">
                <a:solidFill>
                  <a:srgbClr val="000000"/>
                </a:solidFill>
              </a:rPr>
              <a:t> à travers l’open data, l’open source et l’open </a:t>
            </a:r>
            <a:r>
              <a:rPr lang="fr-FR" sz="1400" err="1">
                <a:solidFill>
                  <a:srgbClr val="000000"/>
                </a:solidFill>
              </a:rPr>
              <a:t>access</a:t>
            </a:r>
            <a:r>
              <a:rPr lang="fr-FR" sz="1400">
                <a:solidFill>
                  <a:srgbClr val="000000"/>
                </a:solidFill>
              </a:rPr>
              <a:t>. Les trois autres représentent l’</a:t>
            </a:r>
            <a:r>
              <a:rPr lang="fr-FR" sz="1400" b="1">
                <a:solidFill>
                  <a:srgbClr val="000000"/>
                </a:solidFill>
              </a:rPr>
              <a:t>OE</a:t>
            </a:r>
            <a:r>
              <a:rPr lang="fr-FR" sz="1400">
                <a:solidFill>
                  <a:srgbClr val="000000"/>
                </a:solidFill>
              </a:rPr>
              <a:t> via les OER, les parcours d’apprentissage ouverts, ou en anglais open </a:t>
            </a:r>
            <a:r>
              <a:rPr lang="fr-FR" sz="1400" err="1">
                <a:solidFill>
                  <a:srgbClr val="000000"/>
                </a:solidFill>
              </a:rPr>
              <a:t>courseware</a:t>
            </a:r>
            <a:r>
              <a:rPr lang="fr-FR" sz="1400">
                <a:solidFill>
                  <a:srgbClr val="000000"/>
                </a:solidFill>
              </a:rPr>
              <a:t>, et les </a:t>
            </a:r>
            <a:r>
              <a:rPr lang="fr-FR" sz="1400" err="1">
                <a:solidFill>
                  <a:srgbClr val="000000"/>
                </a:solidFill>
              </a:rPr>
              <a:t>MOOCs</a:t>
            </a:r>
            <a:r>
              <a:rPr lang="fr-FR" sz="1400">
                <a:solidFill>
                  <a:srgbClr val="000000"/>
                </a:solidFill>
              </a:rPr>
              <a:t>. </a:t>
            </a:r>
            <a:r>
              <a:rPr lang="fr-FR" sz="1400"/>
              <a:t>Placés sur </a:t>
            </a:r>
            <a:r>
              <a:rPr lang="fr-FR" sz="1400">
                <a:solidFill>
                  <a:srgbClr val="000000"/>
                </a:solidFill>
              </a:rPr>
              <a:t>un cercle, six pictogrammes expriment les principes clés que partagent les mouvements de l’OS et de l’OE : gratuité, inclusivité, équité, réutilisation, ouverture et partage. </a:t>
            </a:r>
            <a:endParaRPr lang="fr-FR" sz="1400"/>
          </a:p>
        </p:txBody>
      </p:sp>
      <p:sp>
        <p:nvSpPr>
          <p:cNvPr id="7" name="ZoneTexte 6">
            <a:extLst>
              <a:ext uri="{FF2B5EF4-FFF2-40B4-BE49-F238E27FC236}">
                <a16:creationId xmlns:a16="http://schemas.microsoft.com/office/drawing/2014/main" id="{FA94773B-698C-55BC-BE34-8F7993BAD86D}"/>
              </a:ext>
            </a:extLst>
          </p:cNvPr>
          <p:cNvSpPr txBox="1"/>
          <p:nvPr/>
        </p:nvSpPr>
        <p:spPr>
          <a:xfrm>
            <a:off x="1079644" y="346254"/>
            <a:ext cx="2881024" cy="369332"/>
          </a:xfrm>
          <a:prstGeom prst="rect">
            <a:avLst/>
          </a:prstGeom>
          <a:noFill/>
        </p:spPr>
        <p:txBody>
          <a:bodyPr wrap="square">
            <a:spAutoFit/>
          </a:bodyPr>
          <a:lstStyle/>
          <a:p>
            <a:r>
              <a:rPr lang="fr-BE" b="1" i="0">
                <a:solidFill>
                  <a:srgbClr val="31A2A7"/>
                </a:solidFill>
                <a:effectLst/>
              </a:rPr>
              <a:t>Les valeurs de l’OS et l’OE</a:t>
            </a:r>
            <a:endParaRPr lang="fr-BE" b="1">
              <a:solidFill>
                <a:srgbClr val="31A2A7"/>
              </a:solidFill>
            </a:endParaRPr>
          </a:p>
        </p:txBody>
      </p:sp>
      <p:sp>
        <p:nvSpPr>
          <p:cNvPr id="10" name="ZoneTexte 9">
            <a:extLst>
              <a:ext uri="{FF2B5EF4-FFF2-40B4-BE49-F238E27FC236}">
                <a16:creationId xmlns:a16="http://schemas.microsoft.com/office/drawing/2014/main" id="{FE05D49B-943E-72E3-A370-DDCFE2EF2492}"/>
              </a:ext>
            </a:extLst>
          </p:cNvPr>
          <p:cNvSpPr txBox="1"/>
          <p:nvPr/>
        </p:nvSpPr>
        <p:spPr>
          <a:xfrm>
            <a:off x="346523" y="7062675"/>
            <a:ext cx="4090396" cy="276999"/>
          </a:xfrm>
          <a:prstGeom prst="rect">
            <a:avLst/>
          </a:prstGeom>
          <a:noFill/>
        </p:spPr>
        <p:txBody>
          <a:bodyPr wrap="square">
            <a:spAutoFit/>
          </a:bodyPr>
          <a:lstStyle/>
          <a:p>
            <a:pPr algn="ctr">
              <a:buNone/>
            </a:pPr>
            <a:r>
              <a:rPr lang="fr-BE" sz="1200">
                <a:hlinkClick r:id="rId2"/>
              </a:rPr>
              <a:t>https://oer.uclouvain.be/jspui/handle/20.500.12279/1090.5</a:t>
            </a:r>
            <a:endParaRPr lang="fr-BE" sz="1200"/>
          </a:p>
        </p:txBody>
      </p:sp>
      <p:sp>
        <p:nvSpPr>
          <p:cNvPr id="11" name="Espace réservé du numéro de diapositive 10">
            <a:extLst>
              <a:ext uri="{FF2B5EF4-FFF2-40B4-BE49-F238E27FC236}">
                <a16:creationId xmlns:a16="http://schemas.microsoft.com/office/drawing/2014/main" id="{8E6BFE19-9A03-C3BB-730A-C13F85171D4D}"/>
              </a:ext>
            </a:extLst>
          </p:cNvPr>
          <p:cNvSpPr>
            <a:spLocks noGrp="1"/>
          </p:cNvSpPr>
          <p:nvPr>
            <p:ph type="sldNum" sz="quarter" idx="12"/>
          </p:nvPr>
        </p:nvSpPr>
        <p:spPr/>
        <p:txBody>
          <a:bodyPr/>
          <a:lstStyle/>
          <a:p>
            <a:fld id="{00120880-3390-4990-AFA4-6E4BE44AC0DB}" type="slidenum">
              <a:rPr lang="fr-BE" smtClean="0"/>
              <a:t>10</a:t>
            </a:fld>
            <a:endParaRPr lang="fr-BE"/>
          </a:p>
        </p:txBody>
      </p:sp>
    </p:spTree>
    <p:extLst>
      <p:ext uri="{BB962C8B-B14F-4D97-AF65-F5344CB8AC3E}">
        <p14:creationId xmlns:p14="http://schemas.microsoft.com/office/powerpoint/2010/main" val="776849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53A72-58A6-C3D1-AE96-23D03E0206E4}"/>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0A9D8A-3CB0-F6BC-37DC-A27C38F28A2B}"/>
              </a:ext>
            </a:extLst>
          </p:cNvPr>
          <p:cNvSpPr>
            <a:spLocks noGrp="1"/>
          </p:cNvSpPr>
          <p:nvPr>
            <p:ph type="sldNum" sz="quarter" idx="12"/>
          </p:nvPr>
        </p:nvSpPr>
        <p:spPr/>
        <p:txBody>
          <a:bodyPr/>
          <a:lstStyle/>
          <a:p>
            <a:fld id="{00120880-3390-4990-AFA4-6E4BE44AC0DB}" type="slidenum">
              <a:rPr lang="fr-BE" smtClean="0"/>
              <a:t>11</a:t>
            </a:fld>
            <a:endParaRPr lang="fr-BE"/>
          </a:p>
        </p:txBody>
      </p:sp>
      <p:pic>
        <p:nvPicPr>
          <p:cNvPr id="6" name="Image 5" descr="Une image contenant texte, Police, capture d’écran, dessin humoristique&#10;&#10;Le contenu généré par l’IA peut être incorrect.">
            <a:extLst>
              <a:ext uri="{FF2B5EF4-FFF2-40B4-BE49-F238E27FC236}">
                <a16:creationId xmlns:a16="http://schemas.microsoft.com/office/drawing/2014/main" id="{3E2A487E-7D32-A4C0-0101-DA77AB0FC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3009"/>
            <a:ext cx="5040313" cy="5653656"/>
          </a:xfrm>
          <a:prstGeom prst="rect">
            <a:avLst/>
          </a:prstGeom>
        </p:spPr>
      </p:pic>
    </p:spTree>
    <p:extLst>
      <p:ext uri="{BB962C8B-B14F-4D97-AF65-F5344CB8AC3E}">
        <p14:creationId xmlns:p14="http://schemas.microsoft.com/office/powerpoint/2010/main" val="3173624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4C954-B3AC-EFCD-9CEE-1D1929A7544D}"/>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E8DBCD4-EAE8-84B7-0C75-2CF0C1FFF972}"/>
              </a:ext>
            </a:extLst>
          </p:cNvPr>
          <p:cNvSpPr txBox="1"/>
          <p:nvPr/>
        </p:nvSpPr>
        <p:spPr>
          <a:xfrm rot="16200000">
            <a:off x="-2151170" y="3595171"/>
            <a:ext cx="5035644" cy="369332"/>
          </a:xfrm>
          <a:prstGeom prst="rect">
            <a:avLst/>
          </a:prstGeom>
          <a:noFill/>
        </p:spPr>
        <p:txBody>
          <a:bodyPr wrap="square">
            <a:spAutoFit/>
          </a:bodyPr>
          <a:lstStyle/>
          <a:p>
            <a:r>
              <a:rPr lang="fr-BE" b="1" i="0">
                <a:solidFill>
                  <a:srgbClr val="31A2A7"/>
                </a:solidFill>
                <a:effectLst/>
              </a:rPr>
              <a:t>Les OER : des outils pour construire ses cours</a:t>
            </a:r>
            <a:endParaRPr lang="fr-BE" b="1">
              <a:solidFill>
                <a:srgbClr val="31A2A7"/>
              </a:solidFill>
            </a:endParaRPr>
          </a:p>
        </p:txBody>
      </p:sp>
      <p:sp>
        <p:nvSpPr>
          <p:cNvPr id="10" name="ZoneTexte 9">
            <a:hlinkClick r:id="rId2"/>
            <a:extLst>
              <a:ext uri="{FF2B5EF4-FFF2-40B4-BE49-F238E27FC236}">
                <a16:creationId xmlns:a16="http://schemas.microsoft.com/office/drawing/2014/main" id="{C55782DF-4C83-310D-49AF-143836AA5EA5}"/>
              </a:ext>
            </a:extLst>
          </p:cNvPr>
          <p:cNvSpPr txBox="1"/>
          <p:nvPr/>
        </p:nvSpPr>
        <p:spPr>
          <a:xfrm rot="16200000">
            <a:off x="2612422" y="4335747"/>
            <a:ext cx="4185613" cy="276999"/>
          </a:xfrm>
          <a:prstGeom prst="rect">
            <a:avLst/>
          </a:prstGeom>
          <a:noFill/>
        </p:spPr>
        <p:txBody>
          <a:bodyPr wrap="square">
            <a:spAutoFit/>
          </a:bodyPr>
          <a:lstStyle/>
          <a:p>
            <a:pPr algn="ctr">
              <a:buNone/>
            </a:pPr>
            <a:r>
              <a:rPr lang="fr-BE" sz="1200">
                <a:hlinkClick r:id="rId2"/>
              </a:rPr>
              <a:t>https://oer.uclouvain.be/jspui/handle/20.500.12279/1088.2</a:t>
            </a:r>
            <a:endParaRPr lang="fr-BE" sz="1200"/>
          </a:p>
        </p:txBody>
      </p:sp>
      <p:sp>
        <p:nvSpPr>
          <p:cNvPr id="11" name="Espace réservé du numéro de diapositive 10">
            <a:extLst>
              <a:ext uri="{FF2B5EF4-FFF2-40B4-BE49-F238E27FC236}">
                <a16:creationId xmlns:a16="http://schemas.microsoft.com/office/drawing/2014/main" id="{4C080A80-2A26-1300-CE47-46878CF4F1DD}"/>
              </a:ext>
            </a:extLst>
          </p:cNvPr>
          <p:cNvSpPr>
            <a:spLocks noGrp="1"/>
          </p:cNvSpPr>
          <p:nvPr>
            <p:ph type="sldNum" sz="quarter" idx="12"/>
          </p:nvPr>
        </p:nvSpPr>
        <p:spPr>
          <a:xfrm rot="16200000">
            <a:off x="4202514" y="637073"/>
            <a:ext cx="1134070" cy="402483"/>
          </a:xfrm>
        </p:spPr>
        <p:txBody>
          <a:bodyPr/>
          <a:lstStyle/>
          <a:p>
            <a:fld id="{00120880-3390-4990-AFA4-6E4BE44AC0DB}" type="slidenum">
              <a:rPr lang="fr-BE" smtClean="0"/>
              <a:t>12</a:t>
            </a:fld>
            <a:endParaRPr lang="fr-BE"/>
          </a:p>
        </p:txBody>
      </p:sp>
      <p:sp>
        <p:nvSpPr>
          <p:cNvPr id="2" name="TextBox 1">
            <a:extLst>
              <a:ext uri="{FF2B5EF4-FFF2-40B4-BE49-F238E27FC236}">
                <a16:creationId xmlns:a16="http://schemas.microsoft.com/office/drawing/2014/main" id="{C0F979C6-6D28-1BC4-1173-BCF4692E2038}"/>
              </a:ext>
            </a:extLst>
          </p:cNvPr>
          <p:cNvSpPr txBox="1"/>
          <p:nvPr/>
        </p:nvSpPr>
        <p:spPr>
          <a:xfrm rot="16200000">
            <a:off x="-785069" y="2025267"/>
            <a:ext cx="6767439" cy="3939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fr-FR" sz="1400" baseline="0"/>
              <a:t>Ce </a:t>
            </a:r>
            <a:r>
              <a:rPr lang="fr-FR" sz="1400" baseline="0" err="1"/>
              <a:t>sketchnote</a:t>
            </a:r>
            <a:r>
              <a:rPr lang="fr-FR" sz="1400" baseline="0"/>
              <a:t> </a:t>
            </a:r>
            <a:r>
              <a:rPr lang="fr-FR" sz="1400"/>
              <a:t>met en lumière les multiples chemins possibles pour intégrer des OER dans ses pratiques pédagogiques, tout en valorisant la créativité individuelle et collaborative.</a:t>
            </a:r>
            <a:r>
              <a:rPr lang="en-US" sz="1400"/>
              <a:t> </a:t>
            </a:r>
            <a:r>
              <a:rPr lang="fr-FR" sz="1400"/>
              <a:t>Il illustre</a:t>
            </a:r>
            <a:r>
              <a:rPr lang="fr-FR" sz="1400" baseline="0"/>
              <a:t> </a:t>
            </a:r>
            <a:r>
              <a:rPr lang="fr-FR" sz="1400"/>
              <a:t>une progression </a:t>
            </a:r>
            <a:r>
              <a:rPr lang="fr-FR" sz="1400" baseline="0"/>
              <a:t>des usages des OER, depuis une posture d’exploration jusqu’à une posture de partage actif.  En haut du diagramme</a:t>
            </a:r>
            <a:r>
              <a:rPr lang="fr-FR" sz="1400"/>
              <a:t>,</a:t>
            </a:r>
            <a:r>
              <a:rPr lang="fr-FR" sz="1400" baseline="0"/>
              <a:t> </a:t>
            </a:r>
            <a:r>
              <a:rPr lang="fr-FR" sz="1400" b="1" baseline="0"/>
              <a:t>chercher</a:t>
            </a:r>
            <a:r>
              <a:rPr lang="fr-FR" sz="1400" baseline="0"/>
              <a:t>, </a:t>
            </a:r>
            <a:r>
              <a:rPr lang="fr-FR" sz="1400"/>
              <a:t>est le point</a:t>
            </a:r>
            <a:r>
              <a:rPr lang="fr-FR" sz="1400" baseline="0"/>
              <a:t> de départ du processus </a:t>
            </a:r>
            <a:r>
              <a:rPr lang="fr-FR" sz="1400"/>
              <a:t>qui permet de </a:t>
            </a:r>
            <a:r>
              <a:rPr lang="fr-FR" sz="1400" b="1" baseline="0"/>
              <a:t>télécharger</a:t>
            </a:r>
            <a:r>
              <a:rPr lang="fr-FR" sz="1400" baseline="0"/>
              <a:t> la ressource (extraction technique) et </a:t>
            </a:r>
            <a:r>
              <a:rPr lang="fr-FR" sz="1400"/>
              <a:t>de </a:t>
            </a:r>
            <a:r>
              <a:rPr lang="fr-FR" sz="1400" b="1"/>
              <a:t>s’en inspirer</a:t>
            </a:r>
            <a:r>
              <a:rPr lang="fr-FR" sz="1400" baseline="0"/>
              <a:t> (utilisation intellectuelle ou créative). </a:t>
            </a:r>
            <a:r>
              <a:rPr lang="fr-FR" sz="1400"/>
              <a:t>Le téléchargement de la ressource invite à la </a:t>
            </a:r>
            <a:r>
              <a:rPr lang="fr-FR" sz="1400" b="1"/>
              <a:t>réutiliser</a:t>
            </a:r>
            <a:r>
              <a:rPr lang="fr-FR" sz="1400" baseline="0"/>
              <a:t> (utiliser tel</a:t>
            </a:r>
            <a:r>
              <a:rPr lang="fr-FR" sz="1400"/>
              <a:t>le</a:t>
            </a:r>
            <a:r>
              <a:rPr lang="fr-FR" sz="1400" baseline="0"/>
              <a:t> quelle) et </a:t>
            </a:r>
            <a:r>
              <a:rPr lang="fr-FR" sz="1400"/>
              <a:t>à l'</a:t>
            </a:r>
            <a:r>
              <a:rPr lang="fr-FR" sz="1400" b="1"/>
              <a:t>adapter</a:t>
            </a:r>
            <a:r>
              <a:rPr lang="fr-FR" sz="1400" baseline="0"/>
              <a:t> (modifier le contenu pour l’ajuster à un nouveau contexte). </a:t>
            </a:r>
            <a:r>
              <a:rPr lang="fr-FR" sz="1400"/>
              <a:t>On peut s'inspirer de la ressource pour </a:t>
            </a:r>
            <a:r>
              <a:rPr lang="fr-FR" sz="1400" b="1"/>
              <a:t>adapter</a:t>
            </a:r>
            <a:r>
              <a:rPr lang="fr-FR" sz="1400" baseline="0"/>
              <a:t>,</a:t>
            </a:r>
            <a:r>
              <a:rPr lang="fr-FR" sz="1400" b="1" baseline="0"/>
              <a:t> créer</a:t>
            </a:r>
            <a:r>
              <a:rPr lang="fr-FR" sz="1400" baseline="0"/>
              <a:t> (concevoir un contenu nouveau à partir d’idées ou modèles existants) et </a:t>
            </a:r>
            <a:r>
              <a:rPr lang="fr-FR" sz="1400" b="1" baseline="0" err="1"/>
              <a:t>co-créer</a:t>
            </a:r>
            <a:r>
              <a:rPr lang="fr-FR" sz="1400" baseline="0"/>
              <a:t> avec les </a:t>
            </a:r>
            <a:r>
              <a:rPr lang="fr-FR" sz="1400" baseline="0" err="1"/>
              <a:t>étudiant·es</a:t>
            </a:r>
            <a:r>
              <a:rPr lang="fr-FR" sz="1400" baseline="0"/>
              <a:t> ou collègues (production collaborative). </a:t>
            </a:r>
            <a:r>
              <a:rPr lang="fr-FR" sz="1400"/>
              <a:t>L'accolade</a:t>
            </a:r>
            <a:r>
              <a:rPr lang="fr-FR" sz="1400" baseline="0"/>
              <a:t> englobe les usages </a:t>
            </a:r>
            <a:r>
              <a:rPr lang="fr-FR" sz="1400"/>
              <a:t>(</a:t>
            </a:r>
            <a:r>
              <a:rPr lang="fr-FR" sz="1400" baseline="0"/>
              <a:t>réutiliser, adapter, créer et </a:t>
            </a:r>
            <a:r>
              <a:rPr lang="fr-FR" sz="1400" baseline="0" err="1"/>
              <a:t>co-créer</a:t>
            </a:r>
            <a:r>
              <a:rPr lang="fr-FR" sz="1400"/>
              <a:t>)</a:t>
            </a:r>
            <a:r>
              <a:rPr lang="fr-FR" sz="1400" baseline="0"/>
              <a:t> pour converger vers </a:t>
            </a:r>
            <a:r>
              <a:rPr lang="fr-FR" sz="1400" b="1" baseline="0"/>
              <a:t>diffuser </a:t>
            </a:r>
            <a:r>
              <a:rPr lang="fr-FR" sz="1400" baseline="0"/>
              <a:t>(en publiant, en redistribuant ou en enseignant). </a:t>
            </a:r>
            <a:endParaRPr lang="en-US"/>
          </a:p>
        </p:txBody>
      </p:sp>
    </p:spTree>
    <p:extLst>
      <p:ext uri="{BB962C8B-B14F-4D97-AF65-F5344CB8AC3E}">
        <p14:creationId xmlns:p14="http://schemas.microsoft.com/office/powerpoint/2010/main" val="3540963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0910A-9E41-60F8-5372-3AFE65965FC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485521-8FF6-C456-C0E7-A30BEB2FF7A1}"/>
              </a:ext>
            </a:extLst>
          </p:cNvPr>
          <p:cNvSpPr>
            <a:spLocks noGrp="1"/>
          </p:cNvSpPr>
          <p:nvPr>
            <p:ph type="sldNum" sz="quarter" idx="12"/>
          </p:nvPr>
        </p:nvSpPr>
        <p:spPr>
          <a:xfrm rot="16200000">
            <a:off x="4209832" y="522773"/>
            <a:ext cx="1134070" cy="402483"/>
          </a:xfrm>
        </p:spPr>
        <p:txBody>
          <a:bodyPr/>
          <a:lstStyle/>
          <a:p>
            <a:fld id="{00120880-3390-4990-AFA4-6E4BE44AC0DB}" type="slidenum">
              <a:rPr lang="fr-BE" smtClean="0"/>
              <a:t>13</a:t>
            </a:fld>
            <a:endParaRPr lang="fr-BE"/>
          </a:p>
        </p:txBody>
      </p:sp>
      <p:pic>
        <p:nvPicPr>
          <p:cNvPr id="6" name="Image 5" descr="Une image contenant texte, diagramme, Police, carte&#10;&#10;Le contenu généré par l’IA peut être incorrect.">
            <a:extLst>
              <a:ext uri="{FF2B5EF4-FFF2-40B4-BE49-F238E27FC236}">
                <a16:creationId xmlns:a16="http://schemas.microsoft.com/office/drawing/2014/main" id="{365170E5-368E-7019-E803-8C33ED2A5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96638" y="1661327"/>
            <a:ext cx="7551754" cy="4229103"/>
          </a:xfrm>
          <a:prstGeom prst="rect">
            <a:avLst/>
          </a:prstGeom>
        </p:spPr>
      </p:pic>
    </p:spTree>
    <p:extLst>
      <p:ext uri="{BB962C8B-B14F-4D97-AF65-F5344CB8AC3E}">
        <p14:creationId xmlns:p14="http://schemas.microsoft.com/office/powerpoint/2010/main" val="3095798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052D0-70D9-EDEA-FFD6-575B77007B4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28B4267C-4FD5-0BBE-DA72-9B7D0A534CE8}"/>
              </a:ext>
            </a:extLst>
          </p:cNvPr>
          <p:cNvSpPr txBox="1"/>
          <p:nvPr/>
        </p:nvSpPr>
        <p:spPr>
          <a:xfrm>
            <a:off x="183572" y="1162874"/>
            <a:ext cx="4674755" cy="5555110"/>
          </a:xfrm>
          <a:prstGeom prst="rect">
            <a:avLst/>
          </a:prstGeom>
          <a:noFill/>
        </p:spPr>
        <p:txBody>
          <a:bodyPr wrap="square">
            <a:spAutoFit/>
          </a:bodyPr>
          <a:lstStyle/>
          <a:p>
            <a:pPr>
              <a:lnSpc>
                <a:spcPct val="150000"/>
              </a:lnSpc>
            </a:pPr>
            <a:r>
              <a:rPr lang="fr-FR" sz="1400">
                <a:solidFill>
                  <a:srgbClr val="000000"/>
                </a:solidFill>
              </a:rPr>
              <a:t>Ce </a:t>
            </a:r>
            <a:r>
              <a:rPr lang="fr-FR" sz="1400" err="1">
                <a:solidFill>
                  <a:srgbClr val="000000"/>
                </a:solidFill>
              </a:rPr>
              <a:t>sketchnote</a:t>
            </a:r>
            <a:r>
              <a:rPr lang="fr-FR" sz="1400">
                <a:solidFill>
                  <a:srgbClr val="000000"/>
                </a:solidFill>
              </a:rPr>
              <a:t> propose une représentation visuelle de la logique circulaire et évolutive de l’OE. L’axe horizontal du graphe représente les apports personnels (en temps et en investissement), et l’axe vertical, les apports</a:t>
            </a:r>
            <a:endParaRPr lang="fr-FR" sz="1400"/>
          </a:p>
          <a:p>
            <a:pPr>
              <a:lnSpc>
                <a:spcPct val="150000"/>
              </a:lnSpc>
            </a:pPr>
            <a:r>
              <a:rPr lang="fr-FR" sz="1400">
                <a:solidFill>
                  <a:srgbClr val="000000"/>
                </a:solidFill>
              </a:rPr>
              <a:t>externes (ce qui est fourni par l’extérieur via les ressources ouvertes). Les usages de base sont </a:t>
            </a:r>
            <a:r>
              <a:rPr lang="fr-FR" sz="1400" b="1">
                <a:solidFill>
                  <a:srgbClr val="000000"/>
                </a:solidFill>
              </a:rPr>
              <a:t>chercher</a:t>
            </a:r>
            <a:r>
              <a:rPr lang="fr-FR" sz="1400">
                <a:solidFill>
                  <a:srgbClr val="000000"/>
                </a:solidFill>
              </a:rPr>
              <a:t> et </a:t>
            </a:r>
            <a:r>
              <a:rPr lang="fr-FR" sz="1400" b="1">
                <a:solidFill>
                  <a:srgbClr val="000000"/>
                </a:solidFill>
              </a:rPr>
              <a:t>s’inspirer</a:t>
            </a:r>
            <a:r>
              <a:rPr lang="fr-FR" sz="1400">
                <a:solidFill>
                  <a:srgbClr val="000000"/>
                </a:solidFill>
              </a:rPr>
              <a:t>. L’illustration montre l’évolution possible de l’engagement personnel à travers quatre usages dérivés : </a:t>
            </a:r>
            <a:r>
              <a:rPr lang="fr-FR" sz="1400" b="1">
                <a:solidFill>
                  <a:srgbClr val="000000"/>
                </a:solidFill>
              </a:rPr>
              <a:t>télécharger</a:t>
            </a:r>
            <a:r>
              <a:rPr lang="fr-FR" sz="1400">
                <a:solidFill>
                  <a:srgbClr val="000000"/>
                </a:solidFill>
              </a:rPr>
              <a:t>, </a:t>
            </a:r>
            <a:r>
              <a:rPr lang="fr-FR" sz="1400" b="1">
                <a:solidFill>
                  <a:srgbClr val="000000"/>
                </a:solidFill>
              </a:rPr>
              <a:t>réutiliser</a:t>
            </a:r>
            <a:r>
              <a:rPr lang="fr-FR" sz="1400">
                <a:solidFill>
                  <a:srgbClr val="000000"/>
                </a:solidFill>
              </a:rPr>
              <a:t>, </a:t>
            </a:r>
            <a:r>
              <a:rPr lang="fr-FR" sz="1400" b="1">
                <a:solidFill>
                  <a:srgbClr val="000000"/>
                </a:solidFill>
              </a:rPr>
              <a:t>adapter</a:t>
            </a:r>
            <a:r>
              <a:rPr lang="fr-FR" sz="1400">
                <a:solidFill>
                  <a:srgbClr val="000000"/>
                </a:solidFill>
              </a:rPr>
              <a:t> et </a:t>
            </a:r>
            <a:r>
              <a:rPr lang="fr-FR" sz="1400" b="1">
                <a:solidFill>
                  <a:srgbClr val="000000"/>
                </a:solidFill>
              </a:rPr>
              <a:t>créer</a:t>
            </a:r>
            <a:r>
              <a:rPr lang="fr-FR" sz="1400">
                <a:solidFill>
                  <a:srgbClr val="000000"/>
                </a:solidFill>
              </a:rPr>
              <a:t>. Deux nouvelles flèches prolongent ensuite cette dynamique vers </a:t>
            </a:r>
            <a:r>
              <a:rPr lang="fr-FR" sz="1400" b="1">
                <a:solidFill>
                  <a:srgbClr val="000000"/>
                </a:solidFill>
              </a:rPr>
              <a:t>redistribuer</a:t>
            </a:r>
            <a:r>
              <a:rPr lang="fr-FR" sz="1400">
                <a:solidFill>
                  <a:srgbClr val="000000"/>
                </a:solidFill>
              </a:rPr>
              <a:t> et </a:t>
            </a:r>
            <a:r>
              <a:rPr lang="fr-FR" sz="1400" b="1">
                <a:solidFill>
                  <a:srgbClr val="000000"/>
                </a:solidFill>
              </a:rPr>
              <a:t>publier</a:t>
            </a:r>
            <a:r>
              <a:rPr lang="fr-FR" sz="1400">
                <a:solidFill>
                  <a:srgbClr val="000000"/>
                </a:solidFill>
              </a:rPr>
              <a:t>. Ces actions marquent un tournant actif : l’</a:t>
            </a:r>
            <a:r>
              <a:rPr lang="fr-FR" sz="1400" err="1">
                <a:solidFill>
                  <a:srgbClr val="000000"/>
                </a:solidFill>
              </a:rPr>
              <a:t>utilisateur·rice</a:t>
            </a:r>
            <a:r>
              <a:rPr lang="fr-FR" sz="1400">
                <a:solidFill>
                  <a:srgbClr val="000000"/>
                </a:solidFill>
              </a:rPr>
              <a:t> devient </a:t>
            </a:r>
            <a:r>
              <a:rPr lang="fr-FR" sz="1400" err="1">
                <a:solidFill>
                  <a:srgbClr val="000000"/>
                </a:solidFill>
              </a:rPr>
              <a:t>contributeur·rice</a:t>
            </a:r>
            <a:r>
              <a:rPr lang="fr-FR" sz="1400">
                <a:solidFill>
                  <a:srgbClr val="000000"/>
                </a:solidFill>
              </a:rPr>
              <a:t>, enrichissant à son tour la communauté. Enfin, à travers un système graphique qui se répète à l’infini, le </a:t>
            </a:r>
            <a:r>
              <a:rPr lang="fr-FR" sz="1400" err="1">
                <a:solidFill>
                  <a:srgbClr val="000000"/>
                </a:solidFill>
              </a:rPr>
              <a:t>sketchnote</a:t>
            </a:r>
            <a:r>
              <a:rPr lang="fr-FR" sz="1400">
                <a:solidFill>
                  <a:srgbClr val="000000"/>
                </a:solidFill>
              </a:rPr>
              <a:t> souligne que chaque publication alimente à son tour l’inspiration d’autres personnes, perpétuant un cycle vertueux d’apprentissage, de partage et de création.</a:t>
            </a:r>
            <a:endParaRPr lang="fr-FR" sz="1400"/>
          </a:p>
        </p:txBody>
      </p:sp>
      <p:sp>
        <p:nvSpPr>
          <p:cNvPr id="7" name="ZoneTexte 6">
            <a:extLst>
              <a:ext uri="{FF2B5EF4-FFF2-40B4-BE49-F238E27FC236}">
                <a16:creationId xmlns:a16="http://schemas.microsoft.com/office/drawing/2014/main" id="{E4EC0421-0831-5092-E2EB-C1EFD301EBB9}"/>
              </a:ext>
            </a:extLst>
          </p:cNvPr>
          <p:cNvSpPr txBox="1"/>
          <p:nvPr/>
        </p:nvSpPr>
        <p:spPr>
          <a:xfrm>
            <a:off x="661812" y="336964"/>
            <a:ext cx="3791527" cy="646331"/>
          </a:xfrm>
          <a:prstGeom prst="rect">
            <a:avLst/>
          </a:prstGeom>
          <a:noFill/>
        </p:spPr>
        <p:txBody>
          <a:bodyPr wrap="square">
            <a:spAutoFit/>
          </a:bodyPr>
          <a:lstStyle/>
          <a:p>
            <a:r>
              <a:rPr lang="fr-BE" b="1" i="0">
                <a:solidFill>
                  <a:srgbClr val="31A2A7"/>
                </a:solidFill>
                <a:effectLst/>
              </a:rPr>
              <a:t>Chercher et s’inspirer à l’infini : ouvrir l’apprentissage avec l’OE</a:t>
            </a:r>
          </a:p>
        </p:txBody>
      </p:sp>
      <p:sp>
        <p:nvSpPr>
          <p:cNvPr id="10" name="ZoneTexte 9">
            <a:extLst>
              <a:ext uri="{FF2B5EF4-FFF2-40B4-BE49-F238E27FC236}">
                <a16:creationId xmlns:a16="http://schemas.microsoft.com/office/drawing/2014/main" id="{5024C7A9-DE9D-A224-3CC3-A5845C14AE87}"/>
              </a:ext>
            </a:extLst>
          </p:cNvPr>
          <p:cNvSpPr txBox="1"/>
          <p:nvPr/>
        </p:nvSpPr>
        <p:spPr>
          <a:xfrm>
            <a:off x="346523" y="7062675"/>
            <a:ext cx="4090396" cy="276999"/>
          </a:xfrm>
          <a:prstGeom prst="rect">
            <a:avLst/>
          </a:prstGeom>
          <a:noFill/>
        </p:spPr>
        <p:txBody>
          <a:bodyPr wrap="square">
            <a:spAutoFit/>
          </a:bodyPr>
          <a:lstStyle/>
          <a:p>
            <a:pPr algn="ctr">
              <a:buNone/>
            </a:pPr>
            <a:r>
              <a:rPr lang="fr-BE" sz="1200">
                <a:hlinkClick r:id="rId2"/>
              </a:rPr>
              <a:t>https://oer.uclouvain.be/jspui/handle/20.500.12279/1092.4</a:t>
            </a:r>
            <a:endParaRPr lang="fr-BE" sz="1200"/>
          </a:p>
        </p:txBody>
      </p:sp>
      <p:sp>
        <p:nvSpPr>
          <p:cNvPr id="11" name="Espace réservé du numéro de diapositive 10">
            <a:extLst>
              <a:ext uri="{FF2B5EF4-FFF2-40B4-BE49-F238E27FC236}">
                <a16:creationId xmlns:a16="http://schemas.microsoft.com/office/drawing/2014/main" id="{036C6B35-AEB8-D22A-86F2-B4C1EDE68493}"/>
              </a:ext>
            </a:extLst>
          </p:cNvPr>
          <p:cNvSpPr>
            <a:spLocks noGrp="1"/>
          </p:cNvSpPr>
          <p:nvPr>
            <p:ph type="sldNum" sz="quarter" idx="12"/>
          </p:nvPr>
        </p:nvSpPr>
        <p:spPr/>
        <p:txBody>
          <a:bodyPr/>
          <a:lstStyle/>
          <a:p>
            <a:fld id="{00120880-3390-4990-AFA4-6E4BE44AC0DB}" type="slidenum">
              <a:rPr lang="fr-BE" smtClean="0"/>
              <a:t>14</a:t>
            </a:fld>
            <a:endParaRPr lang="fr-BE"/>
          </a:p>
        </p:txBody>
      </p:sp>
    </p:spTree>
    <p:extLst>
      <p:ext uri="{BB962C8B-B14F-4D97-AF65-F5344CB8AC3E}">
        <p14:creationId xmlns:p14="http://schemas.microsoft.com/office/powerpoint/2010/main" val="106197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D6D9C-87EA-797C-0F7D-D4C4577FED4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1B7B8A-AEB4-BF6F-6981-6FCD240DECFB}"/>
              </a:ext>
            </a:extLst>
          </p:cNvPr>
          <p:cNvSpPr>
            <a:spLocks noGrp="1"/>
          </p:cNvSpPr>
          <p:nvPr>
            <p:ph type="sldNum" sz="quarter" idx="12"/>
          </p:nvPr>
        </p:nvSpPr>
        <p:spPr>
          <a:xfrm rot="16200000">
            <a:off x="4209832" y="522773"/>
            <a:ext cx="1134070" cy="402483"/>
          </a:xfrm>
        </p:spPr>
        <p:txBody>
          <a:bodyPr/>
          <a:lstStyle/>
          <a:p>
            <a:fld id="{00120880-3390-4990-AFA4-6E4BE44AC0DB}" type="slidenum">
              <a:rPr lang="fr-BE" smtClean="0"/>
              <a:t>15</a:t>
            </a:fld>
            <a:endParaRPr lang="fr-BE"/>
          </a:p>
        </p:txBody>
      </p:sp>
      <p:pic>
        <p:nvPicPr>
          <p:cNvPr id="4" name="Image 3" descr="Une image contenant texte, diagramme, capture d’écran, Police&#10;&#10;Le contenu généré par l’IA peut être incorrect.">
            <a:extLst>
              <a:ext uri="{FF2B5EF4-FFF2-40B4-BE49-F238E27FC236}">
                <a16:creationId xmlns:a16="http://schemas.microsoft.com/office/drawing/2014/main" id="{7FF37F96-CBCE-2FCE-533E-E61F52DF6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976"/>
            <a:ext cx="5040313" cy="4877722"/>
          </a:xfrm>
          <a:prstGeom prst="rect">
            <a:avLst/>
          </a:prstGeom>
        </p:spPr>
      </p:pic>
    </p:spTree>
    <p:extLst>
      <p:ext uri="{BB962C8B-B14F-4D97-AF65-F5344CB8AC3E}">
        <p14:creationId xmlns:p14="http://schemas.microsoft.com/office/powerpoint/2010/main" val="140486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2A14-28BF-F440-A669-0E96CFED83C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DABC3DE-6E9C-8A7C-50F2-3E3B383DFEFA}"/>
              </a:ext>
            </a:extLst>
          </p:cNvPr>
          <p:cNvSpPr txBox="1"/>
          <p:nvPr/>
        </p:nvSpPr>
        <p:spPr>
          <a:xfrm rot="16200000">
            <a:off x="-938028" y="1879448"/>
            <a:ext cx="6846497" cy="3939284"/>
          </a:xfrm>
          <a:prstGeom prst="rect">
            <a:avLst/>
          </a:prstGeom>
          <a:noFill/>
        </p:spPr>
        <p:txBody>
          <a:bodyPr wrap="square" lIns="91440" tIns="45720" rIns="91440" bIns="45720" anchor="t">
            <a:spAutoFit/>
          </a:bodyPr>
          <a:lstStyle/>
          <a:p>
            <a:pPr>
              <a:lnSpc>
                <a:spcPct val="150000"/>
              </a:lnSpc>
            </a:pPr>
            <a:r>
              <a:rPr lang="fr-FR" sz="1400">
                <a:solidFill>
                  <a:srgbClr val="000000"/>
                </a:solidFill>
              </a:rPr>
              <a:t>Ce </a:t>
            </a:r>
            <a:r>
              <a:rPr lang="fr-FR" sz="1400" err="1">
                <a:solidFill>
                  <a:srgbClr val="000000"/>
                </a:solidFill>
              </a:rPr>
              <a:t>sketchnote</a:t>
            </a:r>
            <a:r>
              <a:rPr lang="fr-FR" sz="1400">
                <a:solidFill>
                  <a:srgbClr val="000000"/>
                </a:solidFill>
              </a:rPr>
              <a:t> met en évidence la portée collective de l’OE, en soulignant les gains concrets pour </a:t>
            </a:r>
            <a:r>
              <a:rPr lang="fr-FR" sz="1400"/>
              <a:t>chaque</a:t>
            </a:r>
            <a:r>
              <a:rPr lang="fr-FR" sz="1400">
                <a:solidFill>
                  <a:srgbClr val="FF0000"/>
                </a:solidFill>
              </a:rPr>
              <a:t> </a:t>
            </a:r>
            <a:r>
              <a:rPr lang="fr-FR" sz="1400">
                <a:solidFill>
                  <a:srgbClr val="000000"/>
                </a:solidFill>
              </a:rPr>
              <a:t>bénéficiaire et/ou </a:t>
            </a:r>
            <a:r>
              <a:rPr lang="fr-FR" sz="1400" err="1">
                <a:solidFill>
                  <a:srgbClr val="000000"/>
                </a:solidFill>
              </a:rPr>
              <a:t>acteur·rice</a:t>
            </a:r>
            <a:r>
              <a:rPr lang="fr-FR" sz="1400">
                <a:solidFill>
                  <a:srgbClr val="000000"/>
                </a:solidFill>
              </a:rPr>
              <a:t> du système éducatif et au-delà.</a:t>
            </a:r>
            <a:r>
              <a:rPr lang="fr-FR" sz="1400"/>
              <a:t> </a:t>
            </a:r>
            <a:r>
              <a:rPr lang="fr-FR" sz="1400">
                <a:solidFill>
                  <a:srgbClr val="000000"/>
                </a:solidFill>
              </a:rPr>
              <a:t>Au centre de l’image, un coffre au trésor représente la richesse des OER. </a:t>
            </a:r>
          </a:p>
          <a:p>
            <a:pPr marL="285750" indent="-285750">
              <a:lnSpc>
                <a:spcPct val="150000"/>
              </a:lnSpc>
              <a:buFont typeface="Arial" panose="020B0604020202020204" pitchFamily="34" charset="0"/>
              <a:buChar char="•"/>
            </a:pPr>
            <a:r>
              <a:rPr lang="fr-FR" sz="1400">
                <a:solidFill>
                  <a:srgbClr val="000000"/>
                </a:solidFill>
              </a:rPr>
              <a:t>La pièce </a:t>
            </a:r>
            <a:r>
              <a:rPr lang="fr-FR" sz="1400" b="1">
                <a:solidFill>
                  <a:srgbClr val="000000"/>
                </a:solidFill>
              </a:rPr>
              <a:t>enseignante</a:t>
            </a:r>
            <a:r>
              <a:rPr lang="fr-FR" sz="1400">
                <a:solidFill>
                  <a:srgbClr val="000000"/>
                </a:solidFill>
              </a:rPr>
              <a:t> s’accompagne des bénéfices : collaborer plus largement, inspirer et innover, valoriser son travail.</a:t>
            </a:r>
            <a:endParaRPr lang="fr-FR" sz="1400"/>
          </a:p>
          <a:p>
            <a:pPr marL="285750" indent="-285750">
              <a:lnSpc>
                <a:spcPct val="150000"/>
              </a:lnSpc>
              <a:buFont typeface="Arial" panose="020B0604020202020204" pitchFamily="34" charset="0"/>
              <a:buChar char="•"/>
            </a:pPr>
            <a:r>
              <a:rPr lang="fr-FR" sz="1400">
                <a:solidFill>
                  <a:srgbClr val="000000"/>
                </a:solidFill>
              </a:rPr>
              <a:t>La pièce </a:t>
            </a:r>
            <a:r>
              <a:rPr lang="fr-FR" sz="1400" b="1">
                <a:solidFill>
                  <a:srgbClr val="000000"/>
                </a:solidFill>
              </a:rPr>
              <a:t>étudiante</a:t>
            </a:r>
            <a:r>
              <a:rPr lang="fr-FR" sz="1400">
                <a:solidFill>
                  <a:srgbClr val="000000"/>
                </a:solidFill>
              </a:rPr>
              <a:t> s’accompagne des bénéfices : être acteur des apprentissages, apprendre avec une plus grande flexibilité, accéder plus largement aux ressources et disciplines universitaires.</a:t>
            </a:r>
            <a:endParaRPr lang="fr-FR" sz="1400"/>
          </a:p>
          <a:p>
            <a:pPr marL="285750" indent="-285750">
              <a:lnSpc>
                <a:spcPct val="150000"/>
              </a:lnSpc>
              <a:buFont typeface="Arial" panose="020B0604020202020204" pitchFamily="34" charset="0"/>
              <a:buChar char="•"/>
            </a:pPr>
            <a:r>
              <a:rPr lang="fr-FR" sz="1400">
                <a:solidFill>
                  <a:srgbClr val="000000"/>
                </a:solidFill>
              </a:rPr>
              <a:t>La pièce </a:t>
            </a:r>
            <a:r>
              <a:rPr lang="fr-FR" sz="1400" b="1">
                <a:solidFill>
                  <a:srgbClr val="000000"/>
                </a:solidFill>
              </a:rPr>
              <a:t>société</a:t>
            </a:r>
            <a:r>
              <a:rPr lang="fr-FR" sz="1400">
                <a:solidFill>
                  <a:srgbClr val="000000"/>
                </a:solidFill>
              </a:rPr>
              <a:t> s’accompagne des bénéfices : accéder de manière équitable à la connaissance, apprendre tout au long de la vie.</a:t>
            </a:r>
            <a:endParaRPr lang="fr-FR" sz="1400"/>
          </a:p>
          <a:p>
            <a:pPr marL="285750" indent="-285750">
              <a:lnSpc>
                <a:spcPct val="150000"/>
              </a:lnSpc>
              <a:buFont typeface="Arial" panose="020B0604020202020204" pitchFamily="34" charset="0"/>
              <a:buChar char="•"/>
            </a:pPr>
            <a:r>
              <a:rPr lang="fr-FR" sz="1400">
                <a:solidFill>
                  <a:srgbClr val="000000"/>
                </a:solidFill>
              </a:rPr>
              <a:t>Enfin, la pièce </a:t>
            </a:r>
            <a:r>
              <a:rPr lang="fr-FR" sz="1400" b="1">
                <a:solidFill>
                  <a:srgbClr val="000000"/>
                </a:solidFill>
              </a:rPr>
              <a:t>université</a:t>
            </a:r>
            <a:r>
              <a:rPr lang="fr-FR" sz="1400">
                <a:solidFill>
                  <a:srgbClr val="000000"/>
                </a:solidFill>
              </a:rPr>
              <a:t> s’accompagne des bénéfices : répondre aux enjeux sociétaux et numériques, rayonner à l’international.</a:t>
            </a:r>
            <a:endParaRPr lang="fr-FR" sz="1400"/>
          </a:p>
        </p:txBody>
      </p:sp>
      <p:sp>
        <p:nvSpPr>
          <p:cNvPr id="7" name="ZoneTexte 6">
            <a:extLst>
              <a:ext uri="{FF2B5EF4-FFF2-40B4-BE49-F238E27FC236}">
                <a16:creationId xmlns:a16="http://schemas.microsoft.com/office/drawing/2014/main" id="{8D9E5829-90B3-1D59-A298-0DC861C97F3A}"/>
              </a:ext>
            </a:extLst>
          </p:cNvPr>
          <p:cNvSpPr txBox="1"/>
          <p:nvPr/>
        </p:nvSpPr>
        <p:spPr>
          <a:xfrm rot="16200000">
            <a:off x="-1177509" y="3587620"/>
            <a:ext cx="3055695" cy="369332"/>
          </a:xfrm>
          <a:prstGeom prst="rect">
            <a:avLst/>
          </a:prstGeom>
          <a:noFill/>
        </p:spPr>
        <p:txBody>
          <a:bodyPr wrap="square">
            <a:spAutoFit/>
          </a:bodyPr>
          <a:lstStyle/>
          <a:p>
            <a:pPr algn="ctr"/>
            <a:r>
              <a:rPr lang="fr-BE" b="1" i="0">
                <a:solidFill>
                  <a:srgbClr val="31A2A7"/>
                </a:solidFill>
                <a:effectLst/>
              </a:rPr>
              <a:t>Les bénéfices de l’OE</a:t>
            </a:r>
            <a:endParaRPr lang="fr-BE" b="1">
              <a:solidFill>
                <a:srgbClr val="31A2A7"/>
              </a:solidFill>
            </a:endParaRPr>
          </a:p>
        </p:txBody>
      </p:sp>
      <p:sp>
        <p:nvSpPr>
          <p:cNvPr id="11" name="Espace réservé du numéro de diapositive 10">
            <a:extLst>
              <a:ext uri="{FF2B5EF4-FFF2-40B4-BE49-F238E27FC236}">
                <a16:creationId xmlns:a16="http://schemas.microsoft.com/office/drawing/2014/main" id="{E0A2A1EC-E07E-D405-C42C-55A70E4B277D}"/>
              </a:ext>
            </a:extLst>
          </p:cNvPr>
          <p:cNvSpPr>
            <a:spLocks noGrp="1"/>
          </p:cNvSpPr>
          <p:nvPr>
            <p:ph type="sldNum" sz="quarter" idx="12"/>
          </p:nvPr>
        </p:nvSpPr>
        <p:spPr>
          <a:xfrm rot="16200000">
            <a:off x="4202514" y="637073"/>
            <a:ext cx="1134070" cy="402483"/>
          </a:xfrm>
        </p:spPr>
        <p:txBody>
          <a:bodyPr/>
          <a:lstStyle/>
          <a:p>
            <a:fld id="{00120880-3390-4990-AFA4-6E4BE44AC0DB}" type="slidenum">
              <a:rPr lang="fr-BE" smtClean="0"/>
              <a:t>16</a:t>
            </a:fld>
            <a:endParaRPr lang="fr-BE"/>
          </a:p>
        </p:txBody>
      </p:sp>
      <p:sp>
        <p:nvSpPr>
          <p:cNvPr id="4" name="ZoneTexte 3">
            <a:extLst>
              <a:ext uri="{FF2B5EF4-FFF2-40B4-BE49-F238E27FC236}">
                <a16:creationId xmlns:a16="http://schemas.microsoft.com/office/drawing/2014/main" id="{3E8C90C4-F638-4212-B58E-F39018696E42}"/>
              </a:ext>
            </a:extLst>
          </p:cNvPr>
          <p:cNvSpPr txBox="1"/>
          <p:nvPr/>
        </p:nvSpPr>
        <p:spPr>
          <a:xfrm rot="16200000">
            <a:off x="2627017" y="4174488"/>
            <a:ext cx="4321765" cy="461665"/>
          </a:xfrm>
          <a:prstGeom prst="rect">
            <a:avLst/>
          </a:prstGeom>
          <a:noFill/>
        </p:spPr>
        <p:txBody>
          <a:bodyPr wrap="square">
            <a:spAutoFit/>
          </a:bodyPr>
          <a:lstStyle/>
          <a:p>
            <a:pPr algn="ctr">
              <a:buNone/>
            </a:pPr>
            <a:r>
              <a:rPr lang="fr-BE" sz="1200">
                <a:hlinkClick r:id="rId2"/>
              </a:rPr>
              <a:t>https://oer.uclouvain.be/jspui/handle/20.500.12279/1090.5</a:t>
            </a:r>
            <a:endParaRPr lang="fr-BE" sz="1200"/>
          </a:p>
          <a:p>
            <a:pPr algn="ctr">
              <a:buNone/>
            </a:pPr>
            <a:endParaRPr lang="fr-BE" sz="1200"/>
          </a:p>
        </p:txBody>
      </p:sp>
    </p:spTree>
    <p:extLst>
      <p:ext uri="{BB962C8B-B14F-4D97-AF65-F5344CB8AC3E}">
        <p14:creationId xmlns:p14="http://schemas.microsoft.com/office/powerpoint/2010/main" val="135697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41BB5-9DF1-5507-0494-766F967FA3E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09A12F-5FEF-E43E-3B31-962EBCCE5DC9}"/>
              </a:ext>
            </a:extLst>
          </p:cNvPr>
          <p:cNvSpPr>
            <a:spLocks noGrp="1"/>
          </p:cNvSpPr>
          <p:nvPr>
            <p:ph type="sldNum" sz="quarter" idx="12"/>
          </p:nvPr>
        </p:nvSpPr>
        <p:spPr>
          <a:xfrm rot="16200000">
            <a:off x="4172785" y="491403"/>
            <a:ext cx="1134070" cy="402483"/>
          </a:xfrm>
        </p:spPr>
        <p:txBody>
          <a:bodyPr/>
          <a:lstStyle/>
          <a:p>
            <a:fld id="{00120880-3390-4990-AFA4-6E4BE44AC0DB}" type="slidenum">
              <a:rPr lang="fr-BE" smtClean="0"/>
              <a:t>17</a:t>
            </a:fld>
            <a:endParaRPr lang="fr-BE"/>
          </a:p>
        </p:txBody>
      </p:sp>
      <p:pic>
        <p:nvPicPr>
          <p:cNvPr id="6" name="Image 5" descr="Une image contenant texte, capture d’écran, diagramme, cercle&#10;&#10;Le contenu généré par l’IA peut être incorrect.">
            <a:extLst>
              <a:ext uri="{FF2B5EF4-FFF2-40B4-BE49-F238E27FC236}">
                <a16:creationId xmlns:a16="http://schemas.microsoft.com/office/drawing/2014/main" id="{E3818520-B6BD-959E-FE07-9C16DBA6E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24890" y="1358930"/>
            <a:ext cx="7490096" cy="4841812"/>
          </a:xfrm>
          <a:prstGeom prst="rect">
            <a:avLst/>
          </a:prstGeom>
        </p:spPr>
      </p:pic>
    </p:spTree>
    <p:extLst>
      <p:ext uri="{BB962C8B-B14F-4D97-AF65-F5344CB8AC3E}">
        <p14:creationId xmlns:p14="http://schemas.microsoft.com/office/powerpoint/2010/main" val="764919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F9778-D230-DB62-A5D0-FCEC40403E9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14F580F-61BF-9427-2366-A73B54F5973C}"/>
              </a:ext>
            </a:extLst>
          </p:cNvPr>
          <p:cNvSpPr txBox="1"/>
          <p:nvPr/>
        </p:nvSpPr>
        <p:spPr>
          <a:xfrm>
            <a:off x="431799" y="2202655"/>
            <a:ext cx="4349173" cy="2646622"/>
          </a:xfrm>
          <a:prstGeom prst="rect">
            <a:avLst/>
          </a:prstGeom>
          <a:noFill/>
        </p:spPr>
        <p:txBody>
          <a:bodyPr wrap="square">
            <a:spAutoFit/>
          </a:bodyPr>
          <a:lstStyle/>
          <a:p>
            <a:pPr>
              <a:lnSpc>
                <a:spcPct val="150000"/>
              </a:lnSpc>
            </a:pPr>
            <a:r>
              <a:rPr lang="fr-FR" sz="1400">
                <a:solidFill>
                  <a:srgbClr val="000000"/>
                </a:solidFill>
              </a:rPr>
              <a:t>Le tutoriel se découpe en 4 parties. La première répond à la question sous quel format d’OER existe. La deuxième partie traite des différents moyens pour trouver des OER avec des exemples de sites. La troisième partie se concentre sur des points d’attention à avoir lors de sa recherche d’OER. Et enfin, la quatrième et dernière montre comment les OER peuvent enrichir les pratiques d’enseignement.</a:t>
            </a:r>
            <a:endParaRPr lang="fr-FR" sz="1400"/>
          </a:p>
        </p:txBody>
      </p:sp>
      <p:sp>
        <p:nvSpPr>
          <p:cNvPr id="7" name="ZoneTexte 6">
            <a:extLst>
              <a:ext uri="{FF2B5EF4-FFF2-40B4-BE49-F238E27FC236}">
                <a16:creationId xmlns:a16="http://schemas.microsoft.com/office/drawing/2014/main" id="{7E8A90C2-672D-7BF0-9F47-7A3A41C246EC}"/>
              </a:ext>
            </a:extLst>
          </p:cNvPr>
          <p:cNvSpPr txBox="1"/>
          <p:nvPr/>
        </p:nvSpPr>
        <p:spPr>
          <a:xfrm>
            <a:off x="983095" y="350294"/>
            <a:ext cx="3075709" cy="369332"/>
          </a:xfrm>
          <a:prstGeom prst="rect">
            <a:avLst/>
          </a:prstGeom>
          <a:noFill/>
        </p:spPr>
        <p:txBody>
          <a:bodyPr wrap="square">
            <a:spAutoFit/>
          </a:bodyPr>
          <a:lstStyle/>
          <a:p>
            <a:r>
              <a:rPr lang="fr-BE" b="1" i="0">
                <a:solidFill>
                  <a:srgbClr val="31A2A7"/>
                </a:solidFill>
                <a:effectLst/>
              </a:rPr>
              <a:t>Tutoriel : chercher des OER</a:t>
            </a:r>
            <a:endParaRPr lang="fr-BE" b="1">
              <a:solidFill>
                <a:srgbClr val="31A2A7"/>
              </a:solidFill>
            </a:endParaRPr>
          </a:p>
        </p:txBody>
      </p:sp>
      <p:sp>
        <p:nvSpPr>
          <p:cNvPr id="10" name="ZoneTexte 9">
            <a:extLst>
              <a:ext uri="{FF2B5EF4-FFF2-40B4-BE49-F238E27FC236}">
                <a16:creationId xmlns:a16="http://schemas.microsoft.com/office/drawing/2014/main" id="{9D7EAF20-17DB-2EE8-97F4-1207C0DA74E0}"/>
              </a:ext>
            </a:extLst>
          </p:cNvPr>
          <p:cNvSpPr txBox="1"/>
          <p:nvPr/>
        </p:nvSpPr>
        <p:spPr>
          <a:xfrm>
            <a:off x="346523" y="7062675"/>
            <a:ext cx="4090396" cy="461665"/>
          </a:xfrm>
          <a:prstGeom prst="rect">
            <a:avLst/>
          </a:prstGeom>
          <a:noFill/>
        </p:spPr>
        <p:txBody>
          <a:bodyPr wrap="square">
            <a:spAutoFit/>
          </a:bodyPr>
          <a:lstStyle/>
          <a:p>
            <a:pPr algn="ctr">
              <a:buNone/>
            </a:pPr>
            <a:r>
              <a:rPr lang="fr-BE" sz="1200">
                <a:hlinkClick r:id="rId2"/>
              </a:rPr>
              <a:t>https://oer.uclouvain.be/jspui/handle/20.500.12279/1091.2</a:t>
            </a:r>
            <a:endParaRPr lang="fr-BE" sz="1200"/>
          </a:p>
          <a:p>
            <a:pPr algn="ctr">
              <a:buNone/>
            </a:pPr>
            <a:endParaRPr lang="fr-BE" sz="1200"/>
          </a:p>
        </p:txBody>
      </p:sp>
      <p:sp>
        <p:nvSpPr>
          <p:cNvPr id="11" name="Espace réservé du numéro de diapositive 10">
            <a:extLst>
              <a:ext uri="{FF2B5EF4-FFF2-40B4-BE49-F238E27FC236}">
                <a16:creationId xmlns:a16="http://schemas.microsoft.com/office/drawing/2014/main" id="{9DBE7AE5-FDEA-79EB-A981-DD78B59F184A}"/>
              </a:ext>
            </a:extLst>
          </p:cNvPr>
          <p:cNvSpPr>
            <a:spLocks noGrp="1"/>
          </p:cNvSpPr>
          <p:nvPr>
            <p:ph type="sldNum" sz="quarter" idx="12"/>
          </p:nvPr>
        </p:nvSpPr>
        <p:spPr/>
        <p:txBody>
          <a:bodyPr/>
          <a:lstStyle/>
          <a:p>
            <a:fld id="{00120880-3390-4990-AFA4-6E4BE44AC0DB}" type="slidenum">
              <a:rPr lang="fr-BE" smtClean="0"/>
              <a:t>18</a:t>
            </a:fld>
            <a:endParaRPr lang="fr-BE"/>
          </a:p>
        </p:txBody>
      </p:sp>
    </p:spTree>
    <p:extLst>
      <p:ext uri="{BB962C8B-B14F-4D97-AF65-F5344CB8AC3E}">
        <p14:creationId xmlns:p14="http://schemas.microsoft.com/office/powerpoint/2010/main" val="58366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74812-A4CE-5B4C-74CD-5B6E314CF865}"/>
            </a:ext>
          </a:extLst>
        </p:cNvPr>
        <p:cNvGrpSpPr/>
        <p:nvPr/>
      </p:nvGrpSpPr>
      <p:grpSpPr>
        <a:xfrm>
          <a:off x="0" y="0"/>
          <a:ext cx="0" cy="0"/>
          <a:chOff x="0" y="0"/>
          <a:chExt cx="0" cy="0"/>
        </a:xfrm>
      </p:grpSpPr>
      <p:pic>
        <p:nvPicPr>
          <p:cNvPr id="3" name="Image 2" descr="Une image contenant texte, capture d’écran, Police, nombre&#10;&#10;Le contenu généré par l’IA peut être incorrect.">
            <a:extLst>
              <a:ext uri="{FF2B5EF4-FFF2-40B4-BE49-F238E27FC236}">
                <a16:creationId xmlns:a16="http://schemas.microsoft.com/office/drawing/2014/main" id="{8EACBD70-73CF-34EC-043E-80DA733D9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616"/>
            <a:ext cx="5040313" cy="7128443"/>
          </a:xfrm>
          <a:prstGeom prst="rect">
            <a:avLst/>
          </a:prstGeom>
        </p:spPr>
      </p:pic>
      <p:sp>
        <p:nvSpPr>
          <p:cNvPr id="4" name="Espace réservé du numéro de diapositive 3">
            <a:extLst>
              <a:ext uri="{FF2B5EF4-FFF2-40B4-BE49-F238E27FC236}">
                <a16:creationId xmlns:a16="http://schemas.microsoft.com/office/drawing/2014/main" id="{FEBFD618-3381-AB57-544A-F6B72939127C}"/>
              </a:ext>
            </a:extLst>
          </p:cNvPr>
          <p:cNvSpPr>
            <a:spLocks noGrp="1"/>
          </p:cNvSpPr>
          <p:nvPr>
            <p:ph type="sldNum" sz="quarter" idx="12"/>
          </p:nvPr>
        </p:nvSpPr>
        <p:spPr/>
        <p:txBody>
          <a:bodyPr/>
          <a:lstStyle/>
          <a:p>
            <a:fld id="{00120880-3390-4990-AFA4-6E4BE44AC0DB}" type="slidenum">
              <a:rPr lang="fr-BE" smtClean="0"/>
              <a:t>19</a:t>
            </a:fld>
            <a:endParaRPr lang="fr-BE"/>
          </a:p>
        </p:txBody>
      </p:sp>
    </p:spTree>
    <p:extLst>
      <p:ext uri="{BB962C8B-B14F-4D97-AF65-F5344CB8AC3E}">
        <p14:creationId xmlns:p14="http://schemas.microsoft.com/office/powerpoint/2010/main" val="396325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CC9A579-757C-3140-55A3-ECF0C33BC840}"/>
              </a:ext>
            </a:extLst>
          </p:cNvPr>
          <p:cNvSpPr txBox="1"/>
          <p:nvPr/>
        </p:nvSpPr>
        <p:spPr>
          <a:xfrm>
            <a:off x="2055079" y="333277"/>
            <a:ext cx="987130" cy="369332"/>
          </a:xfrm>
          <a:prstGeom prst="rect">
            <a:avLst/>
          </a:prstGeom>
          <a:noFill/>
        </p:spPr>
        <p:txBody>
          <a:bodyPr wrap="none" rtlCol="0">
            <a:spAutoFit/>
          </a:bodyPr>
          <a:lstStyle/>
          <a:p>
            <a:r>
              <a:rPr lang="fr-FR" b="1">
                <a:solidFill>
                  <a:srgbClr val="C00000"/>
                </a:solidFill>
              </a:rPr>
              <a:t>Préface</a:t>
            </a:r>
          </a:p>
        </p:txBody>
      </p:sp>
      <p:sp>
        <p:nvSpPr>
          <p:cNvPr id="5" name="Espace réservé du numéro de diapositive 4">
            <a:extLst>
              <a:ext uri="{FF2B5EF4-FFF2-40B4-BE49-F238E27FC236}">
                <a16:creationId xmlns:a16="http://schemas.microsoft.com/office/drawing/2014/main" id="{2989F0C7-647F-D2FE-FDBB-D0ABE4D13582}"/>
              </a:ext>
            </a:extLst>
          </p:cNvPr>
          <p:cNvSpPr>
            <a:spLocks noGrp="1"/>
          </p:cNvSpPr>
          <p:nvPr>
            <p:ph type="sldNum" sz="quarter" idx="12"/>
          </p:nvPr>
        </p:nvSpPr>
        <p:spPr/>
        <p:txBody>
          <a:bodyPr/>
          <a:lstStyle/>
          <a:p>
            <a:fld id="{00120880-3390-4990-AFA4-6E4BE44AC0DB}" type="slidenum">
              <a:rPr lang="fr-BE" smtClean="0"/>
              <a:t>2</a:t>
            </a:fld>
            <a:endParaRPr lang="fr-BE"/>
          </a:p>
        </p:txBody>
      </p:sp>
      <p:pic>
        <p:nvPicPr>
          <p:cNvPr id="8" name="Image 7" descr="Une image contenant texte, Police, capture d’écran, logo&#10;&#10;Le contenu généré par l’IA peut être incorrect.">
            <a:extLst>
              <a:ext uri="{FF2B5EF4-FFF2-40B4-BE49-F238E27FC236}">
                <a16:creationId xmlns:a16="http://schemas.microsoft.com/office/drawing/2014/main" id="{DA058F9C-2A3D-FD24-9CED-084B3B2D7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30" y="6646700"/>
            <a:ext cx="4828451" cy="912975"/>
          </a:xfrm>
          <a:prstGeom prst="rect">
            <a:avLst/>
          </a:prstGeom>
        </p:spPr>
      </p:pic>
      <p:sp>
        <p:nvSpPr>
          <p:cNvPr id="12" name="ZoneTexte 11">
            <a:extLst>
              <a:ext uri="{FF2B5EF4-FFF2-40B4-BE49-F238E27FC236}">
                <a16:creationId xmlns:a16="http://schemas.microsoft.com/office/drawing/2014/main" id="{E4A544C6-05A9-281A-E841-96B12A673669}"/>
              </a:ext>
            </a:extLst>
          </p:cNvPr>
          <p:cNvSpPr txBox="1"/>
          <p:nvPr/>
        </p:nvSpPr>
        <p:spPr>
          <a:xfrm>
            <a:off x="431800" y="901039"/>
            <a:ext cx="4396043" cy="5555110"/>
          </a:xfrm>
          <a:prstGeom prst="rect">
            <a:avLst/>
          </a:prstGeom>
          <a:noFill/>
        </p:spPr>
        <p:txBody>
          <a:bodyPr wrap="square" lIns="91440" tIns="45720" rIns="91440" bIns="45720" anchor="t">
            <a:spAutoFit/>
          </a:bodyPr>
          <a:lstStyle/>
          <a:p>
            <a:pPr>
              <a:lnSpc>
                <a:spcPct val="150000"/>
              </a:lnSpc>
            </a:pPr>
            <a:r>
              <a:rPr lang="fr-FR" sz="1400"/>
              <a:t>Ce complément à la clé rassemble l’ensemble des visuels qui ont accompagné le projet Open Learning </a:t>
            </a:r>
            <a:r>
              <a:rPr lang="fr-FR" sz="1400" err="1"/>
              <a:t>Experience</a:t>
            </a:r>
            <a:r>
              <a:rPr lang="fr-FR" sz="1400"/>
              <a:t> (OLE) : schémas, </a:t>
            </a:r>
            <a:r>
              <a:rPr lang="fr-FR" sz="1400" err="1"/>
              <a:t>mind</a:t>
            </a:r>
            <a:r>
              <a:rPr lang="fr-FR" sz="1400"/>
              <a:t> </a:t>
            </a:r>
            <a:r>
              <a:rPr lang="fr-FR" sz="1400" err="1"/>
              <a:t>map</a:t>
            </a:r>
            <a:r>
              <a:rPr lang="fr-FR" sz="1400"/>
              <a:t>, tutoriels, aide-mémoires, etc. sous la forme de </a:t>
            </a:r>
            <a:r>
              <a:rPr lang="fr-FR" sz="1400" err="1"/>
              <a:t>sketchnotes</a:t>
            </a:r>
            <a:r>
              <a:rPr lang="fr-FR" sz="1400"/>
              <a:t>, d’infographies et de vidéos. L’objectif est simple : offrir à chacun et chacune un accès aux illustrations qui facilitent la compréhension de l’Open Education (OE). En plus de ces ressources, disponibles sur oer.uclouvain.be, il existe aussi des parcours d’auto-apprentissage sur Open Moodle. Au-delà des ressources, le LLL met au service des membres de la communauté universitaire un accompagnement et tout un programme de formation sur l’OE et les ressources éducatives libres (REL), ou en anglais Open </a:t>
            </a:r>
            <a:r>
              <a:rPr lang="fr-FR" sz="1400" err="1"/>
              <a:t>Educational</a:t>
            </a:r>
            <a:r>
              <a:rPr lang="fr-FR" sz="1400"/>
              <a:t> </a:t>
            </a:r>
            <a:r>
              <a:rPr lang="fr-FR" sz="1400" err="1"/>
              <a:t>Resources</a:t>
            </a:r>
            <a:r>
              <a:rPr lang="fr-FR" sz="1400"/>
              <a:t> (OER).</a:t>
            </a:r>
          </a:p>
          <a:p>
            <a:pPr>
              <a:lnSpc>
                <a:spcPct val="150000"/>
              </a:lnSpc>
              <a:buNone/>
            </a:pPr>
            <a:endParaRPr lang="fr-FR" sz="1400"/>
          </a:p>
          <a:p>
            <a:pPr>
              <a:lnSpc>
                <a:spcPct val="150000"/>
              </a:lnSpc>
              <a:buNone/>
            </a:pPr>
            <a:r>
              <a:rPr lang="fr-FR" sz="1400"/>
              <a:t>Bonne exploration.</a:t>
            </a:r>
          </a:p>
        </p:txBody>
      </p:sp>
    </p:spTree>
    <p:extLst>
      <p:ext uri="{BB962C8B-B14F-4D97-AF65-F5344CB8AC3E}">
        <p14:creationId xmlns:p14="http://schemas.microsoft.com/office/powerpoint/2010/main" val="1973706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171E3-AA2F-8568-5B78-B274AB9438D0}"/>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E398909F-8DF1-7D5B-4F89-757BCCBBE8F4}"/>
              </a:ext>
            </a:extLst>
          </p:cNvPr>
          <p:cNvSpPr txBox="1"/>
          <p:nvPr/>
        </p:nvSpPr>
        <p:spPr>
          <a:xfrm rot="16200000">
            <a:off x="-2832068" y="3595172"/>
            <a:ext cx="6387673" cy="369332"/>
          </a:xfrm>
          <a:prstGeom prst="rect">
            <a:avLst/>
          </a:prstGeom>
          <a:noFill/>
        </p:spPr>
        <p:txBody>
          <a:bodyPr wrap="square">
            <a:spAutoFit/>
          </a:bodyPr>
          <a:lstStyle/>
          <a:p>
            <a:pPr algn="ctr"/>
            <a:r>
              <a:rPr lang="fr-BE" b="1" i="0">
                <a:solidFill>
                  <a:srgbClr val="31A2A7"/>
                </a:solidFill>
                <a:effectLst/>
              </a:rPr>
              <a:t>Une diversité d’OER : des formats adaptés à chaque besoin </a:t>
            </a:r>
            <a:endParaRPr lang="fr-BE" b="1">
              <a:solidFill>
                <a:srgbClr val="31A2A7"/>
              </a:solidFill>
            </a:endParaRPr>
          </a:p>
        </p:txBody>
      </p:sp>
      <p:sp>
        <p:nvSpPr>
          <p:cNvPr id="11" name="Espace réservé du numéro de diapositive 10">
            <a:extLst>
              <a:ext uri="{FF2B5EF4-FFF2-40B4-BE49-F238E27FC236}">
                <a16:creationId xmlns:a16="http://schemas.microsoft.com/office/drawing/2014/main" id="{4A86FFE3-BD39-18C9-F5E6-3F99AEEDBCFE}"/>
              </a:ext>
            </a:extLst>
          </p:cNvPr>
          <p:cNvSpPr>
            <a:spLocks noGrp="1"/>
          </p:cNvSpPr>
          <p:nvPr>
            <p:ph type="sldNum" sz="quarter" idx="12"/>
          </p:nvPr>
        </p:nvSpPr>
        <p:spPr>
          <a:xfrm rot="16200000">
            <a:off x="4202514" y="637073"/>
            <a:ext cx="1134070" cy="402483"/>
          </a:xfrm>
        </p:spPr>
        <p:txBody>
          <a:bodyPr/>
          <a:lstStyle/>
          <a:p>
            <a:fld id="{00120880-3390-4990-AFA4-6E4BE44AC0DB}" type="slidenum">
              <a:rPr lang="fr-BE" smtClean="0"/>
              <a:t>20</a:t>
            </a:fld>
            <a:endParaRPr lang="fr-BE"/>
          </a:p>
        </p:txBody>
      </p:sp>
      <p:sp>
        <p:nvSpPr>
          <p:cNvPr id="4" name="ZoneTexte 3">
            <a:extLst>
              <a:ext uri="{FF2B5EF4-FFF2-40B4-BE49-F238E27FC236}">
                <a16:creationId xmlns:a16="http://schemas.microsoft.com/office/drawing/2014/main" id="{D228FE5A-494D-B948-ABC1-5C5A634E4350}"/>
              </a:ext>
            </a:extLst>
          </p:cNvPr>
          <p:cNvSpPr txBox="1"/>
          <p:nvPr/>
        </p:nvSpPr>
        <p:spPr>
          <a:xfrm rot="16200000">
            <a:off x="2601815" y="4091026"/>
            <a:ext cx="4176293" cy="276999"/>
          </a:xfrm>
          <a:prstGeom prst="rect">
            <a:avLst/>
          </a:prstGeom>
          <a:noFill/>
        </p:spPr>
        <p:txBody>
          <a:bodyPr wrap="square">
            <a:spAutoFit/>
          </a:bodyPr>
          <a:lstStyle/>
          <a:p>
            <a:pPr algn="ctr">
              <a:buNone/>
            </a:pPr>
            <a:r>
              <a:rPr lang="fr-BE" sz="1200"/>
              <a:t>https://oer.uclouvain.be/jspui/handle/20.500.12279/1092.4</a:t>
            </a:r>
          </a:p>
        </p:txBody>
      </p:sp>
      <p:sp>
        <p:nvSpPr>
          <p:cNvPr id="3" name="ZoneTexte 2">
            <a:extLst>
              <a:ext uri="{FF2B5EF4-FFF2-40B4-BE49-F238E27FC236}">
                <a16:creationId xmlns:a16="http://schemas.microsoft.com/office/drawing/2014/main" id="{D90E9765-D936-8788-9198-7964CA827744}"/>
              </a:ext>
            </a:extLst>
          </p:cNvPr>
          <p:cNvSpPr txBox="1"/>
          <p:nvPr/>
        </p:nvSpPr>
        <p:spPr>
          <a:xfrm rot="16200000">
            <a:off x="-970634" y="2449147"/>
            <a:ext cx="6981578" cy="2646622"/>
          </a:xfrm>
          <a:prstGeom prst="rect">
            <a:avLst/>
          </a:prstGeom>
          <a:noFill/>
        </p:spPr>
        <p:txBody>
          <a:bodyPr wrap="square">
            <a:spAutoFit/>
          </a:bodyPr>
          <a:lstStyle/>
          <a:p>
            <a:pPr rtl="0">
              <a:lnSpc>
                <a:spcPct val="150000"/>
              </a:lnSpc>
              <a:buNone/>
            </a:pPr>
            <a:r>
              <a:rPr lang="fr-FR" sz="1400" b="0" i="0">
                <a:solidFill>
                  <a:srgbClr val="000000"/>
                </a:solidFill>
                <a:effectLst/>
              </a:rPr>
              <a:t>Ce visuel montre que l’OE ne se limite pas à un type de ressource, mais propose une palette étendue de formats pour répondre aux multiples besoins pédagogiques. On retrouve aussi bien des formats classiques que des supports plus interactifs ou</a:t>
            </a:r>
            <a:endParaRPr lang="fr-FR" sz="1400">
              <a:effectLst/>
            </a:endParaRPr>
          </a:p>
          <a:p>
            <a:pPr rtl="0">
              <a:lnSpc>
                <a:spcPct val="150000"/>
              </a:lnSpc>
              <a:buNone/>
            </a:pPr>
            <a:r>
              <a:rPr lang="fr-FR" sz="1400" b="0" i="0">
                <a:solidFill>
                  <a:srgbClr val="000000"/>
                </a:solidFill>
                <a:effectLst/>
              </a:rPr>
              <a:t>innovants. Cette diversité met en lumière le potentiel d’adaptation des OER à des contextes d’enseignement variés, des apprentissages théoriques aux activités pratiques ou collaboratives. Le </a:t>
            </a:r>
            <a:r>
              <a:rPr lang="fr-FR" sz="1400" b="0" i="0" err="1">
                <a:solidFill>
                  <a:srgbClr val="000000"/>
                </a:solidFill>
                <a:effectLst/>
              </a:rPr>
              <a:t>sketchnote</a:t>
            </a:r>
            <a:r>
              <a:rPr lang="fr-FR" sz="1400" b="0" i="0">
                <a:solidFill>
                  <a:srgbClr val="000000"/>
                </a:solidFill>
                <a:effectLst/>
              </a:rPr>
              <a:t> invite ainsi à explorer, sélectionner ou concevoir des formats en phase avec ses objectifs pédagogiques et les besoins spécifiques des </a:t>
            </a:r>
            <a:r>
              <a:rPr lang="fr-FR" sz="1400" b="0" i="0" err="1">
                <a:solidFill>
                  <a:srgbClr val="000000"/>
                </a:solidFill>
                <a:effectLst/>
              </a:rPr>
              <a:t>apprenant</a:t>
            </a:r>
            <a:r>
              <a:rPr lang="fr-FR" sz="1400" err="1">
                <a:solidFill>
                  <a:srgbClr val="000000"/>
                </a:solidFill>
              </a:rPr>
              <a:t>·e</a:t>
            </a:r>
            <a:r>
              <a:rPr lang="fr-FR" sz="1400" b="0" i="0" err="1">
                <a:solidFill>
                  <a:srgbClr val="000000"/>
                </a:solidFill>
                <a:effectLst/>
              </a:rPr>
              <a:t>s</a:t>
            </a:r>
            <a:r>
              <a:rPr lang="fr-FR" sz="1400" b="0" i="0">
                <a:solidFill>
                  <a:srgbClr val="000000"/>
                </a:solidFill>
                <a:effectLst/>
              </a:rPr>
              <a:t>.</a:t>
            </a:r>
            <a:endParaRPr lang="fr-FR" sz="1400">
              <a:effectLst/>
            </a:endParaRPr>
          </a:p>
        </p:txBody>
      </p:sp>
    </p:spTree>
    <p:extLst>
      <p:ext uri="{BB962C8B-B14F-4D97-AF65-F5344CB8AC3E}">
        <p14:creationId xmlns:p14="http://schemas.microsoft.com/office/powerpoint/2010/main" val="4260870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EF879-281C-9B37-A04D-B6819864089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B9CAAF2-9263-E7C7-75E8-57FE47213F62}"/>
              </a:ext>
            </a:extLst>
          </p:cNvPr>
          <p:cNvSpPr>
            <a:spLocks noGrp="1"/>
          </p:cNvSpPr>
          <p:nvPr>
            <p:ph type="sldNum" sz="quarter" idx="12"/>
          </p:nvPr>
        </p:nvSpPr>
        <p:spPr>
          <a:xfrm rot="16200000">
            <a:off x="4172785" y="491403"/>
            <a:ext cx="1134070" cy="402483"/>
          </a:xfrm>
        </p:spPr>
        <p:txBody>
          <a:bodyPr/>
          <a:lstStyle/>
          <a:p>
            <a:fld id="{00120880-3390-4990-AFA4-6E4BE44AC0DB}" type="slidenum">
              <a:rPr lang="fr-BE" smtClean="0"/>
              <a:t>21</a:t>
            </a:fld>
            <a:endParaRPr lang="fr-BE"/>
          </a:p>
        </p:txBody>
      </p:sp>
      <p:pic>
        <p:nvPicPr>
          <p:cNvPr id="5" name="Image 4" descr="Une image contenant texte, capture d’écran, diagramme, Police&#10;&#10;Le contenu généré par l’IA peut être incorrect.">
            <a:extLst>
              <a:ext uri="{FF2B5EF4-FFF2-40B4-BE49-F238E27FC236}">
                <a16:creationId xmlns:a16="http://schemas.microsoft.com/office/drawing/2014/main" id="{C1C1FDC0-DA53-82B9-A567-87CDE7898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42434" y="1842631"/>
            <a:ext cx="7524458" cy="3875809"/>
          </a:xfrm>
          <a:prstGeom prst="rect">
            <a:avLst/>
          </a:prstGeom>
        </p:spPr>
      </p:pic>
    </p:spTree>
    <p:extLst>
      <p:ext uri="{BB962C8B-B14F-4D97-AF65-F5344CB8AC3E}">
        <p14:creationId xmlns:p14="http://schemas.microsoft.com/office/powerpoint/2010/main" val="217027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51EB-E80A-BB1F-1EA8-B2FCBD82398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232C7BE-4ADD-2DD1-66E7-51C2E1EC87A5}"/>
              </a:ext>
            </a:extLst>
          </p:cNvPr>
          <p:cNvSpPr txBox="1"/>
          <p:nvPr/>
        </p:nvSpPr>
        <p:spPr>
          <a:xfrm>
            <a:off x="396009" y="1191772"/>
            <a:ext cx="4520046" cy="5555110"/>
          </a:xfrm>
          <a:prstGeom prst="rect">
            <a:avLst/>
          </a:prstGeom>
          <a:noFill/>
        </p:spPr>
        <p:txBody>
          <a:bodyPr wrap="square" lIns="91440" tIns="45720" rIns="91440" bIns="45720" anchor="t">
            <a:spAutoFit/>
          </a:bodyPr>
          <a:lstStyle/>
          <a:p>
            <a:pPr>
              <a:lnSpc>
                <a:spcPct val="150000"/>
              </a:lnSpc>
            </a:pPr>
            <a:r>
              <a:rPr lang="fr-FR" sz="1400"/>
              <a:t>Ce </a:t>
            </a:r>
            <a:r>
              <a:rPr lang="fr-FR" sz="1400" err="1"/>
              <a:t>sketchnote</a:t>
            </a:r>
            <a:r>
              <a:rPr lang="fr-FR" sz="1400"/>
              <a:t> s’inspire d’un article de </a:t>
            </a:r>
            <a:r>
              <a:rPr lang="fr-FR" sz="1400" err="1"/>
              <a:t>Jacqmot</a:t>
            </a:r>
            <a:r>
              <a:rPr lang="fr-FR" sz="1400"/>
              <a:t>, C et al. (2020). Il illustre les principaux types de contenus issus de l’OE, en les positionnant selon leur niveau de complexité et de structuration pédagogique : les </a:t>
            </a:r>
            <a:r>
              <a:rPr lang="fr-FR" sz="1400" b="1"/>
              <a:t>OER</a:t>
            </a:r>
            <a:r>
              <a:rPr lang="fr-FR" sz="1400"/>
              <a:t>, les parcours d’apprentissage ou en anglais </a:t>
            </a:r>
            <a:r>
              <a:rPr lang="fr-FR" sz="1400" b="1"/>
              <a:t>Open </a:t>
            </a:r>
            <a:r>
              <a:rPr lang="fr-FR" sz="1400" b="1" err="1"/>
              <a:t>Courseware</a:t>
            </a:r>
            <a:r>
              <a:rPr lang="fr-FR" sz="1400"/>
              <a:t>, les </a:t>
            </a:r>
            <a:r>
              <a:rPr lang="fr-FR" sz="1400" b="1"/>
              <a:t>(M)</a:t>
            </a:r>
            <a:r>
              <a:rPr lang="fr-FR" sz="1400" b="1" err="1"/>
              <a:t>OOCs</a:t>
            </a:r>
            <a:r>
              <a:rPr lang="fr-FR" sz="1400" b="1"/>
              <a:t> </a:t>
            </a:r>
            <a:r>
              <a:rPr lang="fr-FR" sz="1400"/>
              <a:t>et les </a:t>
            </a:r>
            <a:r>
              <a:rPr lang="fr-FR" sz="1400" b="1"/>
              <a:t>(M)</a:t>
            </a:r>
            <a:r>
              <a:rPr lang="fr-FR" sz="1400" b="1" err="1"/>
              <a:t>OOCs</a:t>
            </a:r>
            <a:r>
              <a:rPr lang="fr-FR" sz="1400" b="1"/>
              <a:t> </a:t>
            </a:r>
            <a:r>
              <a:rPr lang="fr-FR" sz="1400"/>
              <a:t>avec certification. Pour chacun de ces types de contenus, le </a:t>
            </a:r>
            <a:r>
              <a:rPr lang="fr-FR" sz="1400" err="1"/>
              <a:t>sketchnote</a:t>
            </a:r>
            <a:r>
              <a:rPr lang="fr-FR" sz="1400"/>
              <a:t> détaille les composantes pédagogiques qui les caractérisent : </a:t>
            </a:r>
            <a:r>
              <a:rPr lang="fr-FR" sz="1400" b="1"/>
              <a:t>ressources</a:t>
            </a:r>
            <a:r>
              <a:rPr lang="fr-FR" sz="1400"/>
              <a:t> (contenus bruts ou supports d’enseignement), </a:t>
            </a:r>
            <a:r>
              <a:rPr lang="fr-FR" sz="1400" b="1"/>
              <a:t>parcours d’apprentissage </a:t>
            </a:r>
            <a:r>
              <a:rPr lang="fr-FR" sz="1400"/>
              <a:t>(structuration en modules, progression), </a:t>
            </a:r>
            <a:r>
              <a:rPr lang="fr-FR" sz="1400" b="1"/>
              <a:t>interactions</a:t>
            </a:r>
            <a:r>
              <a:rPr lang="fr-FR" sz="1400"/>
              <a:t> (forums, feedback) et </a:t>
            </a:r>
            <a:r>
              <a:rPr lang="fr-FR" sz="1400" b="1"/>
              <a:t>certificat</a:t>
            </a:r>
            <a:r>
              <a:rPr lang="fr-FR" sz="1400"/>
              <a:t> (présence ou non d’une validation officielle). Les pictogrammes à droite illustrent le degré d’autonomie de l’</a:t>
            </a:r>
            <a:r>
              <a:rPr lang="fr-FR" sz="1400" err="1"/>
              <a:t>utilisateur·rice</a:t>
            </a:r>
            <a:r>
              <a:rPr lang="fr-FR" sz="1400"/>
              <a:t>, les plateformes d’</a:t>
            </a:r>
            <a:r>
              <a:rPr lang="fr-FR" sz="1400" err="1"/>
              <a:t>UCLouvain</a:t>
            </a:r>
            <a:r>
              <a:rPr lang="fr-FR" sz="1400"/>
              <a:t> où ces contenus peuvent être trouvés et le degré d’ouverture selon trois critères (réutilisation, accès gratuit, et accès sans inscription). </a:t>
            </a:r>
          </a:p>
        </p:txBody>
      </p:sp>
      <p:sp>
        <p:nvSpPr>
          <p:cNvPr id="7" name="ZoneTexte 6">
            <a:extLst>
              <a:ext uri="{FF2B5EF4-FFF2-40B4-BE49-F238E27FC236}">
                <a16:creationId xmlns:a16="http://schemas.microsoft.com/office/drawing/2014/main" id="{C657A649-32AD-992E-7BD6-B7DABD002A61}"/>
              </a:ext>
            </a:extLst>
          </p:cNvPr>
          <p:cNvSpPr txBox="1"/>
          <p:nvPr/>
        </p:nvSpPr>
        <p:spPr>
          <a:xfrm>
            <a:off x="304518" y="341597"/>
            <a:ext cx="4432864" cy="646331"/>
          </a:xfrm>
          <a:prstGeom prst="rect">
            <a:avLst/>
          </a:prstGeom>
          <a:noFill/>
        </p:spPr>
        <p:txBody>
          <a:bodyPr wrap="square">
            <a:spAutoFit/>
          </a:bodyPr>
          <a:lstStyle/>
          <a:p>
            <a:pPr algn="ctr"/>
            <a:r>
              <a:rPr lang="fr-BE" b="1" i="0">
                <a:solidFill>
                  <a:srgbClr val="31A2A7"/>
                </a:solidFill>
                <a:effectLst/>
              </a:rPr>
              <a:t>Les multiples usages de l’OE : </a:t>
            </a:r>
          </a:p>
          <a:p>
            <a:pPr algn="ctr"/>
            <a:r>
              <a:rPr lang="fr-BE" b="1" i="0">
                <a:solidFill>
                  <a:srgbClr val="31A2A7"/>
                </a:solidFill>
                <a:effectLst/>
              </a:rPr>
              <a:t>d’un contenu spécifique à la certification</a:t>
            </a:r>
            <a:endParaRPr lang="fr-BE" b="1">
              <a:solidFill>
                <a:srgbClr val="31A2A7"/>
              </a:solidFill>
            </a:endParaRPr>
          </a:p>
        </p:txBody>
      </p:sp>
      <p:sp>
        <p:nvSpPr>
          <p:cNvPr id="10" name="ZoneTexte 9">
            <a:extLst>
              <a:ext uri="{FF2B5EF4-FFF2-40B4-BE49-F238E27FC236}">
                <a16:creationId xmlns:a16="http://schemas.microsoft.com/office/drawing/2014/main" id="{5E2EE971-5806-761C-1512-4FE086F9E776}"/>
              </a:ext>
            </a:extLst>
          </p:cNvPr>
          <p:cNvSpPr txBox="1"/>
          <p:nvPr/>
        </p:nvSpPr>
        <p:spPr>
          <a:xfrm>
            <a:off x="346523" y="7062675"/>
            <a:ext cx="4090396" cy="461665"/>
          </a:xfrm>
          <a:prstGeom prst="rect">
            <a:avLst/>
          </a:prstGeom>
          <a:noFill/>
        </p:spPr>
        <p:txBody>
          <a:bodyPr wrap="square">
            <a:spAutoFit/>
          </a:bodyPr>
          <a:lstStyle/>
          <a:p>
            <a:pPr algn="ctr">
              <a:buNone/>
            </a:pPr>
            <a:r>
              <a:rPr lang="fr-BE" sz="1200">
                <a:hlinkClick r:id="rId2"/>
              </a:rPr>
              <a:t>https://oer.uclouvain.be/jspui/handle/20.500.12279/1092.4</a:t>
            </a:r>
            <a:endParaRPr lang="fr-BE" sz="1200"/>
          </a:p>
          <a:p>
            <a:pPr algn="ctr">
              <a:buNone/>
            </a:pPr>
            <a:endParaRPr lang="fr-BE" sz="1200"/>
          </a:p>
        </p:txBody>
      </p:sp>
      <p:sp>
        <p:nvSpPr>
          <p:cNvPr id="11" name="Espace réservé du numéro de diapositive 10">
            <a:extLst>
              <a:ext uri="{FF2B5EF4-FFF2-40B4-BE49-F238E27FC236}">
                <a16:creationId xmlns:a16="http://schemas.microsoft.com/office/drawing/2014/main" id="{2E1FB119-9E4D-4578-59A9-37F967145885}"/>
              </a:ext>
            </a:extLst>
          </p:cNvPr>
          <p:cNvSpPr>
            <a:spLocks noGrp="1"/>
          </p:cNvSpPr>
          <p:nvPr>
            <p:ph type="sldNum" sz="quarter" idx="12"/>
          </p:nvPr>
        </p:nvSpPr>
        <p:spPr/>
        <p:txBody>
          <a:bodyPr/>
          <a:lstStyle/>
          <a:p>
            <a:fld id="{00120880-3390-4990-AFA4-6E4BE44AC0DB}" type="slidenum">
              <a:rPr lang="fr-BE" smtClean="0"/>
              <a:t>22</a:t>
            </a:fld>
            <a:endParaRPr lang="fr-BE"/>
          </a:p>
        </p:txBody>
      </p:sp>
    </p:spTree>
    <p:extLst>
      <p:ext uri="{BB962C8B-B14F-4D97-AF65-F5344CB8AC3E}">
        <p14:creationId xmlns:p14="http://schemas.microsoft.com/office/powerpoint/2010/main" val="1563578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10AA-7B03-5AB2-CD4F-686FB141F78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BF6A54A-D340-78D5-166F-0A5EFC62138C}"/>
              </a:ext>
            </a:extLst>
          </p:cNvPr>
          <p:cNvSpPr>
            <a:spLocks noGrp="1"/>
          </p:cNvSpPr>
          <p:nvPr>
            <p:ph type="sldNum" sz="quarter" idx="12"/>
          </p:nvPr>
        </p:nvSpPr>
        <p:spPr/>
        <p:txBody>
          <a:bodyPr/>
          <a:lstStyle/>
          <a:p>
            <a:fld id="{00120880-3390-4990-AFA4-6E4BE44AC0DB}" type="slidenum">
              <a:rPr lang="fr-BE" smtClean="0"/>
              <a:t>23</a:t>
            </a:fld>
            <a:endParaRPr lang="fr-BE"/>
          </a:p>
        </p:txBody>
      </p:sp>
      <p:pic>
        <p:nvPicPr>
          <p:cNvPr id="5" name="Image 4" descr="Une image contenant texte, capture d’écran, Police, conception&#10;&#10;Le contenu généré par l’IA peut être incorrect.">
            <a:extLst>
              <a:ext uri="{FF2B5EF4-FFF2-40B4-BE49-F238E27FC236}">
                <a16:creationId xmlns:a16="http://schemas.microsoft.com/office/drawing/2014/main" id="{7E33FDFD-68CB-1DAE-1F95-7F1B26E6C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1701"/>
            <a:ext cx="5040313" cy="4396273"/>
          </a:xfrm>
          <a:prstGeom prst="rect">
            <a:avLst/>
          </a:prstGeom>
        </p:spPr>
      </p:pic>
    </p:spTree>
    <p:extLst>
      <p:ext uri="{BB962C8B-B14F-4D97-AF65-F5344CB8AC3E}">
        <p14:creationId xmlns:p14="http://schemas.microsoft.com/office/powerpoint/2010/main" val="3421409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6E8CA-C03D-61D6-1BFD-A2E97C2035A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41736E5-5632-2A0D-71C0-2CF42601154B}"/>
              </a:ext>
            </a:extLst>
          </p:cNvPr>
          <p:cNvSpPr txBox="1"/>
          <p:nvPr/>
        </p:nvSpPr>
        <p:spPr>
          <a:xfrm rot="16200000">
            <a:off x="-903093" y="1724887"/>
            <a:ext cx="6846497" cy="3939284"/>
          </a:xfrm>
          <a:prstGeom prst="rect">
            <a:avLst/>
          </a:prstGeom>
          <a:noFill/>
        </p:spPr>
        <p:txBody>
          <a:bodyPr wrap="square">
            <a:spAutoFit/>
          </a:bodyPr>
          <a:lstStyle/>
          <a:p>
            <a:pPr>
              <a:lnSpc>
                <a:spcPct val="150000"/>
              </a:lnSpc>
            </a:pPr>
            <a:r>
              <a:rPr lang="fr-FR" sz="1400"/>
              <a:t>Ce </a:t>
            </a:r>
            <a:r>
              <a:rPr lang="fr-FR" sz="1400" err="1"/>
              <a:t>sketchnote</a:t>
            </a:r>
            <a:r>
              <a:rPr lang="fr-FR" sz="1400"/>
              <a:t> adopte la forme d’une </a:t>
            </a:r>
            <a:r>
              <a:rPr lang="fr-FR" sz="1400" err="1"/>
              <a:t>mindmap</a:t>
            </a:r>
            <a:r>
              <a:rPr lang="fr-FR" sz="1400"/>
              <a:t>, conçue pour guider les </a:t>
            </a:r>
            <a:r>
              <a:rPr lang="fr-FR" sz="1400" err="1"/>
              <a:t>utilisateur·ices</a:t>
            </a:r>
            <a:r>
              <a:rPr lang="fr-FR" sz="1400"/>
              <a:t> dans leur exploration des OER. </a:t>
            </a:r>
            <a:r>
              <a:rPr lang="fr-FR" sz="1400" b="1"/>
              <a:t>Pour quoi faire ? </a:t>
            </a:r>
            <a:r>
              <a:rPr lang="fr-FR" sz="1400"/>
              <a:t>Quatre objectifs émergent : s’inspirer, réutiliser, enseigner, apprendre. </a:t>
            </a:r>
            <a:r>
              <a:rPr lang="fr-FR" sz="1400" b="1"/>
              <a:t>Quoi ? </a:t>
            </a:r>
            <a:r>
              <a:rPr lang="fr-FR" sz="1400"/>
              <a:t>Deux éléments structurent cette question : le format des OER (image, audio, vidéo, texte…) et l’alignement pédagogique (rester cohérent avec les objectifs d’apprentissage). </a:t>
            </a:r>
            <a:r>
              <a:rPr lang="fr-FR" sz="1400" b="1"/>
              <a:t>Où ? </a:t>
            </a:r>
            <a:r>
              <a:rPr lang="fr-FR" sz="1400"/>
              <a:t>Quatre sources potentielles sont identifiées : les plateformes </a:t>
            </a:r>
            <a:r>
              <a:rPr lang="fr-FR" sz="1400" err="1"/>
              <a:t>UCLouvain</a:t>
            </a:r>
            <a:r>
              <a:rPr lang="fr-FR" sz="1400"/>
              <a:t>, les </a:t>
            </a:r>
            <a:r>
              <a:rPr lang="fr-FR" sz="1400" err="1"/>
              <a:t>métaportails</a:t>
            </a:r>
            <a:r>
              <a:rPr lang="fr-FR" sz="1400"/>
              <a:t> ou portails, la Big List (liste de plateformes recommandées) et la recherche avancée. </a:t>
            </a:r>
            <a:r>
              <a:rPr lang="fr-FR" sz="1400" b="1"/>
              <a:t>Comment sélectionner ? </a:t>
            </a:r>
            <a:r>
              <a:rPr lang="fr-FR" sz="1400"/>
              <a:t>Deux étapes clés sont mises en avant : les critères de recherche à définir en amont et une grille d’évaluation, pour juger la pertinence et la qualité de l’OER trouvé. </a:t>
            </a:r>
            <a:r>
              <a:rPr lang="fr-FR" sz="1400" b="1"/>
              <a:t>Qui ? </a:t>
            </a:r>
            <a:r>
              <a:rPr lang="fr-FR" sz="1400"/>
              <a:t>Deux points de vigilance sont indiqués : identifier et citer la source et vérifier les licences Creative Commons (que permet concrètement la licence ?) </a:t>
            </a:r>
            <a:r>
              <a:rPr lang="fr-FR" sz="1400" b="1"/>
              <a:t>Quand ? </a:t>
            </a:r>
            <a:r>
              <a:rPr lang="fr-FR" sz="1400"/>
              <a:t>Deux aspects temporels sont à considérer : la date de création de l’OER et la date de modification.</a:t>
            </a:r>
          </a:p>
        </p:txBody>
      </p:sp>
      <p:sp>
        <p:nvSpPr>
          <p:cNvPr id="7" name="ZoneTexte 6">
            <a:extLst>
              <a:ext uri="{FF2B5EF4-FFF2-40B4-BE49-F238E27FC236}">
                <a16:creationId xmlns:a16="http://schemas.microsoft.com/office/drawing/2014/main" id="{9FFDD629-3DFC-803A-D829-F0B04BD52C50}"/>
              </a:ext>
            </a:extLst>
          </p:cNvPr>
          <p:cNvSpPr txBox="1"/>
          <p:nvPr/>
        </p:nvSpPr>
        <p:spPr>
          <a:xfrm rot="16200000">
            <a:off x="-2698595" y="3595171"/>
            <a:ext cx="6099465" cy="369332"/>
          </a:xfrm>
          <a:prstGeom prst="rect">
            <a:avLst/>
          </a:prstGeom>
          <a:noFill/>
        </p:spPr>
        <p:txBody>
          <a:bodyPr wrap="square">
            <a:spAutoFit/>
          </a:bodyPr>
          <a:lstStyle/>
          <a:p>
            <a:pPr algn="ctr"/>
            <a:r>
              <a:rPr lang="fr-BE" b="1" i="0">
                <a:solidFill>
                  <a:srgbClr val="31A2A7"/>
                </a:solidFill>
                <a:effectLst/>
              </a:rPr>
              <a:t>Explorer les OER : 6 repères pour orienter sa recherche</a:t>
            </a:r>
            <a:endParaRPr lang="fr-BE" b="1">
              <a:solidFill>
                <a:srgbClr val="31A2A7"/>
              </a:solidFill>
            </a:endParaRPr>
          </a:p>
        </p:txBody>
      </p:sp>
      <p:sp>
        <p:nvSpPr>
          <p:cNvPr id="11" name="Espace réservé du numéro de diapositive 10">
            <a:extLst>
              <a:ext uri="{FF2B5EF4-FFF2-40B4-BE49-F238E27FC236}">
                <a16:creationId xmlns:a16="http://schemas.microsoft.com/office/drawing/2014/main" id="{3FDDAD35-CC5C-93DC-DD96-8A7445A6CC11}"/>
              </a:ext>
            </a:extLst>
          </p:cNvPr>
          <p:cNvSpPr>
            <a:spLocks noGrp="1"/>
          </p:cNvSpPr>
          <p:nvPr>
            <p:ph type="sldNum" sz="quarter" idx="12"/>
          </p:nvPr>
        </p:nvSpPr>
        <p:spPr>
          <a:xfrm rot="16200000">
            <a:off x="4202514" y="637073"/>
            <a:ext cx="1134070" cy="402483"/>
          </a:xfrm>
        </p:spPr>
        <p:txBody>
          <a:bodyPr/>
          <a:lstStyle/>
          <a:p>
            <a:fld id="{00120880-3390-4990-AFA4-6E4BE44AC0DB}" type="slidenum">
              <a:rPr lang="fr-BE" smtClean="0"/>
              <a:t>24</a:t>
            </a:fld>
            <a:endParaRPr lang="fr-BE"/>
          </a:p>
        </p:txBody>
      </p:sp>
      <p:sp>
        <p:nvSpPr>
          <p:cNvPr id="4" name="ZoneTexte 3">
            <a:extLst>
              <a:ext uri="{FF2B5EF4-FFF2-40B4-BE49-F238E27FC236}">
                <a16:creationId xmlns:a16="http://schemas.microsoft.com/office/drawing/2014/main" id="{57F02B2C-D893-ADBD-DC7A-C067A34A299C}"/>
              </a:ext>
            </a:extLst>
          </p:cNvPr>
          <p:cNvSpPr txBox="1"/>
          <p:nvPr/>
        </p:nvSpPr>
        <p:spPr>
          <a:xfrm rot="16200000">
            <a:off x="2759731" y="3993497"/>
            <a:ext cx="4145121" cy="461665"/>
          </a:xfrm>
          <a:prstGeom prst="rect">
            <a:avLst/>
          </a:prstGeom>
          <a:noFill/>
        </p:spPr>
        <p:txBody>
          <a:bodyPr wrap="square">
            <a:spAutoFit/>
          </a:bodyPr>
          <a:lstStyle/>
          <a:p>
            <a:pPr algn="ctr">
              <a:buNone/>
            </a:pPr>
            <a:r>
              <a:rPr lang="fr-BE" sz="1200">
                <a:hlinkClick r:id="rId2"/>
              </a:rPr>
              <a:t>https://oer.uclouvain.be/jspui/handle/20.500.12279/1092.4</a:t>
            </a:r>
            <a:endParaRPr lang="fr-BE" sz="1200"/>
          </a:p>
          <a:p>
            <a:pPr algn="ctr">
              <a:buNone/>
            </a:pPr>
            <a:endParaRPr lang="fr-BE" sz="1200"/>
          </a:p>
        </p:txBody>
      </p:sp>
    </p:spTree>
    <p:extLst>
      <p:ext uri="{BB962C8B-B14F-4D97-AF65-F5344CB8AC3E}">
        <p14:creationId xmlns:p14="http://schemas.microsoft.com/office/powerpoint/2010/main" val="148388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162E3-3410-042A-BF50-3693F33F364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9942A5-50D3-614F-2255-6FA5C2455DE4}"/>
              </a:ext>
            </a:extLst>
          </p:cNvPr>
          <p:cNvSpPr>
            <a:spLocks noGrp="1"/>
          </p:cNvSpPr>
          <p:nvPr>
            <p:ph type="sldNum" sz="quarter" idx="12"/>
          </p:nvPr>
        </p:nvSpPr>
        <p:spPr>
          <a:xfrm rot="16200000">
            <a:off x="4172785" y="491403"/>
            <a:ext cx="1134070" cy="402483"/>
          </a:xfrm>
        </p:spPr>
        <p:txBody>
          <a:bodyPr/>
          <a:lstStyle/>
          <a:p>
            <a:fld id="{00120880-3390-4990-AFA4-6E4BE44AC0DB}" type="slidenum">
              <a:rPr lang="fr-BE" smtClean="0"/>
              <a:t>25</a:t>
            </a:fld>
            <a:endParaRPr lang="fr-BE"/>
          </a:p>
        </p:txBody>
      </p:sp>
      <p:pic>
        <p:nvPicPr>
          <p:cNvPr id="4" name="Image 3" descr="Une image contenant texte, capture d’écran, Police, diagramme&#10;&#10;Le contenu généré par l’IA peut être incorrect.">
            <a:extLst>
              <a:ext uri="{FF2B5EF4-FFF2-40B4-BE49-F238E27FC236}">
                <a16:creationId xmlns:a16="http://schemas.microsoft.com/office/drawing/2014/main" id="{01F0F2FE-0519-275E-6EB7-0A2BB3473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67388" y="1313896"/>
            <a:ext cx="6975087" cy="4931881"/>
          </a:xfrm>
          <a:prstGeom prst="rect">
            <a:avLst/>
          </a:prstGeom>
        </p:spPr>
      </p:pic>
    </p:spTree>
    <p:extLst>
      <p:ext uri="{BB962C8B-B14F-4D97-AF65-F5344CB8AC3E}">
        <p14:creationId xmlns:p14="http://schemas.microsoft.com/office/powerpoint/2010/main" val="561308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158D0-8D00-AC77-3752-53474D25406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7CE5673-9790-F2D6-BB55-B44E7F4E6347}"/>
              </a:ext>
            </a:extLst>
          </p:cNvPr>
          <p:cNvSpPr txBox="1"/>
          <p:nvPr/>
        </p:nvSpPr>
        <p:spPr>
          <a:xfrm>
            <a:off x="431799" y="1181139"/>
            <a:ext cx="4432864" cy="5878276"/>
          </a:xfrm>
          <a:prstGeom prst="rect">
            <a:avLst/>
          </a:prstGeom>
          <a:noFill/>
        </p:spPr>
        <p:txBody>
          <a:bodyPr wrap="square" lIns="91440" tIns="45720" rIns="91440" bIns="45720" anchor="t">
            <a:spAutoFit/>
          </a:bodyPr>
          <a:lstStyle/>
          <a:p>
            <a:pPr>
              <a:lnSpc>
                <a:spcPct val="150000"/>
              </a:lnSpc>
            </a:pPr>
            <a:r>
              <a:rPr lang="fr-FR" sz="1400"/>
              <a:t>Ce </a:t>
            </a:r>
            <a:r>
              <a:rPr lang="fr-FR" sz="1400" err="1"/>
              <a:t>sketchnote</a:t>
            </a:r>
            <a:r>
              <a:rPr lang="fr-FR" sz="1400"/>
              <a:t> fonctionne comme une boussole visuelle, permettant aux </a:t>
            </a:r>
            <a:r>
              <a:rPr lang="fr-FR" sz="1400" err="1"/>
              <a:t>enseignant·es</a:t>
            </a:r>
            <a:r>
              <a:rPr lang="fr-FR" sz="1400"/>
              <a:t>, </a:t>
            </a:r>
            <a:r>
              <a:rPr lang="fr-FR" sz="1400" err="1"/>
              <a:t>formateur·rices</a:t>
            </a:r>
            <a:r>
              <a:rPr lang="fr-FR" sz="1400"/>
              <a:t> et </a:t>
            </a:r>
            <a:r>
              <a:rPr lang="fr-FR" sz="1400" err="1"/>
              <a:t>concepteur·rices</a:t>
            </a:r>
            <a:r>
              <a:rPr lang="fr-FR" sz="1400"/>
              <a:t> pédagogiques de repérer </a:t>
            </a:r>
            <a:r>
              <a:rPr lang="fr-FR" sz="1400" err="1"/>
              <a:t>rapide-ment</a:t>
            </a:r>
            <a:r>
              <a:rPr lang="fr-FR" sz="1400"/>
              <a:t> où chercher des OER. Quatre voies d’accès aux OER sont représentées dans un cercle : </a:t>
            </a:r>
            <a:endParaRPr lang="fr-FR"/>
          </a:p>
          <a:p>
            <a:pPr marL="285750" indent="-285750">
              <a:lnSpc>
                <a:spcPct val="150000"/>
              </a:lnSpc>
              <a:buFont typeface="Arial" panose="020B0604020202020204" pitchFamily="34" charset="0"/>
              <a:buChar char="•"/>
            </a:pPr>
            <a:r>
              <a:rPr lang="fr-FR" sz="1400"/>
              <a:t>via des plateformes conçues (OER-</a:t>
            </a:r>
            <a:r>
              <a:rPr lang="fr-FR" sz="1400" err="1"/>
              <a:t>UCLouvain</a:t>
            </a:r>
            <a:r>
              <a:rPr lang="fr-FR" sz="1400"/>
              <a:t>, Open Moodle) ou utilisées (</a:t>
            </a:r>
            <a:r>
              <a:rPr lang="fr-FR" sz="1400" err="1"/>
              <a:t>EdX</a:t>
            </a:r>
            <a:r>
              <a:rPr lang="fr-FR" sz="1400"/>
              <a:t>) par l’</a:t>
            </a:r>
            <a:r>
              <a:rPr lang="fr-FR" sz="1400" err="1"/>
              <a:t>UCLouvain</a:t>
            </a:r>
            <a:endParaRPr lang="fr-FR" sz="1400"/>
          </a:p>
          <a:p>
            <a:pPr marL="285750" indent="-285750">
              <a:lnSpc>
                <a:spcPct val="150000"/>
              </a:lnSpc>
              <a:buFont typeface="Arial" panose="020B0604020202020204" pitchFamily="34" charset="0"/>
              <a:buChar char="•"/>
            </a:pPr>
            <a:r>
              <a:rPr lang="fr-FR" sz="1400"/>
              <a:t>Via des </a:t>
            </a:r>
            <a:r>
              <a:rPr lang="fr-FR" sz="1400" err="1"/>
              <a:t>métaportails</a:t>
            </a:r>
            <a:r>
              <a:rPr lang="fr-FR" sz="1400"/>
              <a:t> tels que Merlot, OASIS, OER Commons et ELD.</a:t>
            </a:r>
          </a:p>
          <a:p>
            <a:pPr marL="285750" indent="-285750">
              <a:lnSpc>
                <a:spcPct val="150000"/>
              </a:lnSpc>
              <a:buFont typeface="Arial" panose="020B0604020202020204" pitchFamily="34" charset="0"/>
              <a:buChar char="•"/>
            </a:pPr>
            <a:r>
              <a:rPr lang="fr-FR" sz="1400"/>
              <a:t>Via des portails tels que Pressbooks, </a:t>
            </a:r>
            <a:r>
              <a:rPr lang="fr-FR" sz="1400" err="1"/>
              <a:t>Openstax</a:t>
            </a:r>
            <a:r>
              <a:rPr lang="fr-FR" sz="1400"/>
              <a:t> et Oxford podcast.</a:t>
            </a:r>
          </a:p>
          <a:p>
            <a:pPr marL="285750" indent="-285750">
              <a:lnSpc>
                <a:spcPct val="150000"/>
              </a:lnSpc>
              <a:buFont typeface="Arial" panose="020B0604020202020204" pitchFamily="34" charset="0"/>
              <a:buChar char="•"/>
            </a:pPr>
            <a:r>
              <a:rPr lang="fr-FR" sz="1400"/>
              <a:t>Via la "Big List" produite par l’Université de Pittsburgh.</a:t>
            </a:r>
          </a:p>
          <a:p>
            <a:pPr>
              <a:lnSpc>
                <a:spcPct val="150000"/>
              </a:lnSpc>
            </a:pPr>
            <a:r>
              <a:rPr lang="fr-FR" sz="1400"/>
              <a:t>Une dernière méthode de recherche qui englobe les quatre précédentes est la recherche avancée. Cette dernière, plus transversale, permet d’interroger plusieurs sources à la fois, selon des critères spécifiques.</a:t>
            </a:r>
          </a:p>
        </p:txBody>
      </p:sp>
      <p:sp>
        <p:nvSpPr>
          <p:cNvPr id="7" name="ZoneTexte 6">
            <a:extLst>
              <a:ext uri="{FF2B5EF4-FFF2-40B4-BE49-F238E27FC236}">
                <a16:creationId xmlns:a16="http://schemas.microsoft.com/office/drawing/2014/main" id="{EB5B4DF0-746C-68AC-CE2B-7FF83DE0034C}"/>
              </a:ext>
            </a:extLst>
          </p:cNvPr>
          <p:cNvSpPr txBox="1"/>
          <p:nvPr/>
        </p:nvSpPr>
        <p:spPr>
          <a:xfrm>
            <a:off x="304518" y="341597"/>
            <a:ext cx="4432864" cy="646331"/>
          </a:xfrm>
          <a:prstGeom prst="rect">
            <a:avLst/>
          </a:prstGeom>
          <a:noFill/>
        </p:spPr>
        <p:txBody>
          <a:bodyPr wrap="square">
            <a:spAutoFit/>
          </a:bodyPr>
          <a:lstStyle/>
          <a:p>
            <a:pPr algn="ctr"/>
            <a:r>
              <a:rPr lang="fr-BE" b="1" i="0">
                <a:solidFill>
                  <a:srgbClr val="31A2A7"/>
                </a:solidFill>
                <a:effectLst/>
              </a:rPr>
              <a:t>Où chercher des OER : </a:t>
            </a:r>
          </a:p>
          <a:p>
            <a:pPr algn="ctr"/>
            <a:r>
              <a:rPr lang="fr-BE" b="1">
                <a:solidFill>
                  <a:srgbClr val="31A2A7"/>
                </a:solidFill>
              </a:rPr>
              <a:t>d</a:t>
            </a:r>
            <a:r>
              <a:rPr lang="fr-BE" b="1" i="0">
                <a:solidFill>
                  <a:srgbClr val="31A2A7"/>
                </a:solidFill>
                <a:effectLst/>
              </a:rPr>
              <a:t>es moyens pour enrichir ses cours</a:t>
            </a:r>
            <a:endParaRPr lang="fr-BE" b="1">
              <a:solidFill>
                <a:srgbClr val="31A2A7"/>
              </a:solidFill>
            </a:endParaRPr>
          </a:p>
        </p:txBody>
      </p:sp>
      <p:sp>
        <p:nvSpPr>
          <p:cNvPr id="10" name="ZoneTexte 9">
            <a:extLst>
              <a:ext uri="{FF2B5EF4-FFF2-40B4-BE49-F238E27FC236}">
                <a16:creationId xmlns:a16="http://schemas.microsoft.com/office/drawing/2014/main" id="{812593AE-E54C-A23A-A224-59F202765EE1}"/>
              </a:ext>
            </a:extLst>
          </p:cNvPr>
          <p:cNvSpPr txBox="1"/>
          <p:nvPr/>
        </p:nvSpPr>
        <p:spPr>
          <a:xfrm>
            <a:off x="346523" y="7062675"/>
            <a:ext cx="4090396" cy="461665"/>
          </a:xfrm>
          <a:prstGeom prst="rect">
            <a:avLst/>
          </a:prstGeom>
          <a:noFill/>
        </p:spPr>
        <p:txBody>
          <a:bodyPr wrap="square">
            <a:spAutoFit/>
          </a:bodyPr>
          <a:lstStyle/>
          <a:p>
            <a:pPr algn="ctr">
              <a:buNone/>
            </a:pPr>
            <a:r>
              <a:rPr lang="fr-BE" sz="1200">
                <a:hlinkClick r:id="rId2"/>
              </a:rPr>
              <a:t>https://oer.uclouvain.be/jspui/handle/20.500.12279/1092.4</a:t>
            </a:r>
            <a:endParaRPr lang="fr-BE" sz="1200"/>
          </a:p>
          <a:p>
            <a:pPr algn="ctr">
              <a:buNone/>
            </a:pPr>
            <a:endParaRPr lang="fr-BE" sz="1200"/>
          </a:p>
        </p:txBody>
      </p:sp>
      <p:sp>
        <p:nvSpPr>
          <p:cNvPr id="11" name="Espace réservé du numéro de diapositive 10">
            <a:extLst>
              <a:ext uri="{FF2B5EF4-FFF2-40B4-BE49-F238E27FC236}">
                <a16:creationId xmlns:a16="http://schemas.microsoft.com/office/drawing/2014/main" id="{31F11833-EC36-B685-F9C3-88A51F407A24}"/>
              </a:ext>
            </a:extLst>
          </p:cNvPr>
          <p:cNvSpPr>
            <a:spLocks noGrp="1"/>
          </p:cNvSpPr>
          <p:nvPr>
            <p:ph type="sldNum" sz="quarter" idx="12"/>
          </p:nvPr>
        </p:nvSpPr>
        <p:spPr/>
        <p:txBody>
          <a:bodyPr/>
          <a:lstStyle/>
          <a:p>
            <a:fld id="{00120880-3390-4990-AFA4-6E4BE44AC0DB}" type="slidenum">
              <a:rPr lang="fr-BE" smtClean="0"/>
              <a:t>26</a:t>
            </a:fld>
            <a:endParaRPr lang="fr-BE"/>
          </a:p>
        </p:txBody>
      </p:sp>
    </p:spTree>
    <p:extLst>
      <p:ext uri="{BB962C8B-B14F-4D97-AF65-F5344CB8AC3E}">
        <p14:creationId xmlns:p14="http://schemas.microsoft.com/office/powerpoint/2010/main" val="8667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5C704-5D5D-F895-E0C4-95B2CDB73E6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0597B90-A37D-E409-D584-EA9D2757A1D1}"/>
              </a:ext>
            </a:extLst>
          </p:cNvPr>
          <p:cNvSpPr>
            <a:spLocks noGrp="1"/>
          </p:cNvSpPr>
          <p:nvPr>
            <p:ph type="sldNum" sz="quarter" idx="12"/>
          </p:nvPr>
        </p:nvSpPr>
        <p:spPr/>
        <p:txBody>
          <a:bodyPr/>
          <a:lstStyle/>
          <a:p>
            <a:fld id="{00120880-3390-4990-AFA4-6E4BE44AC0DB}" type="slidenum">
              <a:rPr lang="fr-BE" smtClean="0"/>
              <a:t>27</a:t>
            </a:fld>
            <a:endParaRPr lang="fr-BE"/>
          </a:p>
        </p:txBody>
      </p:sp>
      <p:pic>
        <p:nvPicPr>
          <p:cNvPr id="4" name="Image 3" descr="Une image contenant texte, capture d’écran, diagramme, nombre&#10;&#10;Le contenu généré par l’IA peut être incorrect.">
            <a:extLst>
              <a:ext uri="{FF2B5EF4-FFF2-40B4-BE49-F238E27FC236}">
                <a16:creationId xmlns:a16="http://schemas.microsoft.com/office/drawing/2014/main" id="{70683125-164A-C98F-A9B9-705610D80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981"/>
            <a:ext cx="5040313" cy="6697713"/>
          </a:xfrm>
          <a:prstGeom prst="rect">
            <a:avLst/>
          </a:prstGeom>
        </p:spPr>
      </p:pic>
    </p:spTree>
    <p:extLst>
      <p:ext uri="{BB962C8B-B14F-4D97-AF65-F5344CB8AC3E}">
        <p14:creationId xmlns:p14="http://schemas.microsoft.com/office/powerpoint/2010/main" val="1221729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3BF98-3981-FF95-1243-AB8D78BD18F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51BD7CA-AF7D-748E-C9A5-27F35FDD4062}"/>
              </a:ext>
            </a:extLst>
          </p:cNvPr>
          <p:cNvSpPr txBox="1"/>
          <p:nvPr/>
        </p:nvSpPr>
        <p:spPr>
          <a:xfrm>
            <a:off x="346736" y="962208"/>
            <a:ext cx="4520046" cy="5878276"/>
          </a:xfrm>
          <a:prstGeom prst="rect">
            <a:avLst/>
          </a:prstGeom>
          <a:noFill/>
        </p:spPr>
        <p:txBody>
          <a:bodyPr wrap="square">
            <a:spAutoFit/>
          </a:bodyPr>
          <a:lstStyle/>
          <a:p>
            <a:pPr>
              <a:lnSpc>
                <a:spcPct val="150000"/>
              </a:lnSpc>
            </a:pPr>
            <a:r>
              <a:rPr lang="fr-FR" sz="1400"/>
              <a:t>Le </a:t>
            </a:r>
            <a:r>
              <a:rPr lang="fr-FR" sz="1400" b="1"/>
              <a:t>droit d’auteur </a:t>
            </a:r>
            <a:r>
              <a:rPr lang="fr-FR" sz="1400"/>
              <a:t>protège les œuvres de l’esprit (textes, images, musiques, etc.) dès qu’elles sont originales et attribuées à une personne physique. Les ressources trouvées en ligne peuvent être téléchargées pour un usage personnel, mais leur réutilisation, modification ou diffusion est interdite sans autorisation. </a:t>
            </a:r>
            <a:r>
              <a:rPr lang="fr-FR" sz="1400" b="1"/>
              <a:t>L’exception pédagogique</a:t>
            </a:r>
            <a:r>
              <a:rPr lang="fr-FR" sz="1400"/>
              <a:t> autorise l’usage d’œuvres protégées dans un cadre éducatif, en respectant les droits moraux et en limitant la diffusion aux étudiants de l’établissement. Elle permet la copie et la projection, dans la limite de 10 % d’une œuvre (sauf images et œuvres courtes), avec obligation de citer les sources. Les </a:t>
            </a:r>
            <a:r>
              <a:rPr lang="fr-FR" sz="1400" b="1"/>
              <a:t>licences libres </a:t>
            </a:r>
            <a:r>
              <a:rPr lang="fr-FR" sz="1400"/>
              <a:t>offrent davantage de libertés sans transférer la propriété intellectuelle ; elles exigent simplement de créditer l’auteur. Les licences </a:t>
            </a:r>
            <a:r>
              <a:rPr lang="fr-FR" sz="1400" b="1"/>
              <a:t>Creative Commons </a:t>
            </a:r>
            <a:r>
              <a:rPr lang="fr-FR" sz="1400"/>
              <a:t>en sont un exemple. Il existe 6 types au total. Les restrictions peuvent se combiner. Cependant, plus une licence est permissive, plus l’œuvre est facilement réutilisable.</a:t>
            </a:r>
          </a:p>
        </p:txBody>
      </p:sp>
      <p:sp>
        <p:nvSpPr>
          <p:cNvPr id="7" name="ZoneTexte 6">
            <a:extLst>
              <a:ext uri="{FF2B5EF4-FFF2-40B4-BE49-F238E27FC236}">
                <a16:creationId xmlns:a16="http://schemas.microsoft.com/office/drawing/2014/main" id="{3C4626F8-A60C-2B0A-1AD4-5CD1632544D5}"/>
              </a:ext>
            </a:extLst>
          </p:cNvPr>
          <p:cNvSpPr txBox="1"/>
          <p:nvPr/>
        </p:nvSpPr>
        <p:spPr>
          <a:xfrm>
            <a:off x="304518" y="320331"/>
            <a:ext cx="4432864" cy="369332"/>
          </a:xfrm>
          <a:prstGeom prst="rect">
            <a:avLst/>
          </a:prstGeom>
          <a:noFill/>
        </p:spPr>
        <p:txBody>
          <a:bodyPr wrap="square">
            <a:spAutoFit/>
          </a:bodyPr>
          <a:lstStyle/>
          <a:p>
            <a:pPr algn="ctr"/>
            <a:r>
              <a:rPr lang="fr-BE" b="1" i="0">
                <a:solidFill>
                  <a:srgbClr val="31A2A7"/>
                </a:solidFill>
                <a:effectLst/>
              </a:rPr>
              <a:t>Creative Commons : Clés en main</a:t>
            </a:r>
            <a:endParaRPr lang="fr-BE" b="1">
              <a:solidFill>
                <a:srgbClr val="31A2A7"/>
              </a:solidFill>
            </a:endParaRPr>
          </a:p>
        </p:txBody>
      </p:sp>
      <p:sp>
        <p:nvSpPr>
          <p:cNvPr id="11" name="Espace réservé du numéro de diapositive 10">
            <a:extLst>
              <a:ext uri="{FF2B5EF4-FFF2-40B4-BE49-F238E27FC236}">
                <a16:creationId xmlns:a16="http://schemas.microsoft.com/office/drawing/2014/main" id="{827D288F-A11C-CB94-7C2A-A351A3CA2D56}"/>
              </a:ext>
            </a:extLst>
          </p:cNvPr>
          <p:cNvSpPr>
            <a:spLocks noGrp="1"/>
          </p:cNvSpPr>
          <p:nvPr>
            <p:ph type="sldNum" sz="quarter" idx="12"/>
          </p:nvPr>
        </p:nvSpPr>
        <p:spPr/>
        <p:txBody>
          <a:bodyPr/>
          <a:lstStyle/>
          <a:p>
            <a:fld id="{00120880-3390-4990-AFA4-6E4BE44AC0DB}" type="slidenum">
              <a:rPr lang="fr-BE" smtClean="0"/>
              <a:t>28</a:t>
            </a:fld>
            <a:endParaRPr lang="fr-BE"/>
          </a:p>
        </p:txBody>
      </p:sp>
      <p:sp>
        <p:nvSpPr>
          <p:cNvPr id="4" name="ZoneTexte 3">
            <a:extLst>
              <a:ext uri="{FF2B5EF4-FFF2-40B4-BE49-F238E27FC236}">
                <a16:creationId xmlns:a16="http://schemas.microsoft.com/office/drawing/2014/main" id="{A665BA63-5CBD-ED98-FC4D-9714361936DD}"/>
              </a:ext>
            </a:extLst>
          </p:cNvPr>
          <p:cNvSpPr txBox="1"/>
          <p:nvPr/>
        </p:nvSpPr>
        <p:spPr>
          <a:xfrm>
            <a:off x="346522" y="7064340"/>
            <a:ext cx="4025900" cy="461665"/>
          </a:xfrm>
          <a:prstGeom prst="rect">
            <a:avLst/>
          </a:prstGeom>
          <a:noFill/>
        </p:spPr>
        <p:txBody>
          <a:bodyPr wrap="square">
            <a:spAutoFit/>
          </a:bodyPr>
          <a:lstStyle/>
          <a:p>
            <a:pPr>
              <a:buNone/>
            </a:pPr>
            <a:r>
              <a:rPr lang="fr-BE" sz="1200">
                <a:hlinkClick r:id="rId2"/>
              </a:rPr>
              <a:t>https://oer.uclouvain.be/jspui/handle/20.500.12279/889.7</a:t>
            </a:r>
            <a:endParaRPr lang="fr-BE" sz="1200"/>
          </a:p>
          <a:p>
            <a:pPr>
              <a:buNone/>
            </a:pPr>
            <a:endParaRPr lang="fr-BE" sz="1200"/>
          </a:p>
        </p:txBody>
      </p:sp>
    </p:spTree>
    <p:extLst>
      <p:ext uri="{BB962C8B-B14F-4D97-AF65-F5344CB8AC3E}">
        <p14:creationId xmlns:p14="http://schemas.microsoft.com/office/powerpoint/2010/main" val="3250256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5E55-457E-0A63-8984-D402CED8F9A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C7E9E6E-88B2-12F8-6ABB-B87989074949}"/>
              </a:ext>
            </a:extLst>
          </p:cNvPr>
          <p:cNvSpPr>
            <a:spLocks noGrp="1"/>
          </p:cNvSpPr>
          <p:nvPr>
            <p:ph type="sldNum" sz="quarter" idx="12"/>
          </p:nvPr>
        </p:nvSpPr>
        <p:spPr/>
        <p:txBody>
          <a:bodyPr/>
          <a:lstStyle/>
          <a:p>
            <a:fld id="{00120880-3390-4990-AFA4-6E4BE44AC0DB}" type="slidenum">
              <a:rPr lang="fr-BE" smtClean="0"/>
              <a:t>29</a:t>
            </a:fld>
            <a:endParaRPr lang="fr-BE"/>
          </a:p>
        </p:txBody>
      </p:sp>
      <p:graphicFrame>
        <p:nvGraphicFramePr>
          <p:cNvPr id="3" name="Objet 2">
            <a:extLst>
              <a:ext uri="{FF2B5EF4-FFF2-40B4-BE49-F238E27FC236}">
                <a16:creationId xmlns:a16="http://schemas.microsoft.com/office/drawing/2014/main" id="{8333DF2F-1C49-90A6-193F-84E8AD432EDD}"/>
              </a:ext>
            </a:extLst>
          </p:cNvPr>
          <p:cNvGraphicFramePr>
            <a:graphicFrameLocks noChangeAspect="1"/>
          </p:cNvGraphicFramePr>
          <p:nvPr>
            <p:extLst>
              <p:ext uri="{D42A27DB-BD31-4B8C-83A1-F6EECF244321}">
                <p14:modId xmlns:p14="http://schemas.microsoft.com/office/powerpoint/2010/main" val="1892066751"/>
              </p:ext>
            </p:extLst>
          </p:nvPr>
        </p:nvGraphicFramePr>
        <p:xfrm>
          <a:off x="68795" y="268920"/>
          <a:ext cx="4971518" cy="7021833"/>
        </p:xfrm>
        <a:graphic>
          <a:graphicData uri="http://schemas.openxmlformats.org/presentationml/2006/ole">
            <mc:AlternateContent xmlns:mc="http://schemas.openxmlformats.org/markup-compatibility/2006">
              <mc:Choice xmlns:v="urn:schemas-microsoft-com:vml" Requires="v">
                <p:oleObj name="Acrobat Document" r:id="rId3" imgW="5676567" imgH="8020037" progId="Acrobat.Document.DC">
                  <p:embed/>
                </p:oleObj>
              </mc:Choice>
              <mc:Fallback>
                <p:oleObj name="Acrobat Document" r:id="rId3" imgW="5676567" imgH="8020037" progId="Acrobat.Document.DC">
                  <p:embed/>
                  <p:pic>
                    <p:nvPicPr>
                      <p:cNvPr id="3" name="Objet 2">
                        <a:extLst>
                          <a:ext uri="{FF2B5EF4-FFF2-40B4-BE49-F238E27FC236}">
                            <a16:creationId xmlns:a16="http://schemas.microsoft.com/office/drawing/2014/main" id="{8333DF2F-1C49-90A6-193F-84E8AD432EDD}"/>
                          </a:ext>
                        </a:extLst>
                      </p:cNvPr>
                      <p:cNvPicPr/>
                      <p:nvPr/>
                    </p:nvPicPr>
                    <p:blipFill>
                      <a:blip r:embed="rId4"/>
                      <a:stretch>
                        <a:fillRect/>
                      </a:stretch>
                    </p:blipFill>
                    <p:spPr>
                      <a:xfrm>
                        <a:off x="68795" y="268920"/>
                        <a:ext cx="4971518" cy="7021833"/>
                      </a:xfrm>
                      <a:prstGeom prst="rect">
                        <a:avLst/>
                      </a:prstGeom>
                    </p:spPr>
                  </p:pic>
                </p:oleObj>
              </mc:Fallback>
            </mc:AlternateContent>
          </a:graphicData>
        </a:graphic>
      </p:graphicFrame>
    </p:spTree>
    <p:extLst>
      <p:ext uri="{BB962C8B-B14F-4D97-AF65-F5344CB8AC3E}">
        <p14:creationId xmlns:p14="http://schemas.microsoft.com/office/powerpoint/2010/main" val="1795514221"/>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 diagramme&#10;&#10;Le contenu généré par l’IA peut être incorrect.">
            <a:extLst>
              <a:ext uri="{FF2B5EF4-FFF2-40B4-BE49-F238E27FC236}">
                <a16:creationId xmlns:a16="http://schemas.microsoft.com/office/drawing/2014/main" id="{CCFD498E-3EF9-2F1F-8745-C029C5B5A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3439" y="1375924"/>
            <a:ext cx="7559675" cy="4807828"/>
          </a:xfrm>
          <a:prstGeom prst="rect">
            <a:avLst/>
          </a:prstGeom>
        </p:spPr>
      </p:pic>
      <p:sp>
        <p:nvSpPr>
          <p:cNvPr id="8" name="Espace réservé du numéro de diapositive 7">
            <a:extLst>
              <a:ext uri="{FF2B5EF4-FFF2-40B4-BE49-F238E27FC236}">
                <a16:creationId xmlns:a16="http://schemas.microsoft.com/office/drawing/2014/main" id="{2683BB64-F8AB-75E6-B9F1-319020AE1790}"/>
              </a:ext>
            </a:extLst>
          </p:cNvPr>
          <p:cNvSpPr>
            <a:spLocks noGrp="1"/>
          </p:cNvSpPr>
          <p:nvPr>
            <p:ph type="sldNum" sz="quarter" idx="12"/>
          </p:nvPr>
        </p:nvSpPr>
        <p:spPr/>
        <p:txBody>
          <a:bodyPr/>
          <a:lstStyle/>
          <a:p>
            <a:fld id="{00120880-3390-4990-AFA4-6E4BE44AC0DB}" type="slidenum">
              <a:rPr lang="fr-BE" smtClean="0"/>
              <a:t>3</a:t>
            </a:fld>
            <a:endParaRPr lang="fr-BE"/>
          </a:p>
        </p:txBody>
      </p:sp>
    </p:spTree>
    <p:extLst>
      <p:ext uri="{BB962C8B-B14F-4D97-AF65-F5344CB8AC3E}">
        <p14:creationId xmlns:p14="http://schemas.microsoft.com/office/powerpoint/2010/main" val="182233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15543-BBB1-7758-3B35-68DA3335A0EC}"/>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27B99A57-357B-2A75-751E-B64421194181}"/>
              </a:ext>
            </a:extLst>
          </p:cNvPr>
          <p:cNvSpPr txBox="1"/>
          <p:nvPr/>
        </p:nvSpPr>
        <p:spPr>
          <a:xfrm>
            <a:off x="304518" y="320331"/>
            <a:ext cx="4432864" cy="369332"/>
          </a:xfrm>
          <a:prstGeom prst="rect">
            <a:avLst/>
          </a:prstGeom>
          <a:noFill/>
        </p:spPr>
        <p:txBody>
          <a:bodyPr wrap="square">
            <a:spAutoFit/>
          </a:bodyPr>
          <a:lstStyle/>
          <a:p>
            <a:pPr algn="ctr"/>
            <a:r>
              <a:rPr lang="fr-BE" b="1" i="0">
                <a:solidFill>
                  <a:srgbClr val="31A2A7"/>
                </a:solidFill>
                <a:effectLst/>
              </a:rPr>
              <a:t>Publier une OER</a:t>
            </a:r>
            <a:endParaRPr lang="fr-BE" b="1">
              <a:solidFill>
                <a:srgbClr val="31A2A7"/>
              </a:solidFill>
            </a:endParaRPr>
          </a:p>
        </p:txBody>
      </p:sp>
      <p:sp>
        <p:nvSpPr>
          <p:cNvPr id="11" name="Espace réservé du numéro de diapositive 10">
            <a:extLst>
              <a:ext uri="{FF2B5EF4-FFF2-40B4-BE49-F238E27FC236}">
                <a16:creationId xmlns:a16="http://schemas.microsoft.com/office/drawing/2014/main" id="{F43A1E82-B7BF-5FC4-8E99-7E5AC051F66E}"/>
              </a:ext>
            </a:extLst>
          </p:cNvPr>
          <p:cNvSpPr>
            <a:spLocks noGrp="1"/>
          </p:cNvSpPr>
          <p:nvPr>
            <p:ph type="sldNum" sz="quarter" idx="12"/>
          </p:nvPr>
        </p:nvSpPr>
        <p:spPr/>
        <p:txBody>
          <a:bodyPr/>
          <a:lstStyle/>
          <a:p>
            <a:fld id="{00120880-3390-4990-AFA4-6E4BE44AC0DB}" type="slidenum">
              <a:rPr lang="fr-BE" smtClean="0"/>
              <a:t>30</a:t>
            </a:fld>
            <a:endParaRPr lang="fr-BE"/>
          </a:p>
        </p:txBody>
      </p:sp>
      <p:sp>
        <p:nvSpPr>
          <p:cNvPr id="2" name="ZoneTexte 1">
            <a:extLst>
              <a:ext uri="{FF2B5EF4-FFF2-40B4-BE49-F238E27FC236}">
                <a16:creationId xmlns:a16="http://schemas.microsoft.com/office/drawing/2014/main" id="{929EC87E-8468-8515-9B19-79F1F09DF626}"/>
              </a:ext>
            </a:extLst>
          </p:cNvPr>
          <p:cNvSpPr txBox="1"/>
          <p:nvPr/>
        </p:nvSpPr>
        <p:spPr>
          <a:xfrm>
            <a:off x="431800" y="1961668"/>
            <a:ext cx="4520046" cy="2969787"/>
          </a:xfrm>
          <a:prstGeom prst="rect">
            <a:avLst/>
          </a:prstGeom>
          <a:noFill/>
        </p:spPr>
        <p:txBody>
          <a:bodyPr wrap="square">
            <a:spAutoFit/>
          </a:bodyPr>
          <a:lstStyle/>
          <a:p>
            <a:pPr>
              <a:lnSpc>
                <a:spcPct val="150000"/>
              </a:lnSpc>
            </a:pPr>
            <a:r>
              <a:rPr lang="fr-FR" sz="1400"/>
              <a:t>Cette infographie est conçue comme une checklist pour les personnes qui souhaitent publier une OER. Elles rappellent les bonnes conditions de diffusion d’une OER, notamment le respect des droits d’auteur, l’apposition d’une licence, ou encore s’assurer de l’accessibilité de la ressource. Afin de faciliter la réutilisation d’une OER par le plus grand nombre de personnes, il est aussi important d’accompagner la ressource d’un document de contextualisation.</a:t>
            </a:r>
          </a:p>
        </p:txBody>
      </p:sp>
    </p:spTree>
    <p:extLst>
      <p:ext uri="{BB962C8B-B14F-4D97-AF65-F5344CB8AC3E}">
        <p14:creationId xmlns:p14="http://schemas.microsoft.com/office/powerpoint/2010/main" val="4142520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D0121-1BD3-8AA4-6C1B-435405830E5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D2ED62-84BD-A3DE-7B11-397BE711C7EC}"/>
              </a:ext>
            </a:extLst>
          </p:cNvPr>
          <p:cNvSpPr>
            <a:spLocks noGrp="1"/>
          </p:cNvSpPr>
          <p:nvPr>
            <p:ph type="sldNum" sz="quarter" idx="12"/>
          </p:nvPr>
        </p:nvSpPr>
        <p:spPr/>
        <p:txBody>
          <a:bodyPr/>
          <a:lstStyle/>
          <a:p>
            <a:fld id="{00120880-3390-4990-AFA4-6E4BE44AC0DB}" type="slidenum">
              <a:rPr lang="fr-BE" smtClean="0"/>
              <a:t>31</a:t>
            </a:fld>
            <a:endParaRPr lang="fr-BE"/>
          </a:p>
        </p:txBody>
      </p:sp>
      <p:pic>
        <p:nvPicPr>
          <p:cNvPr id="4" name="Image 3" descr="Une image contenant texte, capture d’écran, Police, conception&#10;&#10;Le contenu généré par l’IA peut être incorrect.">
            <a:extLst>
              <a:ext uri="{FF2B5EF4-FFF2-40B4-BE49-F238E27FC236}">
                <a16:creationId xmlns:a16="http://schemas.microsoft.com/office/drawing/2014/main" id="{35F735FD-7B4F-FD8B-7E74-CF494A176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259"/>
            <a:ext cx="5040313" cy="7129156"/>
          </a:xfrm>
          <a:prstGeom prst="rect">
            <a:avLst/>
          </a:prstGeom>
        </p:spPr>
      </p:pic>
    </p:spTree>
    <p:extLst>
      <p:ext uri="{BB962C8B-B14F-4D97-AF65-F5344CB8AC3E}">
        <p14:creationId xmlns:p14="http://schemas.microsoft.com/office/powerpoint/2010/main" val="3919356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958F-2D20-3ABB-E5C9-0DA8CFDF2AB7}"/>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8A32783-FD77-52EE-EFE1-F1E9474C3469}"/>
              </a:ext>
            </a:extLst>
          </p:cNvPr>
          <p:cNvSpPr txBox="1"/>
          <p:nvPr/>
        </p:nvSpPr>
        <p:spPr>
          <a:xfrm rot="16200000">
            <a:off x="-1452670" y="3011520"/>
            <a:ext cx="6846497" cy="1675139"/>
          </a:xfrm>
          <a:prstGeom prst="rect">
            <a:avLst/>
          </a:prstGeom>
          <a:noFill/>
        </p:spPr>
        <p:txBody>
          <a:bodyPr wrap="square">
            <a:spAutoFit/>
          </a:bodyPr>
          <a:lstStyle/>
          <a:p>
            <a:pPr fontAlgn="base">
              <a:lnSpc>
                <a:spcPct val="150000"/>
              </a:lnSpc>
            </a:pPr>
            <a:r>
              <a:rPr lang="fr-FR" sz="1400"/>
              <a:t>Flore Louette, conseillère pédagogique, Serena Butcher et Guillaume </a:t>
            </a:r>
            <a:r>
              <a:rPr lang="fr-FR" sz="1400" err="1"/>
              <a:t>Lobet</a:t>
            </a:r>
            <a:r>
              <a:rPr lang="fr-FR" sz="1400"/>
              <a:t>, enseignants à l’</a:t>
            </a:r>
            <a:r>
              <a:rPr lang="fr-FR" sz="1400" err="1"/>
              <a:t>UCLouvain</a:t>
            </a:r>
            <a:r>
              <a:rPr lang="fr-FR" sz="1400"/>
              <a:t> ont témoigné de leur pratique de l’OE. Ces trois vidéos interrogent les utilisateurs sur leur découverte du mouvement de l’OE, leur projet, leur motivation, leurs bonnes surprises et leurs défis. </a:t>
            </a:r>
          </a:p>
          <a:p>
            <a:pPr fontAlgn="base">
              <a:lnSpc>
                <a:spcPct val="150000"/>
              </a:lnSpc>
            </a:pPr>
            <a:r>
              <a:rPr lang="fr-FR" sz="1400"/>
              <a:t> </a:t>
            </a:r>
            <a:r>
              <a:rPr lang="en-US" sz="1400"/>
              <a:t>​</a:t>
            </a:r>
            <a:endParaRPr lang="en-US" sz="1100" b="0" i="0">
              <a:effectLst/>
            </a:endParaRPr>
          </a:p>
        </p:txBody>
      </p:sp>
      <p:sp>
        <p:nvSpPr>
          <p:cNvPr id="7" name="ZoneTexte 6">
            <a:extLst>
              <a:ext uri="{FF2B5EF4-FFF2-40B4-BE49-F238E27FC236}">
                <a16:creationId xmlns:a16="http://schemas.microsoft.com/office/drawing/2014/main" id="{EB80A8BE-702D-4C57-0078-10DB8D3B74C3}"/>
              </a:ext>
            </a:extLst>
          </p:cNvPr>
          <p:cNvSpPr txBox="1"/>
          <p:nvPr/>
        </p:nvSpPr>
        <p:spPr>
          <a:xfrm rot="16200000">
            <a:off x="-2698595" y="3595171"/>
            <a:ext cx="6099465" cy="369332"/>
          </a:xfrm>
          <a:prstGeom prst="rect">
            <a:avLst/>
          </a:prstGeom>
          <a:noFill/>
        </p:spPr>
        <p:txBody>
          <a:bodyPr wrap="square">
            <a:spAutoFit/>
          </a:bodyPr>
          <a:lstStyle/>
          <a:p>
            <a:pPr algn="ctr"/>
            <a:r>
              <a:rPr lang="fr-BE" b="1" i="0">
                <a:solidFill>
                  <a:srgbClr val="31A2A7"/>
                </a:solidFill>
                <a:effectLst/>
              </a:rPr>
              <a:t>Témoignages</a:t>
            </a:r>
            <a:endParaRPr lang="fr-BE" b="1">
              <a:solidFill>
                <a:srgbClr val="31A2A7"/>
              </a:solidFill>
            </a:endParaRPr>
          </a:p>
        </p:txBody>
      </p:sp>
      <p:sp>
        <p:nvSpPr>
          <p:cNvPr id="11" name="Espace réservé du numéro de diapositive 10">
            <a:extLst>
              <a:ext uri="{FF2B5EF4-FFF2-40B4-BE49-F238E27FC236}">
                <a16:creationId xmlns:a16="http://schemas.microsoft.com/office/drawing/2014/main" id="{A49E8507-E772-E53A-7DE7-D87C30CD0BF6}"/>
              </a:ext>
            </a:extLst>
          </p:cNvPr>
          <p:cNvSpPr>
            <a:spLocks noGrp="1"/>
          </p:cNvSpPr>
          <p:nvPr>
            <p:ph type="sldNum" sz="quarter" idx="12"/>
          </p:nvPr>
        </p:nvSpPr>
        <p:spPr>
          <a:xfrm rot="16200000">
            <a:off x="4202514" y="637073"/>
            <a:ext cx="1134070" cy="402483"/>
          </a:xfrm>
        </p:spPr>
        <p:txBody>
          <a:bodyPr/>
          <a:lstStyle/>
          <a:p>
            <a:fld id="{00120880-3390-4990-AFA4-6E4BE44AC0DB}" type="slidenum">
              <a:rPr lang="fr-BE" smtClean="0"/>
              <a:t>32</a:t>
            </a:fld>
            <a:endParaRPr lang="fr-BE"/>
          </a:p>
        </p:txBody>
      </p:sp>
    </p:spTree>
    <p:extLst>
      <p:ext uri="{BB962C8B-B14F-4D97-AF65-F5344CB8AC3E}">
        <p14:creationId xmlns:p14="http://schemas.microsoft.com/office/powerpoint/2010/main" val="64734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4157B7-38E7-EF2E-13CE-C58765AACC63}"/>
              </a:ext>
            </a:extLst>
          </p:cNvPr>
          <p:cNvSpPr>
            <a:spLocks noGrp="1"/>
          </p:cNvSpPr>
          <p:nvPr>
            <p:ph type="sldNum" sz="quarter" idx="12"/>
          </p:nvPr>
        </p:nvSpPr>
        <p:spPr/>
        <p:txBody>
          <a:bodyPr/>
          <a:lstStyle/>
          <a:p>
            <a:fld id="{00120880-3390-4990-AFA4-6E4BE44AC0DB}" type="slidenum">
              <a:rPr lang="fr-BE" smtClean="0"/>
              <a:t>33</a:t>
            </a:fld>
            <a:endParaRPr lang="fr-BE"/>
          </a:p>
        </p:txBody>
      </p:sp>
      <p:grpSp>
        <p:nvGrpSpPr>
          <p:cNvPr id="3" name="Groupe 2">
            <a:extLst>
              <a:ext uri="{FF2B5EF4-FFF2-40B4-BE49-F238E27FC236}">
                <a16:creationId xmlns:a16="http://schemas.microsoft.com/office/drawing/2014/main" id="{88CB0406-C61B-881F-B822-2C9E8B2EEC78}"/>
              </a:ext>
            </a:extLst>
          </p:cNvPr>
          <p:cNvGrpSpPr/>
          <p:nvPr/>
        </p:nvGrpSpPr>
        <p:grpSpPr>
          <a:xfrm>
            <a:off x="417048" y="611188"/>
            <a:ext cx="2254373" cy="3275012"/>
            <a:chOff x="2549897" y="611187"/>
            <a:chExt cx="2254373" cy="3275012"/>
          </a:xfrm>
        </p:grpSpPr>
        <p:pic>
          <p:nvPicPr>
            <p:cNvPr id="15" name="Image 14">
              <a:extLst>
                <a:ext uri="{FF2B5EF4-FFF2-40B4-BE49-F238E27FC236}">
                  <a16:creationId xmlns:a16="http://schemas.microsoft.com/office/drawing/2014/main" id="{B9CF2845-9B77-93E8-989C-D0075AE0D8E1}"/>
                </a:ext>
              </a:extLst>
            </p:cNvPr>
            <p:cNvPicPr>
              <a:picLocks noChangeAspect="1"/>
            </p:cNvPicPr>
            <p:nvPr/>
          </p:nvPicPr>
          <p:blipFill>
            <a:blip r:embed="rId2"/>
            <a:srcRect r="18596"/>
            <a:stretch>
              <a:fillRect/>
            </a:stretch>
          </p:blipFill>
          <p:spPr>
            <a:xfrm rot="16200000">
              <a:off x="2039890" y="1121818"/>
              <a:ext cx="3275012" cy="2253749"/>
            </a:xfrm>
            <a:prstGeom prst="rect">
              <a:avLst/>
            </a:prstGeom>
            <a:ln w="19050">
              <a:solidFill>
                <a:schemeClr val="bg1"/>
              </a:solidFill>
            </a:ln>
          </p:spPr>
        </p:pic>
        <p:pic>
          <p:nvPicPr>
            <p:cNvPr id="19" name="Image 18" descr="Une image contenant Graphique, Police, graphisme, motif&#10;&#10;Le contenu généré par l’IA peut être incorrect.">
              <a:extLst>
                <a:ext uri="{FF2B5EF4-FFF2-40B4-BE49-F238E27FC236}">
                  <a16:creationId xmlns:a16="http://schemas.microsoft.com/office/drawing/2014/main" id="{DB1A7B4B-5A27-C824-4B57-B01701A7B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549897" y="2971795"/>
              <a:ext cx="914402" cy="914402"/>
            </a:xfrm>
            <a:prstGeom prst="rect">
              <a:avLst/>
            </a:prstGeom>
          </p:spPr>
        </p:pic>
      </p:grpSp>
      <p:grpSp>
        <p:nvGrpSpPr>
          <p:cNvPr id="5" name="Groupe 4">
            <a:extLst>
              <a:ext uri="{FF2B5EF4-FFF2-40B4-BE49-F238E27FC236}">
                <a16:creationId xmlns:a16="http://schemas.microsoft.com/office/drawing/2014/main" id="{3F623093-99AC-1939-10DC-977354E9E72B}"/>
              </a:ext>
            </a:extLst>
          </p:cNvPr>
          <p:cNvGrpSpPr/>
          <p:nvPr/>
        </p:nvGrpSpPr>
        <p:grpSpPr>
          <a:xfrm>
            <a:off x="417047" y="3886199"/>
            <a:ext cx="2257413" cy="3386139"/>
            <a:chOff x="2543555" y="3886198"/>
            <a:chExt cx="2257413" cy="3386139"/>
          </a:xfrm>
        </p:grpSpPr>
        <p:pic>
          <p:nvPicPr>
            <p:cNvPr id="9" name="Image 8">
              <a:extLst>
                <a:ext uri="{FF2B5EF4-FFF2-40B4-BE49-F238E27FC236}">
                  <a16:creationId xmlns:a16="http://schemas.microsoft.com/office/drawing/2014/main" id="{A2ACEC9F-1583-0D2F-19F8-7D788A7AF023}"/>
                </a:ext>
              </a:extLst>
            </p:cNvPr>
            <p:cNvPicPr>
              <a:picLocks noChangeAspect="1"/>
            </p:cNvPicPr>
            <p:nvPr/>
          </p:nvPicPr>
          <p:blipFill>
            <a:blip r:embed="rId4"/>
            <a:srcRect r="15834"/>
            <a:stretch>
              <a:fillRect/>
            </a:stretch>
          </p:blipFill>
          <p:spPr>
            <a:xfrm rot="16200000">
              <a:off x="1982675" y="4454044"/>
              <a:ext cx="3386139" cy="2250447"/>
            </a:xfrm>
            <a:prstGeom prst="rect">
              <a:avLst/>
            </a:prstGeom>
            <a:ln w="12700">
              <a:solidFill>
                <a:schemeClr val="bg1"/>
              </a:solidFill>
            </a:ln>
          </p:spPr>
        </p:pic>
        <p:pic>
          <p:nvPicPr>
            <p:cNvPr id="25" name="Image 24" descr="Une image contenant Graphique, Police, graphisme, conception&#10;&#10;Le contenu généré par l’IA peut être incorrect.">
              <a:extLst>
                <a:ext uri="{FF2B5EF4-FFF2-40B4-BE49-F238E27FC236}">
                  <a16:creationId xmlns:a16="http://schemas.microsoft.com/office/drawing/2014/main" id="{174344AF-B6D2-6D4C-65F4-F81024B28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543555" y="6357935"/>
              <a:ext cx="914402" cy="914402"/>
            </a:xfrm>
            <a:prstGeom prst="rect">
              <a:avLst/>
            </a:prstGeom>
          </p:spPr>
        </p:pic>
      </p:grpSp>
      <p:grpSp>
        <p:nvGrpSpPr>
          <p:cNvPr id="2" name="Groupe 1">
            <a:extLst>
              <a:ext uri="{FF2B5EF4-FFF2-40B4-BE49-F238E27FC236}">
                <a16:creationId xmlns:a16="http://schemas.microsoft.com/office/drawing/2014/main" id="{1B8F6C53-9F92-AAC1-BBB7-00AC41FC7877}"/>
              </a:ext>
            </a:extLst>
          </p:cNvPr>
          <p:cNvGrpSpPr/>
          <p:nvPr/>
        </p:nvGrpSpPr>
        <p:grpSpPr>
          <a:xfrm>
            <a:off x="2697371" y="2660071"/>
            <a:ext cx="2089229" cy="3386140"/>
            <a:chOff x="448223" y="3886198"/>
            <a:chExt cx="2089229" cy="3386140"/>
          </a:xfrm>
        </p:grpSpPr>
        <p:pic>
          <p:nvPicPr>
            <p:cNvPr id="13" name="Image 12">
              <a:extLst>
                <a:ext uri="{FF2B5EF4-FFF2-40B4-BE49-F238E27FC236}">
                  <a16:creationId xmlns:a16="http://schemas.microsoft.com/office/drawing/2014/main" id="{FE5513BC-03C8-CE80-F71A-407AD4DFD0C0}"/>
                </a:ext>
              </a:extLst>
            </p:cNvPr>
            <p:cNvPicPr>
              <a:picLocks noChangeAspect="1"/>
            </p:cNvPicPr>
            <p:nvPr/>
          </p:nvPicPr>
          <p:blipFill>
            <a:blip r:embed="rId6"/>
            <a:srcRect r="9043"/>
            <a:stretch>
              <a:fillRect/>
            </a:stretch>
          </p:blipFill>
          <p:spPr>
            <a:xfrm rot="16200000">
              <a:off x="-196838" y="4538048"/>
              <a:ext cx="3386140" cy="2082440"/>
            </a:xfrm>
            <a:prstGeom prst="rect">
              <a:avLst/>
            </a:prstGeom>
            <a:ln w="12700">
              <a:solidFill>
                <a:schemeClr val="bg1"/>
              </a:solidFill>
            </a:ln>
          </p:spPr>
        </p:pic>
        <p:pic>
          <p:nvPicPr>
            <p:cNvPr id="21" name="Image 20" descr="Une image contenant Graphique, Police, graphisme, conception&#10;&#10;Le contenu généré par l’IA peut être incorrect.">
              <a:extLst>
                <a:ext uri="{FF2B5EF4-FFF2-40B4-BE49-F238E27FC236}">
                  <a16:creationId xmlns:a16="http://schemas.microsoft.com/office/drawing/2014/main" id="{5FA8CC8A-292F-E607-0108-D19CD0C72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48223" y="6357935"/>
              <a:ext cx="914402" cy="914402"/>
            </a:xfrm>
            <a:prstGeom prst="rect">
              <a:avLst/>
            </a:prstGeom>
          </p:spPr>
        </p:pic>
      </p:grpSp>
    </p:spTree>
    <p:extLst>
      <p:ext uri="{BB962C8B-B14F-4D97-AF65-F5344CB8AC3E}">
        <p14:creationId xmlns:p14="http://schemas.microsoft.com/office/powerpoint/2010/main" val="1558050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CCBD327-C5AB-0AB6-8A29-8636389308AD}"/>
              </a:ext>
            </a:extLst>
          </p:cNvPr>
          <p:cNvSpPr>
            <a:spLocks noGrp="1"/>
          </p:cNvSpPr>
          <p:nvPr>
            <p:ph type="sldNum" sz="quarter" idx="12"/>
          </p:nvPr>
        </p:nvSpPr>
        <p:spPr/>
        <p:txBody>
          <a:bodyPr/>
          <a:lstStyle/>
          <a:p>
            <a:fld id="{00120880-3390-4990-AFA4-6E4BE44AC0DB}" type="slidenum">
              <a:rPr lang="fr-BE" smtClean="0"/>
              <a:t>34</a:t>
            </a:fld>
            <a:endParaRPr lang="fr-BE"/>
          </a:p>
        </p:txBody>
      </p:sp>
      <p:sp>
        <p:nvSpPr>
          <p:cNvPr id="6" name="ZoneTexte 5">
            <a:extLst>
              <a:ext uri="{FF2B5EF4-FFF2-40B4-BE49-F238E27FC236}">
                <a16:creationId xmlns:a16="http://schemas.microsoft.com/office/drawing/2014/main" id="{C1065A90-4CD6-A864-A877-8B749FF00510}"/>
              </a:ext>
            </a:extLst>
          </p:cNvPr>
          <p:cNvSpPr txBox="1"/>
          <p:nvPr/>
        </p:nvSpPr>
        <p:spPr>
          <a:xfrm>
            <a:off x="525880" y="6545035"/>
            <a:ext cx="4377179" cy="461665"/>
          </a:xfrm>
          <a:prstGeom prst="rect">
            <a:avLst/>
          </a:prstGeom>
          <a:noFill/>
        </p:spPr>
        <p:txBody>
          <a:bodyPr wrap="square">
            <a:spAutoFit/>
          </a:bodyPr>
          <a:lstStyle/>
          <a:p>
            <a:r>
              <a:rPr lang="fr-FR" sz="1200"/>
              <a:t>Document crée le 17  novembre 2025 et diffusé sous licence CC BY SA.</a:t>
            </a:r>
            <a:endParaRPr lang="fr-BE" sz="1200"/>
          </a:p>
        </p:txBody>
      </p:sp>
      <p:pic>
        <p:nvPicPr>
          <p:cNvPr id="10" name="Image 9" descr="Une image contenant symbole, cercle, Graphique, Police&#10;&#10;Le contenu généré par l’IA peut être incorrect.">
            <a:extLst>
              <a:ext uri="{FF2B5EF4-FFF2-40B4-BE49-F238E27FC236}">
                <a16:creationId xmlns:a16="http://schemas.microsoft.com/office/drawing/2014/main" id="{545FC427-2F08-EA16-6F64-21A1052ED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61" y="5845313"/>
            <a:ext cx="1354700" cy="477532"/>
          </a:xfrm>
          <a:prstGeom prst="rect">
            <a:avLst/>
          </a:prstGeom>
        </p:spPr>
      </p:pic>
    </p:spTree>
    <p:extLst>
      <p:ext uri="{BB962C8B-B14F-4D97-AF65-F5344CB8AC3E}">
        <p14:creationId xmlns:p14="http://schemas.microsoft.com/office/powerpoint/2010/main" val="71527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5E2F9EE-5317-E683-C6D9-33CA9090BDA0}"/>
              </a:ext>
            </a:extLst>
          </p:cNvPr>
          <p:cNvSpPr>
            <a:spLocks noGrp="1"/>
          </p:cNvSpPr>
          <p:nvPr>
            <p:ph type="sldNum" sz="quarter" idx="12"/>
          </p:nvPr>
        </p:nvSpPr>
        <p:spPr/>
        <p:txBody>
          <a:bodyPr/>
          <a:lstStyle/>
          <a:p>
            <a:fld id="{00120880-3390-4990-AFA4-6E4BE44AC0DB}" type="slidenum">
              <a:rPr lang="fr-BE" smtClean="0"/>
              <a:t>4</a:t>
            </a:fld>
            <a:endParaRPr lang="fr-BE"/>
          </a:p>
        </p:txBody>
      </p:sp>
      <p:sp>
        <p:nvSpPr>
          <p:cNvPr id="2" name="ZoneTexte 1">
            <a:extLst>
              <a:ext uri="{FF2B5EF4-FFF2-40B4-BE49-F238E27FC236}">
                <a16:creationId xmlns:a16="http://schemas.microsoft.com/office/drawing/2014/main" id="{D310A6DF-4F0B-EBAB-B78B-4789D406F728}"/>
              </a:ext>
            </a:extLst>
          </p:cNvPr>
          <p:cNvSpPr txBox="1"/>
          <p:nvPr/>
        </p:nvSpPr>
        <p:spPr>
          <a:xfrm>
            <a:off x="431800" y="4595403"/>
            <a:ext cx="3899144" cy="2129878"/>
          </a:xfrm>
          <a:prstGeom prst="rect">
            <a:avLst/>
          </a:prstGeom>
          <a:noFill/>
        </p:spPr>
        <p:txBody>
          <a:bodyPr wrap="none" rtlCol="0">
            <a:spAutoFit/>
          </a:bodyPr>
          <a:lstStyle/>
          <a:p>
            <a:pPr>
              <a:lnSpc>
                <a:spcPct val="150000"/>
              </a:lnSpc>
            </a:pPr>
            <a:r>
              <a:rPr lang="fr-FR"/>
              <a:t>OE : Open Education</a:t>
            </a:r>
          </a:p>
          <a:p>
            <a:pPr>
              <a:lnSpc>
                <a:spcPct val="150000"/>
              </a:lnSpc>
            </a:pPr>
            <a:r>
              <a:rPr lang="fr-FR"/>
              <a:t>OS : Open Science</a:t>
            </a:r>
          </a:p>
          <a:p>
            <a:pPr>
              <a:lnSpc>
                <a:spcPct val="150000"/>
              </a:lnSpc>
            </a:pPr>
            <a:r>
              <a:rPr lang="fr-FR"/>
              <a:t>OER : Open </a:t>
            </a:r>
            <a:r>
              <a:rPr lang="fr-FR" err="1"/>
              <a:t>Educational</a:t>
            </a:r>
            <a:r>
              <a:rPr lang="fr-FR"/>
              <a:t> </a:t>
            </a:r>
            <a:r>
              <a:rPr lang="fr-FR" err="1"/>
              <a:t>Resources</a:t>
            </a:r>
            <a:endParaRPr lang="fr-FR"/>
          </a:p>
          <a:p>
            <a:pPr>
              <a:lnSpc>
                <a:spcPct val="150000"/>
              </a:lnSpc>
            </a:pPr>
            <a:r>
              <a:rPr lang="fr-FR"/>
              <a:t>REL : Ressources Educatives Libres</a:t>
            </a:r>
          </a:p>
          <a:p>
            <a:pPr>
              <a:lnSpc>
                <a:spcPct val="150000"/>
              </a:lnSpc>
            </a:pPr>
            <a:r>
              <a:rPr lang="fr-FR"/>
              <a:t>MOOC : </a:t>
            </a:r>
            <a:r>
              <a:rPr lang="fr-FR">
                <a:solidFill>
                  <a:srgbClr val="000000"/>
                </a:solidFill>
              </a:rPr>
              <a:t>Massive Open Online Course</a:t>
            </a:r>
            <a:endParaRPr lang="fr-FR"/>
          </a:p>
        </p:txBody>
      </p:sp>
      <p:sp>
        <p:nvSpPr>
          <p:cNvPr id="6" name="ZoneTexte 5">
            <a:extLst>
              <a:ext uri="{FF2B5EF4-FFF2-40B4-BE49-F238E27FC236}">
                <a16:creationId xmlns:a16="http://schemas.microsoft.com/office/drawing/2014/main" id="{A3EF9472-5819-B6A4-ADC0-2EFDAC05BE97}"/>
              </a:ext>
            </a:extLst>
          </p:cNvPr>
          <p:cNvSpPr txBox="1"/>
          <p:nvPr/>
        </p:nvSpPr>
        <p:spPr>
          <a:xfrm>
            <a:off x="1170637" y="3900696"/>
            <a:ext cx="2699038" cy="369332"/>
          </a:xfrm>
          <a:prstGeom prst="rect">
            <a:avLst/>
          </a:prstGeom>
          <a:noFill/>
        </p:spPr>
        <p:txBody>
          <a:bodyPr wrap="square">
            <a:spAutoFit/>
          </a:bodyPr>
          <a:lstStyle/>
          <a:p>
            <a:pPr algn="ctr"/>
            <a:r>
              <a:rPr lang="fr-BE" b="1" i="0">
                <a:solidFill>
                  <a:srgbClr val="C00000"/>
                </a:solidFill>
                <a:effectLst/>
              </a:rPr>
              <a:t>Lexique</a:t>
            </a:r>
            <a:endParaRPr lang="fr-BE" b="1">
              <a:solidFill>
                <a:srgbClr val="C00000"/>
              </a:solidFill>
            </a:endParaRPr>
          </a:p>
        </p:txBody>
      </p:sp>
      <p:pic>
        <p:nvPicPr>
          <p:cNvPr id="5" name="Image 4">
            <a:extLst>
              <a:ext uri="{FF2B5EF4-FFF2-40B4-BE49-F238E27FC236}">
                <a16:creationId xmlns:a16="http://schemas.microsoft.com/office/drawing/2014/main" id="{1A59B00B-6912-2E9F-E9CB-0437EB7EA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90" y="1333153"/>
            <a:ext cx="914402" cy="914402"/>
          </a:xfrm>
          <a:prstGeom prst="rect">
            <a:avLst/>
          </a:prstGeom>
        </p:spPr>
      </p:pic>
      <p:sp>
        <p:nvSpPr>
          <p:cNvPr id="7" name="ZoneTexte 6">
            <a:extLst>
              <a:ext uri="{FF2B5EF4-FFF2-40B4-BE49-F238E27FC236}">
                <a16:creationId xmlns:a16="http://schemas.microsoft.com/office/drawing/2014/main" id="{E3B05EB2-0A30-3E28-5EDE-69BC973A72F5}"/>
              </a:ext>
            </a:extLst>
          </p:cNvPr>
          <p:cNvSpPr txBox="1"/>
          <p:nvPr/>
        </p:nvSpPr>
        <p:spPr>
          <a:xfrm>
            <a:off x="1170637" y="332921"/>
            <a:ext cx="2699038" cy="369332"/>
          </a:xfrm>
          <a:prstGeom prst="rect">
            <a:avLst/>
          </a:prstGeom>
          <a:noFill/>
        </p:spPr>
        <p:txBody>
          <a:bodyPr wrap="square" lIns="91440" tIns="45720" rIns="91440" bIns="45720" anchor="t">
            <a:spAutoFit/>
          </a:bodyPr>
          <a:lstStyle/>
          <a:p>
            <a:pPr algn="ctr"/>
            <a:r>
              <a:rPr lang="fr-BE" b="1">
                <a:solidFill>
                  <a:srgbClr val="C00000"/>
                </a:solidFill>
              </a:rPr>
              <a:t>Liens</a:t>
            </a:r>
            <a:r>
              <a:rPr lang="fr-BE" b="1" i="0">
                <a:solidFill>
                  <a:srgbClr val="C00000"/>
                </a:solidFill>
                <a:effectLst/>
              </a:rPr>
              <a:t> sites</a:t>
            </a:r>
            <a:endParaRPr lang="fr-BE" b="1">
              <a:solidFill>
                <a:srgbClr val="C00000"/>
              </a:solidFill>
            </a:endParaRPr>
          </a:p>
        </p:txBody>
      </p:sp>
      <p:sp>
        <p:nvSpPr>
          <p:cNvPr id="8" name="ZoneTexte 7">
            <a:extLst>
              <a:ext uri="{FF2B5EF4-FFF2-40B4-BE49-F238E27FC236}">
                <a16:creationId xmlns:a16="http://schemas.microsoft.com/office/drawing/2014/main" id="{5740FEBF-3E96-6A89-913C-1A962E4BF8C0}"/>
              </a:ext>
            </a:extLst>
          </p:cNvPr>
          <p:cNvSpPr txBox="1"/>
          <p:nvPr/>
        </p:nvSpPr>
        <p:spPr>
          <a:xfrm>
            <a:off x="436242" y="2247555"/>
            <a:ext cx="1840697" cy="467885"/>
          </a:xfrm>
          <a:prstGeom prst="rect">
            <a:avLst/>
          </a:prstGeom>
          <a:noFill/>
        </p:spPr>
        <p:txBody>
          <a:bodyPr wrap="none" rtlCol="0">
            <a:spAutoFit/>
          </a:bodyPr>
          <a:lstStyle/>
          <a:p>
            <a:pPr>
              <a:lnSpc>
                <a:spcPct val="150000"/>
              </a:lnSpc>
            </a:pPr>
            <a:r>
              <a:rPr lang="fr-FR">
                <a:hlinkClick r:id="rId3"/>
              </a:rPr>
              <a:t>oer.uclouvain.be</a:t>
            </a:r>
            <a:endParaRPr lang="fr-FR"/>
          </a:p>
        </p:txBody>
      </p:sp>
      <p:sp>
        <p:nvSpPr>
          <p:cNvPr id="9" name="ZoneTexte 8">
            <a:extLst>
              <a:ext uri="{FF2B5EF4-FFF2-40B4-BE49-F238E27FC236}">
                <a16:creationId xmlns:a16="http://schemas.microsoft.com/office/drawing/2014/main" id="{D7E39D89-D9E5-772F-7EBA-FDE75961543E}"/>
              </a:ext>
            </a:extLst>
          </p:cNvPr>
          <p:cNvSpPr txBox="1"/>
          <p:nvPr/>
        </p:nvSpPr>
        <p:spPr>
          <a:xfrm>
            <a:off x="2763374" y="2247555"/>
            <a:ext cx="1524776" cy="467885"/>
          </a:xfrm>
          <a:prstGeom prst="rect">
            <a:avLst/>
          </a:prstGeom>
          <a:noFill/>
        </p:spPr>
        <p:txBody>
          <a:bodyPr wrap="none" rtlCol="0">
            <a:spAutoFit/>
          </a:bodyPr>
          <a:lstStyle/>
          <a:p>
            <a:pPr>
              <a:lnSpc>
                <a:spcPct val="150000"/>
              </a:lnSpc>
            </a:pPr>
            <a:r>
              <a:rPr lang="fr-FR">
                <a:hlinkClick r:id="rId4"/>
              </a:rPr>
              <a:t>Open Moodle</a:t>
            </a:r>
            <a:endParaRPr lang="fr-FR"/>
          </a:p>
        </p:txBody>
      </p:sp>
      <p:pic>
        <p:nvPicPr>
          <p:cNvPr id="11" name="Image 10" descr="Une image contenant motif, Graphique, pixel, conception&#10;&#10;Le contenu généré par l’IA peut être incorrect.">
            <a:extLst>
              <a:ext uri="{FF2B5EF4-FFF2-40B4-BE49-F238E27FC236}">
                <a16:creationId xmlns:a16="http://schemas.microsoft.com/office/drawing/2014/main" id="{E165511C-46A4-4386-F61F-AF3E8B243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520" y="1333153"/>
            <a:ext cx="914402" cy="914402"/>
          </a:xfrm>
          <a:prstGeom prst="rect">
            <a:avLst/>
          </a:prstGeom>
        </p:spPr>
      </p:pic>
    </p:spTree>
    <p:extLst>
      <p:ext uri="{BB962C8B-B14F-4D97-AF65-F5344CB8AC3E}">
        <p14:creationId xmlns:p14="http://schemas.microsoft.com/office/powerpoint/2010/main" val="4037388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C10A-CC5B-B3FA-963F-E1ABBE4BA1C8}"/>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F7E3470-9382-27BE-2009-7E2A44C21AC9}"/>
              </a:ext>
            </a:extLst>
          </p:cNvPr>
          <p:cNvSpPr txBox="1"/>
          <p:nvPr/>
        </p:nvSpPr>
        <p:spPr>
          <a:xfrm>
            <a:off x="1448696" y="341458"/>
            <a:ext cx="2149371" cy="369332"/>
          </a:xfrm>
          <a:prstGeom prst="rect">
            <a:avLst/>
          </a:prstGeom>
          <a:noFill/>
        </p:spPr>
        <p:txBody>
          <a:bodyPr wrap="none" rtlCol="0">
            <a:spAutoFit/>
          </a:bodyPr>
          <a:lstStyle/>
          <a:p>
            <a:r>
              <a:rPr lang="fr-FR" b="1">
                <a:solidFill>
                  <a:srgbClr val="C00000"/>
                </a:solidFill>
              </a:rPr>
              <a:t>Table des matières</a:t>
            </a:r>
            <a:endParaRPr lang="fr-BE" b="1">
              <a:solidFill>
                <a:srgbClr val="C00000"/>
              </a:solidFill>
            </a:endParaRPr>
          </a:p>
        </p:txBody>
      </p:sp>
      <p:sp>
        <p:nvSpPr>
          <p:cNvPr id="2" name="Espace réservé du numéro de diapositive 1">
            <a:extLst>
              <a:ext uri="{FF2B5EF4-FFF2-40B4-BE49-F238E27FC236}">
                <a16:creationId xmlns:a16="http://schemas.microsoft.com/office/drawing/2014/main" id="{81E45B28-9EA6-C358-7567-F27F082E1DC2}"/>
              </a:ext>
            </a:extLst>
          </p:cNvPr>
          <p:cNvSpPr>
            <a:spLocks noGrp="1"/>
          </p:cNvSpPr>
          <p:nvPr>
            <p:ph type="sldNum" sz="quarter" idx="12"/>
          </p:nvPr>
        </p:nvSpPr>
        <p:spPr/>
        <p:txBody>
          <a:bodyPr/>
          <a:lstStyle/>
          <a:p>
            <a:fld id="{00120880-3390-4990-AFA4-6E4BE44AC0DB}" type="slidenum">
              <a:rPr lang="fr-BE" smtClean="0"/>
              <a:t>5</a:t>
            </a:fld>
            <a:endParaRPr lang="fr-BE"/>
          </a:p>
        </p:txBody>
      </p:sp>
      <p:sp>
        <p:nvSpPr>
          <p:cNvPr id="3" name="ZoneTexte 2">
            <a:extLst>
              <a:ext uri="{FF2B5EF4-FFF2-40B4-BE49-F238E27FC236}">
                <a16:creationId xmlns:a16="http://schemas.microsoft.com/office/drawing/2014/main" id="{E9839FE1-2703-D8EE-268E-274802DE0287}"/>
              </a:ext>
            </a:extLst>
          </p:cNvPr>
          <p:cNvSpPr txBox="1"/>
          <p:nvPr/>
        </p:nvSpPr>
        <p:spPr>
          <a:xfrm>
            <a:off x="431800" y="1593477"/>
            <a:ext cx="4464050" cy="4057970"/>
          </a:xfrm>
          <a:prstGeom prst="rect">
            <a:avLst/>
          </a:prstGeom>
          <a:noFill/>
        </p:spPr>
        <p:txBody>
          <a:bodyPr wrap="square" lIns="91440" tIns="45720" rIns="91440" bIns="45720" rtlCol="0" anchor="t">
            <a:spAutoFit/>
          </a:bodyPr>
          <a:lstStyle/>
          <a:p>
            <a:r>
              <a:rPr lang="fr-FR" sz="1600"/>
              <a:t>Tutoriel : s’initier à l’OE</a:t>
            </a:r>
            <a:r>
              <a:rPr lang="fr-FR" sz="1400"/>
              <a:t>…………………………….......  p.6</a:t>
            </a:r>
            <a:endParaRPr lang="en-US" sz="1400"/>
          </a:p>
          <a:p>
            <a:r>
              <a:rPr lang="fr-FR" sz="1400"/>
              <a:t>  Les valeurs de l’OE……………………………….....….  p.8</a:t>
            </a:r>
            <a:endParaRPr lang="fr-FR"/>
          </a:p>
          <a:p>
            <a:r>
              <a:rPr lang="fr-FR" sz="1400"/>
              <a:t>  Les valeurs de l’OS et l’OE………………….…..…..  p.10</a:t>
            </a:r>
            <a:endParaRPr lang="fr-FR"/>
          </a:p>
          <a:p>
            <a:r>
              <a:rPr lang="fr-FR" sz="1400"/>
              <a:t>  Les OER……………………………………………....…..  p.12</a:t>
            </a:r>
            <a:endParaRPr lang="fr-FR"/>
          </a:p>
          <a:p>
            <a:r>
              <a:rPr lang="fr-FR" sz="1400"/>
              <a:t>  Ouvrir l’apprentissage avec l’OE……………....….  p.14</a:t>
            </a:r>
            <a:endParaRPr lang="fr-FR"/>
          </a:p>
          <a:p>
            <a:r>
              <a:rPr lang="fr-FR" sz="1400"/>
              <a:t>  Les bénéfices de l’OE…………………..........…..…  p.16</a:t>
            </a:r>
            <a:endParaRPr lang="fr-FR"/>
          </a:p>
          <a:p>
            <a:r>
              <a:rPr lang="fr-FR" sz="1600"/>
              <a:t>Tutoriel : chercher des OER</a:t>
            </a:r>
            <a:r>
              <a:rPr lang="fr-FR" sz="1400"/>
              <a:t>………………….………  p.18</a:t>
            </a:r>
          </a:p>
          <a:p>
            <a:r>
              <a:rPr lang="fr-FR" sz="1400"/>
              <a:t>  Une diversité d’OER…………………………….….….  p.20</a:t>
            </a:r>
            <a:endParaRPr lang="fr-FR"/>
          </a:p>
          <a:p>
            <a:r>
              <a:rPr lang="fr-FR" sz="1400"/>
              <a:t>  Les multiples usages de l’OE……………………….  p.22</a:t>
            </a:r>
            <a:endParaRPr lang="fr-FR"/>
          </a:p>
          <a:p>
            <a:r>
              <a:rPr lang="fr-FR" sz="1400"/>
              <a:t>  6 repères pour orienter sa recherche…………….  p.24</a:t>
            </a:r>
            <a:endParaRPr lang="fr-FR"/>
          </a:p>
          <a:p>
            <a:r>
              <a:rPr lang="fr-FR" sz="1400"/>
              <a:t>  Où chercher des OER………………………….........  p.26</a:t>
            </a:r>
            <a:endParaRPr lang="fr-FR"/>
          </a:p>
          <a:p>
            <a:r>
              <a:rPr lang="fr-FR" sz="1600"/>
              <a:t>Creative Commons : Clés en main</a:t>
            </a:r>
            <a:r>
              <a:rPr lang="fr-FR" sz="1400"/>
              <a:t>…..………….  p.28</a:t>
            </a:r>
          </a:p>
          <a:p>
            <a:r>
              <a:rPr lang="fr-FR" sz="1600"/>
              <a:t>Publier une OER</a:t>
            </a:r>
            <a:r>
              <a:rPr lang="fr-FR" sz="1400"/>
              <a:t>………………………………………..…  p.30</a:t>
            </a:r>
          </a:p>
          <a:p>
            <a:r>
              <a:rPr lang="fr-FR" sz="1600"/>
              <a:t>Témoignages</a:t>
            </a:r>
            <a:r>
              <a:rPr lang="fr-FR" sz="1400"/>
              <a:t>………………………………………….…….  p.32</a:t>
            </a:r>
          </a:p>
          <a:p>
            <a:pPr>
              <a:lnSpc>
                <a:spcPct val="150000"/>
              </a:lnSpc>
            </a:pPr>
            <a:endParaRPr lang="fr-FR" sz="1600"/>
          </a:p>
        </p:txBody>
      </p:sp>
    </p:spTree>
    <p:extLst>
      <p:ext uri="{BB962C8B-B14F-4D97-AF65-F5344CB8AC3E}">
        <p14:creationId xmlns:p14="http://schemas.microsoft.com/office/powerpoint/2010/main" val="3255277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3CFCB-97B9-446C-EABF-4B2BDAAD5AF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B7AF07C-BA91-6946-2C55-8068BF673EB3}"/>
              </a:ext>
            </a:extLst>
          </p:cNvPr>
          <p:cNvSpPr txBox="1"/>
          <p:nvPr/>
        </p:nvSpPr>
        <p:spPr>
          <a:xfrm>
            <a:off x="346523" y="2202655"/>
            <a:ext cx="4434450" cy="2323457"/>
          </a:xfrm>
          <a:prstGeom prst="rect">
            <a:avLst/>
          </a:prstGeom>
          <a:noFill/>
        </p:spPr>
        <p:txBody>
          <a:bodyPr wrap="square">
            <a:spAutoFit/>
          </a:bodyPr>
          <a:lstStyle/>
          <a:p>
            <a:pPr rtl="0">
              <a:lnSpc>
                <a:spcPct val="150000"/>
              </a:lnSpc>
              <a:buNone/>
            </a:pPr>
            <a:r>
              <a:rPr lang="fr-FR" sz="1400" b="0" i="0">
                <a:solidFill>
                  <a:srgbClr val="000000"/>
                </a:solidFill>
                <a:effectLst/>
              </a:rPr>
              <a:t>Ce tutoriel se découpe en 3 parties. La première reprend la définition de l’OE ainsi que ses valeurs. La deuxième partie traite des ressources éducatives libres, de leur définition et leur utilisation. Enfin, la troisième partie contient les bénéfices de l’OE pour les enseignants(es), les étudiants(es), les universités et la société.</a:t>
            </a:r>
            <a:endParaRPr lang="fr-FR" sz="1400">
              <a:effectLst/>
            </a:endParaRPr>
          </a:p>
        </p:txBody>
      </p:sp>
      <p:sp>
        <p:nvSpPr>
          <p:cNvPr id="7" name="ZoneTexte 6">
            <a:extLst>
              <a:ext uri="{FF2B5EF4-FFF2-40B4-BE49-F238E27FC236}">
                <a16:creationId xmlns:a16="http://schemas.microsoft.com/office/drawing/2014/main" id="{1493AC3C-EF82-FAE5-F80E-61515E9D3A17}"/>
              </a:ext>
            </a:extLst>
          </p:cNvPr>
          <p:cNvSpPr txBox="1"/>
          <p:nvPr/>
        </p:nvSpPr>
        <p:spPr>
          <a:xfrm>
            <a:off x="1171431" y="343576"/>
            <a:ext cx="2699038" cy="369332"/>
          </a:xfrm>
          <a:prstGeom prst="rect">
            <a:avLst/>
          </a:prstGeom>
          <a:noFill/>
        </p:spPr>
        <p:txBody>
          <a:bodyPr wrap="square">
            <a:spAutoFit/>
          </a:bodyPr>
          <a:lstStyle/>
          <a:p>
            <a:r>
              <a:rPr lang="fr-BE" b="1" i="0">
                <a:solidFill>
                  <a:srgbClr val="31A2A7"/>
                </a:solidFill>
                <a:effectLst/>
              </a:rPr>
              <a:t>Tutoriel : s’initier à l’OE</a:t>
            </a:r>
            <a:endParaRPr lang="fr-BE" b="1">
              <a:solidFill>
                <a:srgbClr val="31A2A7"/>
              </a:solidFill>
            </a:endParaRPr>
          </a:p>
        </p:txBody>
      </p:sp>
      <p:sp>
        <p:nvSpPr>
          <p:cNvPr id="10" name="ZoneTexte 9">
            <a:extLst>
              <a:ext uri="{FF2B5EF4-FFF2-40B4-BE49-F238E27FC236}">
                <a16:creationId xmlns:a16="http://schemas.microsoft.com/office/drawing/2014/main" id="{61BE21B5-6016-8C97-292C-52CAC25D1534}"/>
              </a:ext>
            </a:extLst>
          </p:cNvPr>
          <p:cNvSpPr txBox="1"/>
          <p:nvPr/>
        </p:nvSpPr>
        <p:spPr>
          <a:xfrm>
            <a:off x="346523" y="7062675"/>
            <a:ext cx="4090396" cy="276999"/>
          </a:xfrm>
          <a:prstGeom prst="rect">
            <a:avLst/>
          </a:prstGeom>
          <a:noFill/>
        </p:spPr>
        <p:txBody>
          <a:bodyPr wrap="square" lIns="91440" tIns="45720" rIns="91440" bIns="45720" anchor="t">
            <a:spAutoFit/>
          </a:bodyPr>
          <a:lstStyle/>
          <a:p>
            <a:pPr algn="ctr">
              <a:buNone/>
            </a:pPr>
            <a:r>
              <a:rPr lang="fr-BE" sz="1200">
                <a:ea typeface="+mn-lt"/>
                <a:cs typeface="+mn-lt"/>
                <a:hlinkClick r:id="rId2"/>
              </a:rPr>
              <a:t>https://oer.uclouvain.be/jspui/handle/20.500.12279/1091.2</a:t>
            </a:r>
            <a:endParaRPr lang="en-US">
              <a:ea typeface="+mn-lt"/>
              <a:cs typeface="+mn-lt"/>
            </a:endParaRPr>
          </a:p>
        </p:txBody>
      </p:sp>
      <p:sp>
        <p:nvSpPr>
          <p:cNvPr id="11" name="Espace réservé du numéro de diapositive 10">
            <a:extLst>
              <a:ext uri="{FF2B5EF4-FFF2-40B4-BE49-F238E27FC236}">
                <a16:creationId xmlns:a16="http://schemas.microsoft.com/office/drawing/2014/main" id="{2F44A63F-EF94-B921-7DE4-900D7E3DB782}"/>
              </a:ext>
            </a:extLst>
          </p:cNvPr>
          <p:cNvSpPr>
            <a:spLocks noGrp="1"/>
          </p:cNvSpPr>
          <p:nvPr>
            <p:ph type="sldNum" sz="quarter" idx="12"/>
          </p:nvPr>
        </p:nvSpPr>
        <p:spPr/>
        <p:txBody>
          <a:bodyPr/>
          <a:lstStyle/>
          <a:p>
            <a:fld id="{00120880-3390-4990-AFA4-6E4BE44AC0DB}" type="slidenum">
              <a:rPr lang="fr-BE" smtClean="0"/>
              <a:t>6</a:t>
            </a:fld>
            <a:endParaRPr lang="fr-BE"/>
          </a:p>
        </p:txBody>
      </p:sp>
    </p:spTree>
    <p:extLst>
      <p:ext uri="{BB962C8B-B14F-4D97-AF65-F5344CB8AC3E}">
        <p14:creationId xmlns:p14="http://schemas.microsoft.com/office/powerpoint/2010/main" val="229720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5E052-1FC2-742A-D3D8-629695BA9B2D}"/>
            </a:ext>
          </a:extLst>
        </p:cNvPr>
        <p:cNvGrpSpPr/>
        <p:nvPr/>
      </p:nvGrpSpPr>
      <p:grpSpPr>
        <a:xfrm>
          <a:off x="0" y="0"/>
          <a:ext cx="0" cy="0"/>
          <a:chOff x="0" y="0"/>
          <a:chExt cx="0" cy="0"/>
        </a:xfrm>
      </p:grpSpPr>
      <p:pic>
        <p:nvPicPr>
          <p:cNvPr id="3" name="Image 2" descr="Une image contenant texte, capture d’écran, Police, nombre&#10;&#10;Le contenu généré par l’IA peut être incorrect.">
            <a:extLst>
              <a:ext uri="{FF2B5EF4-FFF2-40B4-BE49-F238E27FC236}">
                <a16:creationId xmlns:a16="http://schemas.microsoft.com/office/drawing/2014/main" id="{CA08A879-D5F4-AE8A-C5E6-E09EF840B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616"/>
            <a:ext cx="5040313" cy="7128443"/>
          </a:xfrm>
          <a:prstGeom prst="rect">
            <a:avLst/>
          </a:prstGeom>
        </p:spPr>
      </p:pic>
      <p:sp>
        <p:nvSpPr>
          <p:cNvPr id="5" name="Espace réservé du numéro de diapositive 4">
            <a:extLst>
              <a:ext uri="{FF2B5EF4-FFF2-40B4-BE49-F238E27FC236}">
                <a16:creationId xmlns:a16="http://schemas.microsoft.com/office/drawing/2014/main" id="{1CCC7075-090B-06E6-A5F9-DA0F081F594A}"/>
              </a:ext>
            </a:extLst>
          </p:cNvPr>
          <p:cNvSpPr>
            <a:spLocks noGrp="1"/>
          </p:cNvSpPr>
          <p:nvPr>
            <p:ph type="sldNum" sz="quarter" idx="12"/>
          </p:nvPr>
        </p:nvSpPr>
        <p:spPr/>
        <p:txBody>
          <a:bodyPr/>
          <a:lstStyle/>
          <a:p>
            <a:fld id="{00120880-3390-4990-AFA4-6E4BE44AC0DB}" type="slidenum">
              <a:rPr lang="fr-BE" smtClean="0"/>
              <a:t>7</a:t>
            </a:fld>
            <a:endParaRPr lang="fr-BE"/>
          </a:p>
        </p:txBody>
      </p:sp>
    </p:spTree>
    <p:extLst>
      <p:ext uri="{BB962C8B-B14F-4D97-AF65-F5344CB8AC3E}">
        <p14:creationId xmlns:p14="http://schemas.microsoft.com/office/powerpoint/2010/main" val="292217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DA64-92D8-486D-A1FE-547444779DC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7920755E-D10F-CC48-AA82-586F4F5FE790}"/>
              </a:ext>
            </a:extLst>
          </p:cNvPr>
          <p:cNvSpPr txBox="1"/>
          <p:nvPr/>
        </p:nvSpPr>
        <p:spPr>
          <a:xfrm>
            <a:off x="346523" y="1504496"/>
            <a:ext cx="4441377" cy="4262449"/>
          </a:xfrm>
          <a:prstGeom prst="rect">
            <a:avLst/>
          </a:prstGeom>
          <a:noFill/>
        </p:spPr>
        <p:txBody>
          <a:bodyPr wrap="square" lIns="91440" tIns="45720" rIns="91440" bIns="45720" anchor="t">
            <a:spAutoFit/>
          </a:bodyPr>
          <a:lstStyle/>
          <a:p>
            <a:pPr>
              <a:lnSpc>
                <a:spcPct val="150000"/>
              </a:lnSpc>
            </a:pPr>
            <a:r>
              <a:rPr lang="fr-FR" sz="1400">
                <a:solidFill>
                  <a:srgbClr val="000000"/>
                </a:solidFill>
              </a:rPr>
              <a:t>Ce </a:t>
            </a:r>
            <a:r>
              <a:rPr lang="fr-FR" sz="1400" err="1">
                <a:solidFill>
                  <a:srgbClr val="000000"/>
                </a:solidFill>
              </a:rPr>
              <a:t>sketchnote</a:t>
            </a:r>
            <a:r>
              <a:rPr lang="fr-FR" sz="1400">
                <a:solidFill>
                  <a:srgbClr val="000000"/>
                </a:solidFill>
              </a:rPr>
              <a:t> illustre les valeurs fondamentales de l’OE :</a:t>
            </a:r>
            <a:r>
              <a:rPr lang="fr-FR" sz="1400"/>
              <a:t> l</a:t>
            </a:r>
            <a:r>
              <a:rPr lang="fr-FR" sz="1400">
                <a:solidFill>
                  <a:srgbClr val="000000"/>
                </a:solidFill>
              </a:rPr>
              <a:t>a </a:t>
            </a:r>
            <a:r>
              <a:rPr lang="fr-FR" sz="1400" b="1">
                <a:solidFill>
                  <a:srgbClr val="000000"/>
                </a:solidFill>
              </a:rPr>
              <a:t>gratuité</a:t>
            </a:r>
            <a:r>
              <a:rPr lang="fr-FR" sz="1400">
                <a:solidFill>
                  <a:srgbClr val="000000"/>
                </a:solidFill>
              </a:rPr>
              <a:t>,</a:t>
            </a:r>
            <a:r>
              <a:rPr lang="fr-FR" sz="1400" b="1">
                <a:solidFill>
                  <a:srgbClr val="000000"/>
                </a:solidFill>
              </a:rPr>
              <a:t> </a:t>
            </a:r>
            <a:r>
              <a:rPr lang="fr-FR" sz="1400">
                <a:solidFill>
                  <a:srgbClr val="000000"/>
                </a:solidFill>
              </a:rPr>
              <a:t>pour un accès libre aux ressources éducatives; l’</a:t>
            </a:r>
            <a:r>
              <a:rPr lang="fr-FR" sz="1400" b="1">
                <a:solidFill>
                  <a:srgbClr val="000000"/>
                </a:solidFill>
              </a:rPr>
              <a:t>inclusivité</a:t>
            </a:r>
            <a:r>
              <a:rPr lang="fr-FR" sz="1400">
                <a:solidFill>
                  <a:srgbClr val="000000"/>
                </a:solidFill>
              </a:rPr>
              <a:t>, afin que chacun et chacune, quelles que soient ses origines ou ses conditions, puisse apprendre ; l</a:t>
            </a:r>
            <a:r>
              <a:rPr lang="fr-FR" sz="1400" b="1">
                <a:solidFill>
                  <a:srgbClr val="000000"/>
                </a:solidFill>
              </a:rPr>
              <a:t>’équité</a:t>
            </a:r>
            <a:r>
              <a:rPr lang="fr-FR" sz="1400">
                <a:solidFill>
                  <a:srgbClr val="000000"/>
                </a:solidFill>
              </a:rPr>
              <a:t>, garantissant des opportunités éducatives justes et équilibrées ; la </a:t>
            </a:r>
            <a:r>
              <a:rPr lang="fr-FR" sz="1400" b="1">
                <a:solidFill>
                  <a:srgbClr val="000000"/>
                </a:solidFill>
              </a:rPr>
              <a:t>réutilisation</a:t>
            </a:r>
            <a:r>
              <a:rPr lang="fr-FR" sz="1400">
                <a:solidFill>
                  <a:srgbClr val="000000"/>
                </a:solidFill>
              </a:rPr>
              <a:t>, pour encourager l’adaptation et le partage des contenus ; l’</a:t>
            </a:r>
            <a:r>
              <a:rPr lang="fr-FR" sz="1400" b="1">
                <a:solidFill>
                  <a:srgbClr val="000000"/>
                </a:solidFill>
              </a:rPr>
              <a:t>ouverture</a:t>
            </a:r>
            <a:r>
              <a:rPr lang="fr-FR" sz="1400">
                <a:solidFill>
                  <a:srgbClr val="000000"/>
                </a:solidFill>
              </a:rPr>
              <a:t>, qui invite à la transparence et à la collaboration ; et le </a:t>
            </a:r>
            <a:r>
              <a:rPr lang="fr-FR" sz="1400" b="1">
                <a:solidFill>
                  <a:srgbClr val="000000"/>
                </a:solidFill>
              </a:rPr>
              <a:t>partage</a:t>
            </a:r>
            <a:r>
              <a:rPr lang="fr-FR" sz="1400">
                <a:solidFill>
                  <a:srgbClr val="000000"/>
                </a:solidFill>
              </a:rPr>
              <a:t>, moteur d’une éducation collective et participative. Ensemble, ces éléments forment une vision fondée sur la circulation libre des connaissances et la mise en commun des savoirs.</a:t>
            </a:r>
            <a:endParaRPr lang="fr-FR" sz="1400"/>
          </a:p>
        </p:txBody>
      </p:sp>
      <p:sp>
        <p:nvSpPr>
          <p:cNvPr id="7" name="ZoneTexte 6">
            <a:extLst>
              <a:ext uri="{FF2B5EF4-FFF2-40B4-BE49-F238E27FC236}">
                <a16:creationId xmlns:a16="http://schemas.microsoft.com/office/drawing/2014/main" id="{B2735579-EA50-9F22-7582-FB4CC90D1DB5}"/>
              </a:ext>
            </a:extLst>
          </p:cNvPr>
          <p:cNvSpPr txBox="1"/>
          <p:nvPr/>
        </p:nvSpPr>
        <p:spPr>
          <a:xfrm>
            <a:off x="1171431" y="345270"/>
            <a:ext cx="2699038" cy="369332"/>
          </a:xfrm>
          <a:prstGeom prst="rect">
            <a:avLst/>
          </a:prstGeom>
          <a:noFill/>
        </p:spPr>
        <p:txBody>
          <a:bodyPr wrap="square">
            <a:spAutoFit/>
          </a:bodyPr>
          <a:lstStyle/>
          <a:p>
            <a:r>
              <a:rPr lang="fr-BE" b="1" i="0">
                <a:solidFill>
                  <a:srgbClr val="31A2A7"/>
                </a:solidFill>
                <a:effectLst/>
              </a:rPr>
              <a:t>Les valeurs de l’OE</a:t>
            </a:r>
            <a:endParaRPr lang="fr-BE" b="1">
              <a:solidFill>
                <a:srgbClr val="31A2A7"/>
              </a:solidFill>
            </a:endParaRPr>
          </a:p>
        </p:txBody>
      </p:sp>
      <p:sp>
        <p:nvSpPr>
          <p:cNvPr id="10" name="ZoneTexte 9">
            <a:extLst>
              <a:ext uri="{FF2B5EF4-FFF2-40B4-BE49-F238E27FC236}">
                <a16:creationId xmlns:a16="http://schemas.microsoft.com/office/drawing/2014/main" id="{3A793794-9A04-9E1C-9A57-5F19D5CF82A2}"/>
              </a:ext>
            </a:extLst>
          </p:cNvPr>
          <p:cNvSpPr txBox="1"/>
          <p:nvPr/>
        </p:nvSpPr>
        <p:spPr>
          <a:xfrm>
            <a:off x="346523" y="7062675"/>
            <a:ext cx="4090396" cy="276999"/>
          </a:xfrm>
          <a:prstGeom prst="rect">
            <a:avLst/>
          </a:prstGeom>
          <a:noFill/>
        </p:spPr>
        <p:txBody>
          <a:bodyPr wrap="square">
            <a:spAutoFit/>
          </a:bodyPr>
          <a:lstStyle/>
          <a:p>
            <a:pPr algn="ctr">
              <a:buNone/>
            </a:pPr>
            <a:r>
              <a:rPr lang="fr-BE" sz="1200">
                <a:hlinkClick r:id="rId2"/>
              </a:rPr>
              <a:t>https://oer.uclouvain.be/jspui/handle/20.500.12279/1090.5</a:t>
            </a:r>
            <a:endParaRPr lang="fr-BE" sz="1200"/>
          </a:p>
        </p:txBody>
      </p:sp>
      <p:sp>
        <p:nvSpPr>
          <p:cNvPr id="11" name="Espace réservé du numéro de diapositive 10">
            <a:extLst>
              <a:ext uri="{FF2B5EF4-FFF2-40B4-BE49-F238E27FC236}">
                <a16:creationId xmlns:a16="http://schemas.microsoft.com/office/drawing/2014/main" id="{9E8C45E6-1435-03AD-7718-ADDB1B0FA799}"/>
              </a:ext>
            </a:extLst>
          </p:cNvPr>
          <p:cNvSpPr>
            <a:spLocks noGrp="1"/>
          </p:cNvSpPr>
          <p:nvPr>
            <p:ph type="sldNum" sz="quarter" idx="12"/>
          </p:nvPr>
        </p:nvSpPr>
        <p:spPr/>
        <p:txBody>
          <a:bodyPr/>
          <a:lstStyle/>
          <a:p>
            <a:fld id="{00120880-3390-4990-AFA4-6E4BE44AC0DB}" type="slidenum">
              <a:rPr lang="fr-BE" smtClean="0"/>
              <a:t>8</a:t>
            </a:fld>
            <a:endParaRPr lang="fr-BE"/>
          </a:p>
        </p:txBody>
      </p:sp>
    </p:spTree>
    <p:extLst>
      <p:ext uri="{BB962C8B-B14F-4D97-AF65-F5344CB8AC3E}">
        <p14:creationId xmlns:p14="http://schemas.microsoft.com/office/powerpoint/2010/main" val="3141746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AB412-D9E0-08B7-9DE7-782AE694B30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7DB1832-51A2-3DA1-748F-DE036FAD2880}"/>
              </a:ext>
            </a:extLst>
          </p:cNvPr>
          <p:cNvSpPr>
            <a:spLocks noGrp="1"/>
          </p:cNvSpPr>
          <p:nvPr>
            <p:ph type="sldNum" sz="quarter" idx="12"/>
          </p:nvPr>
        </p:nvSpPr>
        <p:spPr/>
        <p:txBody>
          <a:bodyPr/>
          <a:lstStyle/>
          <a:p>
            <a:fld id="{00120880-3390-4990-AFA4-6E4BE44AC0DB}" type="slidenum">
              <a:rPr lang="fr-BE" smtClean="0"/>
              <a:t>9</a:t>
            </a:fld>
            <a:endParaRPr lang="fr-BE"/>
          </a:p>
        </p:txBody>
      </p:sp>
      <p:pic>
        <p:nvPicPr>
          <p:cNvPr id="6" name="Image 5" descr="Une image contenant texte, capture d’écran, Police, diagramme&#10;&#10;Le contenu généré par l’IA peut être incorrect.">
            <a:extLst>
              <a:ext uri="{FF2B5EF4-FFF2-40B4-BE49-F238E27FC236}">
                <a16:creationId xmlns:a16="http://schemas.microsoft.com/office/drawing/2014/main" id="{20248DD0-F1B2-5D9B-8AB2-E6C54EFC4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681"/>
            <a:ext cx="5040313" cy="5040313"/>
          </a:xfrm>
          <a:prstGeom prst="rect">
            <a:avLst/>
          </a:prstGeom>
        </p:spPr>
      </p:pic>
    </p:spTree>
    <p:extLst>
      <p:ext uri="{BB962C8B-B14F-4D97-AF65-F5344CB8AC3E}">
        <p14:creationId xmlns:p14="http://schemas.microsoft.com/office/powerpoint/2010/main" val="379536095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B6E1DAB5C1C047AA1C538583517466" ma:contentTypeVersion="14" ma:contentTypeDescription="Crée un document." ma:contentTypeScope="" ma:versionID="bb9737b6c0279d95c47ac064a20cf250">
  <xsd:schema xmlns:xsd="http://www.w3.org/2001/XMLSchema" xmlns:xs="http://www.w3.org/2001/XMLSchema" xmlns:p="http://schemas.microsoft.com/office/2006/metadata/properties" xmlns:ns2="99401416-f8b6-4919-a60c-26a0a4f4229c" xmlns:ns3="4daf64a1-8a47-48d7-a978-4eb97c9f7acb" targetNamespace="http://schemas.microsoft.com/office/2006/metadata/properties" ma:root="true" ma:fieldsID="aaca05caa8c914c54d2f1b7fc1f1c976" ns2:_="" ns3:_="">
    <xsd:import namespace="99401416-f8b6-4919-a60c-26a0a4f4229c"/>
    <xsd:import namespace="4daf64a1-8a47-48d7-a978-4eb97c9f7ac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01416-f8b6-4919-a60c-26a0a4f4229c"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0c89b00a-e20d-4021-9430-a1c9737d0605}" ma:internalName="TaxCatchAll" ma:showField="CatchAllData" ma:web="99401416-f8b6-4919-a60c-26a0a4f422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daf64a1-8a47-48d7-a978-4eb97c9f7ac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6e87909b-6f91-4c34-a78b-ec0d666c48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9401416-f8b6-4919-a60c-26a0a4f4229c" xsi:nil="true"/>
    <lcf76f155ced4ddcb4097134ff3c332f xmlns="4daf64a1-8a47-48d7-a978-4eb97c9f7a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39FBBD-FB5D-4C49-97F5-3C40488D6934}">
  <ds:schemaRefs>
    <ds:schemaRef ds:uri="http://schemas.microsoft.com/sharepoint/v3/contenttype/forms"/>
  </ds:schemaRefs>
</ds:datastoreItem>
</file>

<file path=customXml/itemProps2.xml><?xml version="1.0" encoding="utf-8"?>
<ds:datastoreItem xmlns:ds="http://schemas.openxmlformats.org/officeDocument/2006/customXml" ds:itemID="{E864F4B4-C3D4-40D0-B20D-B433D6F591F8}">
  <ds:schemaRefs>
    <ds:schemaRef ds:uri="4daf64a1-8a47-48d7-a978-4eb97c9f7acb"/>
    <ds:schemaRef ds:uri="99401416-f8b6-4919-a60c-26a0a4f422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A10F10-03CA-47EC-99C5-8D101671648F}">
  <ds:schemaRefs>
    <ds:schemaRef ds:uri="4daf64a1-8a47-48d7-a978-4eb97c9f7acb"/>
    <ds:schemaRef ds:uri="99401416-f8b6-4919-a60c-26a0a4f422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34</Slides>
  <Notes>2</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Justine Fromentin</dc:creator>
  <cp:revision>1</cp:revision>
  <dcterms:created xsi:type="dcterms:W3CDTF">2025-11-14T12:16:58Z</dcterms:created>
  <dcterms:modified xsi:type="dcterms:W3CDTF">2025-11-20T14:51:57Z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0x01010075B6E1DAB5C1C047AA1C538583517466</vt:lpwstr>
  </property>
  <property fmtid="{D5CDD505-2E9C-101B-9397-08002B2CF9AE}" pid="3" name="MediaServiceImageTags">
    <vt:lpwstr/>
  </property>
</Properties>
</file>