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5" r:id="rId4"/>
  </p:sldMasterIdLst>
  <p:notesMasterIdLst>
    <p:notesMasterId r:id="rId60"/>
  </p:notesMasterIdLst>
  <p:handoutMasterIdLst>
    <p:handoutMasterId r:id="rId61"/>
  </p:handoutMasterIdLst>
  <p:sldIdLst>
    <p:sldId id="256" r:id="rId5"/>
    <p:sldId id="258" r:id="rId6"/>
    <p:sldId id="259" r:id="rId7"/>
    <p:sldId id="260" r:id="rId8"/>
    <p:sldId id="277" r:id="rId9"/>
    <p:sldId id="262" r:id="rId10"/>
    <p:sldId id="264" r:id="rId11"/>
    <p:sldId id="263" r:id="rId12"/>
    <p:sldId id="267" r:id="rId13"/>
    <p:sldId id="266" r:id="rId14"/>
    <p:sldId id="268" r:id="rId15"/>
    <p:sldId id="269" r:id="rId16"/>
    <p:sldId id="270" r:id="rId17"/>
    <p:sldId id="271" r:id="rId18"/>
    <p:sldId id="272" r:id="rId19"/>
    <p:sldId id="273" r:id="rId20"/>
    <p:sldId id="274" r:id="rId21"/>
    <p:sldId id="275" r:id="rId22"/>
    <p:sldId id="276" r:id="rId23"/>
    <p:sldId id="278" r:id="rId24"/>
    <p:sldId id="288" r:id="rId25"/>
    <p:sldId id="279" r:id="rId26"/>
    <p:sldId id="280" r:id="rId27"/>
    <p:sldId id="283" r:id="rId28"/>
    <p:sldId id="284" r:id="rId29"/>
    <p:sldId id="285" r:id="rId30"/>
    <p:sldId id="286"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11" r:id="rId48"/>
    <p:sldId id="308" r:id="rId49"/>
    <p:sldId id="309" r:id="rId50"/>
    <p:sldId id="310" r:id="rId51"/>
    <p:sldId id="305" r:id="rId52"/>
    <p:sldId id="312" r:id="rId53"/>
    <p:sldId id="313" r:id="rId54"/>
    <p:sldId id="314" r:id="rId55"/>
    <p:sldId id="315" r:id="rId56"/>
    <p:sldId id="316" r:id="rId57"/>
    <p:sldId id="317" r:id="rId58"/>
    <p:sldId id="31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EE"/>
    <a:srgbClr val="FF0000"/>
    <a:srgbClr val="1F7C7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BDAA12-2979-4E70-92E4-5639CF66B59F}" v="2" dt="2025-04-07T07:35:43.163"/>
  </p1510:revLst>
</p1510:revInfo>
</file>

<file path=ppt/tableStyles.xml><?xml version="1.0" encoding="utf-8"?>
<a:tblStyleLst xmlns:a="http://schemas.openxmlformats.org/drawingml/2006/main" def="{91EBBBCC-DAD2-459C-BE2E-F6DE35CF9A2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00" autoAdjust="0"/>
    <p:restoredTop sz="60905"/>
  </p:normalViewPr>
  <p:slideViewPr>
    <p:cSldViewPr snapToGrid="0">
      <p:cViewPr varScale="1">
        <p:scale>
          <a:sx n="67" d="100"/>
          <a:sy n="67" d="100"/>
        </p:scale>
        <p:origin x="2118" y="72"/>
      </p:cViewPr>
      <p:guideLst/>
    </p:cSldViewPr>
  </p:slideViewPr>
  <p:outlineViewPr>
    <p:cViewPr>
      <p:scale>
        <a:sx n="33" d="100"/>
        <a:sy n="33" d="100"/>
      </p:scale>
      <p:origin x="0" y="-34408"/>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73" d="100"/>
          <a:sy n="73" d="100"/>
        </p:scale>
        <p:origin x="2232" y="29"/>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e Louette" userId="5a569301-e40e-4636-b6a4-fb793b355293" providerId="ADAL" clId="{3EBDAA12-2979-4E70-92E4-5639CF66B59F}"/>
    <pc:docChg chg="custSel modSld">
      <pc:chgData name="Flore Louette" userId="5a569301-e40e-4636-b6a4-fb793b355293" providerId="ADAL" clId="{3EBDAA12-2979-4E70-92E4-5639CF66B59F}" dt="2025-04-07T07:35:44.942" v="38" actId="478"/>
      <pc:docMkLst>
        <pc:docMk/>
      </pc:docMkLst>
      <pc:sldChg chg="addSp delSp modSp mod modNotesTx">
        <pc:chgData name="Flore Louette" userId="5a569301-e40e-4636-b6a4-fb793b355293" providerId="ADAL" clId="{3EBDAA12-2979-4E70-92E4-5639CF66B59F}" dt="2025-04-07T07:35:44.942" v="38" actId="478"/>
        <pc:sldMkLst>
          <pc:docMk/>
          <pc:sldMk cId="2111414007" sldId="256"/>
        </pc:sldMkLst>
        <pc:spChg chg="add del mod">
          <ac:chgData name="Flore Louette" userId="5a569301-e40e-4636-b6a4-fb793b355293" providerId="ADAL" clId="{3EBDAA12-2979-4E70-92E4-5639CF66B59F}" dt="2025-04-07T07:35:44.942" v="38" actId="478"/>
          <ac:spMkLst>
            <pc:docMk/>
            <pc:sldMk cId="2111414007" sldId="256"/>
            <ac:spMk id="7" creationId="{8829EFFE-46C3-A386-4054-1F3855DAFC66}"/>
          </ac:spMkLst>
        </pc:spChg>
        <pc:picChg chg="add mod">
          <ac:chgData name="Flore Louette" userId="5a569301-e40e-4636-b6a4-fb793b355293" providerId="ADAL" clId="{3EBDAA12-2979-4E70-92E4-5639CF66B59F}" dt="2025-04-07T07:35:32.445" v="36" actId="1076"/>
          <ac:picMkLst>
            <pc:docMk/>
            <pc:sldMk cId="2111414007" sldId="256"/>
            <ac:picMk id="6" creationId="{FA9FFF6D-9C4B-D573-3FFD-F8A51CC04275}"/>
          </ac:picMkLst>
        </pc:picChg>
      </pc:sldChg>
      <pc:sldChg chg="modSp mod">
        <pc:chgData name="Flore Louette" userId="5a569301-e40e-4636-b6a4-fb793b355293" providerId="ADAL" clId="{3EBDAA12-2979-4E70-92E4-5639CF66B59F}" dt="2025-04-07T07:35:22.003" v="22" actId="27636"/>
        <pc:sldMkLst>
          <pc:docMk/>
          <pc:sldMk cId="4151876264" sldId="263"/>
        </pc:sldMkLst>
        <pc:spChg chg="mod">
          <ac:chgData name="Flore Louette" userId="5a569301-e40e-4636-b6a4-fb793b355293" providerId="ADAL" clId="{3EBDAA12-2979-4E70-92E4-5639CF66B59F}" dt="2025-04-07T07:35:22.003" v="22" actId="27636"/>
          <ac:spMkLst>
            <pc:docMk/>
            <pc:sldMk cId="4151876264" sldId="263"/>
            <ac:spMk id="3" creationId="{DF301E11-5CC5-5437-348D-B6676154D23C}"/>
          </ac:spMkLst>
        </pc:spChg>
      </pc:sldChg>
      <pc:sldChg chg="modSp mod">
        <pc:chgData name="Flore Louette" userId="5a569301-e40e-4636-b6a4-fb793b355293" providerId="ADAL" clId="{3EBDAA12-2979-4E70-92E4-5639CF66B59F}" dt="2025-04-07T07:35:22.018" v="24" actId="27636"/>
        <pc:sldMkLst>
          <pc:docMk/>
          <pc:sldMk cId="1943672365" sldId="267"/>
        </pc:sldMkLst>
        <pc:spChg chg="mod">
          <ac:chgData name="Flore Louette" userId="5a569301-e40e-4636-b6a4-fb793b355293" providerId="ADAL" clId="{3EBDAA12-2979-4E70-92E4-5639CF66B59F}" dt="2025-04-07T07:35:22.018" v="24" actId="27636"/>
          <ac:spMkLst>
            <pc:docMk/>
            <pc:sldMk cId="1943672365" sldId="267"/>
            <ac:spMk id="2" creationId="{E1199A25-D875-8E8A-468E-E706F31E46C3}"/>
          </ac:spMkLst>
        </pc:spChg>
        <pc:spChg chg="mod">
          <ac:chgData name="Flore Louette" userId="5a569301-e40e-4636-b6a4-fb793b355293" providerId="ADAL" clId="{3EBDAA12-2979-4E70-92E4-5639CF66B59F}" dt="2025-04-07T07:35:22.018" v="23" actId="27636"/>
          <ac:spMkLst>
            <pc:docMk/>
            <pc:sldMk cId="1943672365" sldId="267"/>
            <ac:spMk id="7" creationId="{C1884803-5D5D-1E15-A0A6-B9A0AD932E64}"/>
          </ac:spMkLst>
        </pc:spChg>
      </pc:sldChg>
      <pc:sldChg chg="modSp mod">
        <pc:chgData name="Flore Louette" userId="5a569301-e40e-4636-b6a4-fb793b355293" providerId="ADAL" clId="{3EBDAA12-2979-4E70-92E4-5639CF66B59F}" dt="2025-04-07T07:35:22.034" v="25" actId="27636"/>
        <pc:sldMkLst>
          <pc:docMk/>
          <pc:sldMk cId="3220449892" sldId="268"/>
        </pc:sldMkLst>
        <pc:spChg chg="mod">
          <ac:chgData name="Flore Louette" userId="5a569301-e40e-4636-b6a4-fb793b355293" providerId="ADAL" clId="{3EBDAA12-2979-4E70-92E4-5639CF66B59F}" dt="2025-04-07T07:35:22.034" v="25" actId="27636"/>
          <ac:spMkLst>
            <pc:docMk/>
            <pc:sldMk cId="3220449892" sldId="268"/>
            <ac:spMk id="19" creationId="{64506DFE-B4BF-0F1B-5006-7A219AF2F23D}"/>
          </ac:spMkLst>
        </pc:spChg>
      </pc:sldChg>
      <pc:sldChg chg="modSp mod">
        <pc:chgData name="Flore Louette" userId="5a569301-e40e-4636-b6a4-fb793b355293" providerId="ADAL" clId="{3EBDAA12-2979-4E70-92E4-5639CF66B59F}" dt="2025-04-07T07:35:22.034" v="26" actId="27636"/>
        <pc:sldMkLst>
          <pc:docMk/>
          <pc:sldMk cId="1429877557" sldId="271"/>
        </pc:sldMkLst>
        <pc:spChg chg="mod">
          <ac:chgData name="Flore Louette" userId="5a569301-e40e-4636-b6a4-fb793b355293" providerId="ADAL" clId="{3EBDAA12-2979-4E70-92E4-5639CF66B59F}" dt="2025-04-07T07:35:22.034" v="26" actId="27636"/>
          <ac:spMkLst>
            <pc:docMk/>
            <pc:sldMk cId="1429877557" sldId="271"/>
            <ac:spMk id="2" creationId="{C0A6BECD-5EA6-9AC1-0ED6-A8AAFA424609}"/>
          </ac:spMkLst>
        </pc:spChg>
      </pc:sldChg>
      <pc:sldChg chg="modSp mod">
        <pc:chgData name="Flore Louette" userId="5a569301-e40e-4636-b6a4-fb793b355293" providerId="ADAL" clId="{3EBDAA12-2979-4E70-92E4-5639CF66B59F}" dt="2025-04-07T07:35:22.066" v="28" actId="27636"/>
        <pc:sldMkLst>
          <pc:docMk/>
          <pc:sldMk cId="734981388" sldId="280"/>
        </pc:sldMkLst>
        <pc:spChg chg="mod">
          <ac:chgData name="Flore Louette" userId="5a569301-e40e-4636-b6a4-fb793b355293" providerId="ADAL" clId="{3EBDAA12-2979-4E70-92E4-5639CF66B59F}" dt="2025-04-07T07:35:22.066" v="28" actId="27636"/>
          <ac:spMkLst>
            <pc:docMk/>
            <pc:sldMk cId="734981388" sldId="280"/>
            <ac:spMk id="2" creationId="{9934BED9-3DA5-B9A8-C735-F97CBDEAADF3}"/>
          </ac:spMkLst>
        </pc:spChg>
      </pc:sldChg>
      <pc:sldChg chg="modSp mod">
        <pc:chgData name="Flore Louette" userId="5a569301-e40e-4636-b6a4-fb793b355293" providerId="ADAL" clId="{3EBDAA12-2979-4E70-92E4-5639CF66B59F}" dt="2025-04-07T07:35:22.050" v="27" actId="27636"/>
        <pc:sldMkLst>
          <pc:docMk/>
          <pc:sldMk cId="654935040" sldId="288"/>
        </pc:sldMkLst>
        <pc:spChg chg="mod">
          <ac:chgData name="Flore Louette" userId="5a569301-e40e-4636-b6a4-fb793b355293" providerId="ADAL" clId="{3EBDAA12-2979-4E70-92E4-5639CF66B59F}" dt="2025-04-07T07:35:22.050" v="27" actId="27636"/>
          <ac:spMkLst>
            <pc:docMk/>
            <pc:sldMk cId="654935040" sldId="288"/>
            <ac:spMk id="4" creationId="{AD4C2F5C-1F3A-A10D-A82C-98C9FC670068}"/>
          </ac:spMkLst>
        </pc:spChg>
      </pc:sldChg>
      <pc:sldChg chg="modSp mod">
        <pc:chgData name="Flore Louette" userId="5a569301-e40e-4636-b6a4-fb793b355293" providerId="ADAL" clId="{3EBDAA12-2979-4E70-92E4-5639CF66B59F}" dt="2025-04-07T07:35:22.097" v="29" actId="27636"/>
        <pc:sldMkLst>
          <pc:docMk/>
          <pc:sldMk cId="1143817769" sldId="297"/>
        </pc:sldMkLst>
        <pc:spChg chg="mod">
          <ac:chgData name="Flore Louette" userId="5a569301-e40e-4636-b6a4-fb793b355293" providerId="ADAL" clId="{3EBDAA12-2979-4E70-92E4-5639CF66B59F}" dt="2025-04-07T07:35:22.097" v="29" actId="27636"/>
          <ac:spMkLst>
            <pc:docMk/>
            <pc:sldMk cId="1143817769" sldId="297"/>
            <ac:spMk id="2" creationId="{D8DB8120-17E2-CC10-9A14-7527218FF8E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4/7/2025</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‹N°›</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4/7/2025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‹N°›</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None/>
            </a:pPr>
            <a:r>
              <a:rPr lang="fr-CA" dirty="0"/>
              <a:t>Pour être cité : </a:t>
            </a:r>
            <a:r>
              <a:rPr lang="fr-FR" sz="1800" b="0" i="0" dirty="0">
                <a:solidFill>
                  <a:srgbClr val="242424"/>
                </a:solidFill>
                <a:effectLst/>
                <a:latin typeface="inherit"/>
              </a:rPr>
              <a:t>Brassard, N. (2025, 21 mars). </a:t>
            </a:r>
            <a:r>
              <a:rPr lang="fr-FR" sz="1800" b="0" i="1" dirty="0">
                <a:solidFill>
                  <a:srgbClr val="242424"/>
                </a:solidFill>
                <a:effectLst/>
                <a:latin typeface="inherit"/>
              </a:rPr>
              <a:t>Réalités et impacts d’une inclusivité numérique ancrée dans la culture universitaire</a:t>
            </a:r>
            <a:r>
              <a:rPr lang="fr-FR" sz="1800" b="0" i="0" dirty="0">
                <a:solidFill>
                  <a:srgbClr val="242424"/>
                </a:solidFill>
                <a:effectLst/>
                <a:latin typeface="inherit"/>
              </a:rPr>
              <a:t> [Conférence plénière de clôture]. Open Learning Days 2025, Namur, Belgique.</a:t>
            </a:r>
            <a:endParaRPr lang="fr-FR" sz="1800" b="0" i="0" dirty="0">
              <a:solidFill>
                <a:srgbClr val="242424"/>
              </a:solidFill>
              <a:effectLs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1</a:t>
            </a:fld>
            <a:endParaRPr lang="en-US" dirty="0"/>
          </a:p>
        </p:txBody>
      </p:sp>
    </p:spTree>
    <p:extLst>
      <p:ext uri="{BB962C8B-B14F-4D97-AF65-F5344CB8AC3E}">
        <p14:creationId xmlns:p14="http://schemas.microsoft.com/office/powerpoint/2010/main" val="132124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841A0-A9F9-76AA-1BFE-3C334E223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8EE5E6-14D1-CF7B-980B-B0328F31644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FC5088F-8467-2CD2-C5C3-B4488592F1D2}"/>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38A3A12-9D9A-370C-AAF7-DA1A90B693F4}"/>
              </a:ext>
            </a:extLst>
          </p:cNvPr>
          <p:cNvSpPr>
            <a:spLocks noGrp="1"/>
          </p:cNvSpPr>
          <p:nvPr>
            <p:ph type="sldNum" sz="quarter" idx="5"/>
          </p:nvPr>
        </p:nvSpPr>
        <p:spPr/>
        <p:txBody>
          <a:bodyPr/>
          <a:lstStyle/>
          <a:p>
            <a:fld id="{BFDD6F49-EBB7-4CCF-97A8-E526BB28BB69}" type="slidenum">
              <a:rPr lang="en-US" smtClean="0"/>
              <a:t>11</a:t>
            </a:fld>
            <a:endParaRPr lang="en-US" dirty="0"/>
          </a:p>
        </p:txBody>
      </p:sp>
    </p:spTree>
    <p:extLst>
      <p:ext uri="{BB962C8B-B14F-4D97-AF65-F5344CB8AC3E}">
        <p14:creationId xmlns:p14="http://schemas.microsoft.com/office/powerpoint/2010/main" val="797168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D8503-4F91-B2E4-B3DF-86621E3344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BE4241-C2C1-AF71-3138-31B224AF16D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C2152B3-F971-EF99-415F-CEF0A07C0AA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F835B5CB-31E0-4661-9DDD-3BE388CF2693}"/>
              </a:ext>
            </a:extLst>
          </p:cNvPr>
          <p:cNvSpPr>
            <a:spLocks noGrp="1"/>
          </p:cNvSpPr>
          <p:nvPr>
            <p:ph type="sldNum" sz="quarter" idx="5"/>
          </p:nvPr>
        </p:nvSpPr>
        <p:spPr/>
        <p:txBody>
          <a:bodyPr/>
          <a:lstStyle/>
          <a:p>
            <a:fld id="{BFDD6F49-EBB7-4CCF-97A8-E526BB28BB69}" type="slidenum">
              <a:rPr lang="en-US" smtClean="0"/>
              <a:t>12</a:t>
            </a:fld>
            <a:endParaRPr lang="en-US" dirty="0"/>
          </a:p>
        </p:txBody>
      </p:sp>
    </p:spTree>
    <p:extLst>
      <p:ext uri="{BB962C8B-B14F-4D97-AF65-F5344CB8AC3E}">
        <p14:creationId xmlns:p14="http://schemas.microsoft.com/office/powerpoint/2010/main" val="1657653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13</a:t>
            </a:fld>
            <a:endParaRPr lang="en-US" dirty="0"/>
          </a:p>
        </p:txBody>
      </p:sp>
    </p:spTree>
    <p:extLst>
      <p:ext uri="{BB962C8B-B14F-4D97-AF65-F5344CB8AC3E}">
        <p14:creationId xmlns:p14="http://schemas.microsoft.com/office/powerpoint/2010/main" val="4173545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14</a:t>
            </a:fld>
            <a:endParaRPr lang="en-US" dirty="0"/>
          </a:p>
        </p:txBody>
      </p:sp>
    </p:spTree>
    <p:extLst>
      <p:ext uri="{BB962C8B-B14F-4D97-AF65-F5344CB8AC3E}">
        <p14:creationId xmlns:p14="http://schemas.microsoft.com/office/powerpoint/2010/main" val="3786879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effectLst/>
              <a:latin typeface="Visby CF" pitchFamily="50" charset="0"/>
              <a:ea typeface="Aptos" panose="020B0004020202020204" pitchFamily="34" charset="0"/>
              <a:cs typeface="Times New Roman (Corps CS)"/>
            </a:endParaRPr>
          </a:p>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15</a:t>
            </a:fld>
            <a:endParaRPr lang="en-US" dirty="0"/>
          </a:p>
        </p:txBody>
      </p:sp>
    </p:spTree>
    <p:extLst>
      <p:ext uri="{BB962C8B-B14F-4D97-AF65-F5344CB8AC3E}">
        <p14:creationId xmlns:p14="http://schemas.microsoft.com/office/powerpoint/2010/main" val="3892443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16</a:t>
            </a:fld>
            <a:endParaRPr lang="en-US" dirty="0"/>
          </a:p>
        </p:txBody>
      </p:sp>
    </p:spTree>
    <p:extLst>
      <p:ext uri="{BB962C8B-B14F-4D97-AF65-F5344CB8AC3E}">
        <p14:creationId xmlns:p14="http://schemas.microsoft.com/office/powerpoint/2010/main" val="3010405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17</a:t>
            </a:fld>
            <a:endParaRPr lang="en-US" dirty="0"/>
          </a:p>
        </p:txBody>
      </p:sp>
    </p:spTree>
    <p:extLst>
      <p:ext uri="{BB962C8B-B14F-4D97-AF65-F5344CB8AC3E}">
        <p14:creationId xmlns:p14="http://schemas.microsoft.com/office/powerpoint/2010/main" val="229582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effectLst/>
              <a:latin typeface="Visby CF" pitchFamily="50" charset="0"/>
              <a:ea typeface="Aptos" panose="020B0004020202020204" pitchFamily="34" charset="0"/>
              <a:cs typeface="Times New Roman (Corps CS)"/>
            </a:endParaRPr>
          </a:p>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18</a:t>
            </a:fld>
            <a:endParaRPr lang="en-US" dirty="0"/>
          </a:p>
        </p:txBody>
      </p:sp>
    </p:spTree>
    <p:extLst>
      <p:ext uri="{BB962C8B-B14F-4D97-AF65-F5344CB8AC3E}">
        <p14:creationId xmlns:p14="http://schemas.microsoft.com/office/powerpoint/2010/main" val="1262581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effectLst/>
              <a:latin typeface="Visby CF" pitchFamily="50" charset="0"/>
              <a:ea typeface="Aptos" panose="020B0004020202020204" pitchFamily="34" charset="0"/>
              <a:cs typeface="Times New Roman (Corps CS)"/>
            </a:endParaRPr>
          </a:p>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19</a:t>
            </a:fld>
            <a:endParaRPr lang="en-US" dirty="0"/>
          </a:p>
        </p:txBody>
      </p:sp>
    </p:spTree>
    <p:extLst>
      <p:ext uri="{BB962C8B-B14F-4D97-AF65-F5344CB8AC3E}">
        <p14:creationId xmlns:p14="http://schemas.microsoft.com/office/powerpoint/2010/main" val="972677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20</a:t>
            </a:fld>
            <a:endParaRPr lang="en-US" dirty="0"/>
          </a:p>
        </p:txBody>
      </p:sp>
    </p:spTree>
    <p:extLst>
      <p:ext uri="{BB962C8B-B14F-4D97-AF65-F5344CB8AC3E}">
        <p14:creationId xmlns:p14="http://schemas.microsoft.com/office/powerpoint/2010/main" val="254558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EEED9-70BF-E3EA-436B-995624944149}"/>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57C777E0-CD7C-956A-1539-77CE07BD50C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26540E6-1DAD-8284-73B7-3C109FD9D41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3A6CCB7E-7A92-7614-CC13-00FE49D98913}"/>
              </a:ext>
            </a:extLst>
          </p:cNvPr>
          <p:cNvSpPr>
            <a:spLocks noGrp="1"/>
          </p:cNvSpPr>
          <p:nvPr>
            <p:ph type="sldNum" sz="quarter" idx="5"/>
          </p:nvPr>
        </p:nvSpPr>
        <p:spPr/>
        <p:txBody>
          <a:bodyPr/>
          <a:lstStyle/>
          <a:p>
            <a:fld id="{BFDD6F49-EBB7-4CCF-97A8-E526BB28BB69}" type="slidenum">
              <a:rPr lang="en-US" smtClean="0"/>
              <a:t>2</a:t>
            </a:fld>
            <a:endParaRPr lang="en-US" dirty="0"/>
          </a:p>
        </p:txBody>
      </p:sp>
    </p:spTree>
    <p:extLst>
      <p:ext uri="{BB962C8B-B14F-4D97-AF65-F5344CB8AC3E}">
        <p14:creationId xmlns:p14="http://schemas.microsoft.com/office/powerpoint/2010/main" val="190996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21</a:t>
            </a:fld>
            <a:endParaRPr lang="en-US" dirty="0"/>
          </a:p>
        </p:txBody>
      </p:sp>
    </p:spTree>
    <p:extLst>
      <p:ext uri="{BB962C8B-B14F-4D97-AF65-F5344CB8AC3E}">
        <p14:creationId xmlns:p14="http://schemas.microsoft.com/office/powerpoint/2010/main" val="3667089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22</a:t>
            </a:fld>
            <a:endParaRPr lang="en-US" dirty="0"/>
          </a:p>
        </p:txBody>
      </p:sp>
    </p:spTree>
    <p:extLst>
      <p:ext uri="{BB962C8B-B14F-4D97-AF65-F5344CB8AC3E}">
        <p14:creationId xmlns:p14="http://schemas.microsoft.com/office/powerpoint/2010/main" val="2758746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23</a:t>
            </a:fld>
            <a:endParaRPr lang="en-US" dirty="0"/>
          </a:p>
        </p:txBody>
      </p:sp>
    </p:spTree>
    <p:extLst>
      <p:ext uri="{BB962C8B-B14F-4D97-AF65-F5344CB8AC3E}">
        <p14:creationId xmlns:p14="http://schemas.microsoft.com/office/powerpoint/2010/main" val="2931506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24</a:t>
            </a:fld>
            <a:endParaRPr lang="en-US" dirty="0"/>
          </a:p>
        </p:txBody>
      </p:sp>
    </p:spTree>
    <p:extLst>
      <p:ext uri="{BB962C8B-B14F-4D97-AF65-F5344CB8AC3E}">
        <p14:creationId xmlns:p14="http://schemas.microsoft.com/office/powerpoint/2010/main" val="214217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25</a:t>
            </a:fld>
            <a:endParaRPr lang="en-US" dirty="0"/>
          </a:p>
        </p:txBody>
      </p:sp>
    </p:spTree>
    <p:extLst>
      <p:ext uri="{BB962C8B-B14F-4D97-AF65-F5344CB8AC3E}">
        <p14:creationId xmlns:p14="http://schemas.microsoft.com/office/powerpoint/2010/main" val="2299491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BAB32-4E2F-A35D-3832-293854CC09C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62196B-8D09-8273-530B-6A12326E35F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67E4903-A436-6647-886E-74EBBA9D5BAD}"/>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2BBC469-D661-4A52-91DF-11F154CB1EA8}"/>
              </a:ext>
            </a:extLst>
          </p:cNvPr>
          <p:cNvSpPr>
            <a:spLocks noGrp="1"/>
          </p:cNvSpPr>
          <p:nvPr>
            <p:ph type="sldNum" sz="quarter" idx="5"/>
          </p:nvPr>
        </p:nvSpPr>
        <p:spPr/>
        <p:txBody>
          <a:bodyPr/>
          <a:lstStyle/>
          <a:p>
            <a:fld id="{BFDD6F49-EBB7-4CCF-97A8-E526BB28BB69}" type="slidenum">
              <a:rPr lang="en-US" smtClean="0"/>
              <a:t>26</a:t>
            </a:fld>
            <a:endParaRPr lang="en-US" dirty="0"/>
          </a:p>
        </p:txBody>
      </p:sp>
    </p:spTree>
    <p:extLst>
      <p:ext uri="{BB962C8B-B14F-4D97-AF65-F5344CB8AC3E}">
        <p14:creationId xmlns:p14="http://schemas.microsoft.com/office/powerpoint/2010/main" val="4051601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B0697-C4D3-5D03-12F0-33D648FBE57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649544-5DA3-65B9-EE75-86CE7F7A05A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84251AC-C27A-AF2B-A4C1-C46CACF5382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E13823BA-90D8-C868-3D0A-00B6317161EE}"/>
              </a:ext>
            </a:extLst>
          </p:cNvPr>
          <p:cNvSpPr>
            <a:spLocks noGrp="1"/>
          </p:cNvSpPr>
          <p:nvPr>
            <p:ph type="sldNum" sz="quarter" idx="5"/>
          </p:nvPr>
        </p:nvSpPr>
        <p:spPr/>
        <p:txBody>
          <a:bodyPr/>
          <a:lstStyle/>
          <a:p>
            <a:fld id="{BFDD6F49-EBB7-4CCF-97A8-E526BB28BB69}" type="slidenum">
              <a:rPr lang="en-US" smtClean="0"/>
              <a:t>27</a:t>
            </a:fld>
            <a:endParaRPr lang="en-US" dirty="0"/>
          </a:p>
        </p:txBody>
      </p:sp>
    </p:spTree>
    <p:extLst>
      <p:ext uri="{BB962C8B-B14F-4D97-AF65-F5344CB8AC3E}">
        <p14:creationId xmlns:p14="http://schemas.microsoft.com/office/powerpoint/2010/main" val="1181519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28</a:t>
            </a:fld>
            <a:endParaRPr lang="en-US" dirty="0"/>
          </a:p>
        </p:txBody>
      </p:sp>
    </p:spTree>
    <p:extLst>
      <p:ext uri="{BB962C8B-B14F-4D97-AF65-F5344CB8AC3E}">
        <p14:creationId xmlns:p14="http://schemas.microsoft.com/office/powerpoint/2010/main" val="3232046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A9D46-E235-42FA-2E20-34DBA9DDB90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81BFBCC-E1D6-F220-71B8-7620867965B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E74B76A-C97A-A374-6169-938111C89BF2}"/>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4BF25532-B585-0EA8-9A6D-4E76B8D8E770}"/>
              </a:ext>
            </a:extLst>
          </p:cNvPr>
          <p:cNvSpPr>
            <a:spLocks noGrp="1"/>
          </p:cNvSpPr>
          <p:nvPr>
            <p:ph type="sldNum" sz="quarter" idx="5"/>
          </p:nvPr>
        </p:nvSpPr>
        <p:spPr/>
        <p:txBody>
          <a:bodyPr/>
          <a:lstStyle/>
          <a:p>
            <a:fld id="{BFDD6F49-EBB7-4CCF-97A8-E526BB28BB69}" type="slidenum">
              <a:rPr lang="en-US" smtClean="0"/>
              <a:t>29</a:t>
            </a:fld>
            <a:endParaRPr lang="en-US" dirty="0"/>
          </a:p>
        </p:txBody>
      </p:sp>
    </p:spTree>
    <p:extLst>
      <p:ext uri="{BB962C8B-B14F-4D97-AF65-F5344CB8AC3E}">
        <p14:creationId xmlns:p14="http://schemas.microsoft.com/office/powerpoint/2010/main" val="1219193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1C28C-C449-F9B4-297D-3DAC9C358DE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297F14A-7F6F-75E2-ECCE-1EC781B0E2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AC50328-3A69-4D12-F98F-8D3719711511}"/>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74039170-51E3-1498-465F-566E5A14D1F0}"/>
              </a:ext>
            </a:extLst>
          </p:cNvPr>
          <p:cNvSpPr>
            <a:spLocks noGrp="1"/>
          </p:cNvSpPr>
          <p:nvPr>
            <p:ph type="sldNum" sz="quarter" idx="5"/>
          </p:nvPr>
        </p:nvSpPr>
        <p:spPr/>
        <p:txBody>
          <a:bodyPr/>
          <a:lstStyle/>
          <a:p>
            <a:fld id="{BFDD6F49-EBB7-4CCF-97A8-E526BB28BB69}" type="slidenum">
              <a:rPr lang="en-US" smtClean="0"/>
              <a:t>30</a:t>
            </a:fld>
            <a:endParaRPr lang="en-US" dirty="0"/>
          </a:p>
        </p:txBody>
      </p:sp>
    </p:spTree>
    <p:extLst>
      <p:ext uri="{BB962C8B-B14F-4D97-AF65-F5344CB8AC3E}">
        <p14:creationId xmlns:p14="http://schemas.microsoft.com/office/powerpoint/2010/main" val="418907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30E83-C87F-29E5-95D4-0AF1740AFA3D}"/>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545EF955-E999-4849-FF75-1B8672683A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6B6B7D9-653E-DF9D-9855-F7A596F0F1D3}"/>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CE2E4D14-14F3-D6CE-5D9A-CA1108428CFD}"/>
              </a:ext>
            </a:extLst>
          </p:cNvPr>
          <p:cNvSpPr>
            <a:spLocks noGrp="1"/>
          </p:cNvSpPr>
          <p:nvPr>
            <p:ph type="sldNum" sz="quarter" idx="5"/>
          </p:nvPr>
        </p:nvSpPr>
        <p:spPr/>
        <p:txBody>
          <a:bodyPr/>
          <a:lstStyle/>
          <a:p>
            <a:fld id="{BFDD6F49-EBB7-4CCF-97A8-E526BB28BB69}" type="slidenum">
              <a:rPr lang="en-US" smtClean="0"/>
              <a:t>3</a:t>
            </a:fld>
            <a:endParaRPr lang="en-US" dirty="0"/>
          </a:p>
        </p:txBody>
      </p:sp>
    </p:spTree>
    <p:extLst>
      <p:ext uri="{BB962C8B-B14F-4D97-AF65-F5344CB8AC3E}">
        <p14:creationId xmlns:p14="http://schemas.microsoft.com/office/powerpoint/2010/main" val="4167627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630D8-76C0-A27D-E976-62B20EF5DE2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0C80004-7775-B425-50E2-9B04D9F3910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43138F-D63A-82EF-8655-DDE5E26E2969}"/>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CA32F2E-D958-6004-C1E0-B03C322F85C4}"/>
              </a:ext>
            </a:extLst>
          </p:cNvPr>
          <p:cNvSpPr>
            <a:spLocks noGrp="1"/>
          </p:cNvSpPr>
          <p:nvPr>
            <p:ph type="sldNum" sz="quarter" idx="5"/>
          </p:nvPr>
        </p:nvSpPr>
        <p:spPr/>
        <p:txBody>
          <a:bodyPr/>
          <a:lstStyle/>
          <a:p>
            <a:fld id="{BFDD6F49-EBB7-4CCF-97A8-E526BB28BB69}" type="slidenum">
              <a:rPr lang="en-US" smtClean="0"/>
              <a:t>31</a:t>
            </a:fld>
            <a:endParaRPr lang="en-US" dirty="0"/>
          </a:p>
        </p:txBody>
      </p:sp>
    </p:spTree>
    <p:extLst>
      <p:ext uri="{BB962C8B-B14F-4D97-AF65-F5344CB8AC3E}">
        <p14:creationId xmlns:p14="http://schemas.microsoft.com/office/powerpoint/2010/main" val="3706210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6118E-F753-B4EF-1B80-AB969429E44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D2044BF-5D26-5A43-1A29-2161A5C0FAD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368E21B-58F3-B429-BFB6-8EE21D441B14}"/>
              </a:ext>
            </a:extLst>
          </p:cNvPr>
          <p:cNvSpPr>
            <a:spLocks noGrp="1"/>
          </p:cNvSpPr>
          <p:nvPr>
            <p:ph type="body" idx="1"/>
          </p:nvPr>
        </p:nvSpPr>
        <p:spPr/>
        <p:txBody>
          <a:bodyPr/>
          <a:lstStyle/>
          <a:p>
            <a:pPr marL="0" lvl="0" indent="0">
              <a:buSzPts val="1000"/>
              <a:buFont typeface="Symbol" pitchFamily="2" charset="2"/>
              <a:buNone/>
              <a:tabLst>
                <a:tab pos="457200" algn="l"/>
              </a:tabLst>
            </a:pPr>
            <a:endParaRPr lang="fr-CA" sz="1800" dirty="0">
              <a:effectLst/>
              <a:latin typeface="Visby CF" pitchFamily="2" charset="77"/>
              <a:ea typeface="Aptos" panose="020B0004020202020204" pitchFamily="34" charset="0"/>
              <a:cs typeface="Times New Roman (Corps CS)"/>
            </a:endParaRPr>
          </a:p>
          <a:p>
            <a:endParaRPr lang="fr-CA" dirty="0"/>
          </a:p>
        </p:txBody>
      </p:sp>
      <p:sp>
        <p:nvSpPr>
          <p:cNvPr id="4" name="Espace réservé du numéro de diapositive 3">
            <a:extLst>
              <a:ext uri="{FF2B5EF4-FFF2-40B4-BE49-F238E27FC236}">
                <a16:creationId xmlns:a16="http://schemas.microsoft.com/office/drawing/2014/main" id="{5AD4C0FE-157C-94AD-C583-0FDD36A9EB9A}"/>
              </a:ext>
            </a:extLst>
          </p:cNvPr>
          <p:cNvSpPr>
            <a:spLocks noGrp="1"/>
          </p:cNvSpPr>
          <p:nvPr>
            <p:ph type="sldNum" sz="quarter" idx="5"/>
          </p:nvPr>
        </p:nvSpPr>
        <p:spPr/>
        <p:txBody>
          <a:bodyPr/>
          <a:lstStyle/>
          <a:p>
            <a:fld id="{BFDD6F49-EBB7-4CCF-97A8-E526BB28BB69}" type="slidenum">
              <a:rPr lang="en-US" smtClean="0"/>
              <a:t>32</a:t>
            </a:fld>
            <a:endParaRPr lang="en-US" dirty="0"/>
          </a:p>
        </p:txBody>
      </p:sp>
    </p:spTree>
    <p:extLst>
      <p:ext uri="{BB962C8B-B14F-4D97-AF65-F5344CB8AC3E}">
        <p14:creationId xmlns:p14="http://schemas.microsoft.com/office/powerpoint/2010/main" val="1157203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33</a:t>
            </a:fld>
            <a:endParaRPr lang="en-US" dirty="0"/>
          </a:p>
        </p:txBody>
      </p:sp>
    </p:spTree>
    <p:extLst>
      <p:ext uri="{BB962C8B-B14F-4D97-AF65-F5344CB8AC3E}">
        <p14:creationId xmlns:p14="http://schemas.microsoft.com/office/powerpoint/2010/main" val="242640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2EC3E-BEF6-4A92-F63D-EE8332519A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8CA1724-5FFF-CF91-ACDD-F677AF493D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06F5E6B-79DC-B241-6799-C03922D5586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39EECB64-4323-DD05-8728-6D1216DDE9EF}"/>
              </a:ext>
            </a:extLst>
          </p:cNvPr>
          <p:cNvSpPr>
            <a:spLocks noGrp="1"/>
          </p:cNvSpPr>
          <p:nvPr>
            <p:ph type="sldNum" sz="quarter" idx="5"/>
          </p:nvPr>
        </p:nvSpPr>
        <p:spPr/>
        <p:txBody>
          <a:bodyPr/>
          <a:lstStyle/>
          <a:p>
            <a:fld id="{BFDD6F49-EBB7-4CCF-97A8-E526BB28BB69}" type="slidenum">
              <a:rPr lang="en-US" smtClean="0"/>
              <a:t>34</a:t>
            </a:fld>
            <a:endParaRPr lang="en-US" dirty="0"/>
          </a:p>
        </p:txBody>
      </p:sp>
    </p:spTree>
    <p:extLst>
      <p:ext uri="{BB962C8B-B14F-4D97-AF65-F5344CB8AC3E}">
        <p14:creationId xmlns:p14="http://schemas.microsoft.com/office/powerpoint/2010/main" val="1674376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100A3-F48A-6DDD-8507-9E32B103D13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EDBF0C6-8A3C-B81C-3360-540A7B604A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55CA720-253B-DBDE-6032-776E3913856F}"/>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3EB02321-B20C-A581-FE2E-2A78DA279A28}"/>
              </a:ext>
            </a:extLst>
          </p:cNvPr>
          <p:cNvSpPr>
            <a:spLocks noGrp="1"/>
          </p:cNvSpPr>
          <p:nvPr>
            <p:ph type="sldNum" sz="quarter" idx="5"/>
          </p:nvPr>
        </p:nvSpPr>
        <p:spPr/>
        <p:txBody>
          <a:bodyPr/>
          <a:lstStyle/>
          <a:p>
            <a:fld id="{BFDD6F49-EBB7-4CCF-97A8-E526BB28BB69}" type="slidenum">
              <a:rPr lang="en-US" smtClean="0"/>
              <a:t>35</a:t>
            </a:fld>
            <a:endParaRPr lang="en-US" dirty="0"/>
          </a:p>
        </p:txBody>
      </p:sp>
    </p:spTree>
    <p:extLst>
      <p:ext uri="{BB962C8B-B14F-4D97-AF65-F5344CB8AC3E}">
        <p14:creationId xmlns:p14="http://schemas.microsoft.com/office/powerpoint/2010/main" val="2339289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B2C2C-E8A4-1BB9-1706-CC5572925CF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1A1C8A-717F-F5B4-DD45-9D95C0A6C88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BD999C-7D40-0EA8-D373-8430934F19C4}"/>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82CBD154-BA35-DA52-B166-AC787CAB627A}"/>
              </a:ext>
            </a:extLst>
          </p:cNvPr>
          <p:cNvSpPr>
            <a:spLocks noGrp="1"/>
          </p:cNvSpPr>
          <p:nvPr>
            <p:ph type="sldNum" sz="quarter" idx="5"/>
          </p:nvPr>
        </p:nvSpPr>
        <p:spPr/>
        <p:txBody>
          <a:bodyPr/>
          <a:lstStyle/>
          <a:p>
            <a:fld id="{BFDD6F49-EBB7-4CCF-97A8-E526BB28BB69}" type="slidenum">
              <a:rPr lang="en-US" smtClean="0"/>
              <a:t>36</a:t>
            </a:fld>
            <a:endParaRPr lang="en-US" dirty="0"/>
          </a:p>
        </p:txBody>
      </p:sp>
    </p:spTree>
    <p:extLst>
      <p:ext uri="{BB962C8B-B14F-4D97-AF65-F5344CB8AC3E}">
        <p14:creationId xmlns:p14="http://schemas.microsoft.com/office/powerpoint/2010/main" val="1973694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D7C8D-A871-56AD-E106-037E8454AD5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3C9812C-44A5-70F6-2779-0D08897DFBE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21209D8-15A8-0597-BA91-C423FD40DCB0}"/>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729935AC-B188-412F-47FD-751745BF1CE4}"/>
              </a:ext>
            </a:extLst>
          </p:cNvPr>
          <p:cNvSpPr>
            <a:spLocks noGrp="1"/>
          </p:cNvSpPr>
          <p:nvPr>
            <p:ph type="sldNum" sz="quarter" idx="5"/>
          </p:nvPr>
        </p:nvSpPr>
        <p:spPr/>
        <p:txBody>
          <a:bodyPr/>
          <a:lstStyle/>
          <a:p>
            <a:fld id="{BFDD6F49-EBB7-4CCF-97A8-E526BB28BB69}" type="slidenum">
              <a:rPr lang="en-US" smtClean="0"/>
              <a:t>37</a:t>
            </a:fld>
            <a:endParaRPr lang="en-US" dirty="0"/>
          </a:p>
        </p:txBody>
      </p:sp>
    </p:spTree>
    <p:extLst>
      <p:ext uri="{BB962C8B-B14F-4D97-AF65-F5344CB8AC3E}">
        <p14:creationId xmlns:p14="http://schemas.microsoft.com/office/powerpoint/2010/main" val="2874061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38</a:t>
            </a:fld>
            <a:endParaRPr lang="en-US" dirty="0"/>
          </a:p>
        </p:txBody>
      </p:sp>
    </p:spTree>
    <p:extLst>
      <p:ext uri="{BB962C8B-B14F-4D97-AF65-F5344CB8AC3E}">
        <p14:creationId xmlns:p14="http://schemas.microsoft.com/office/powerpoint/2010/main" val="393887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A63C4-98CF-367D-9247-8769DCF9822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DB238CA-5DAE-4C64-2E41-26E8713A2AB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6266CA9-C6C4-B976-1C35-BE1B4AA22949}"/>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411BDC5-7AF3-E37A-E64B-A639886F18B2}"/>
              </a:ext>
            </a:extLst>
          </p:cNvPr>
          <p:cNvSpPr>
            <a:spLocks noGrp="1"/>
          </p:cNvSpPr>
          <p:nvPr>
            <p:ph type="sldNum" sz="quarter" idx="5"/>
          </p:nvPr>
        </p:nvSpPr>
        <p:spPr/>
        <p:txBody>
          <a:bodyPr/>
          <a:lstStyle/>
          <a:p>
            <a:fld id="{BFDD6F49-EBB7-4CCF-97A8-E526BB28BB69}" type="slidenum">
              <a:rPr lang="en-US" smtClean="0"/>
              <a:t>39</a:t>
            </a:fld>
            <a:endParaRPr lang="en-US" dirty="0"/>
          </a:p>
        </p:txBody>
      </p:sp>
    </p:spTree>
    <p:extLst>
      <p:ext uri="{BB962C8B-B14F-4D97-AF65-F5344CB8AC3E}">
        <p14:creationId xmlns:p14="http://schemas.microsoft.com/office/powerpoint/2010/main" val="2388626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2B2C3-8925-01A4-C096-416F0E53324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46D9F28-5978-6CF9-6806-723161354D7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78A0D74-92CC-8359-CE43-66405307B513}"/>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79EA23E5-AE67-37E9-3D00-A5E670F20D75}"/>
              </a:ext>
            </a:extLst>
          </p:cNvPr>
          <p:cNvSpPr>
            <a:spLocks noGrp="1"/>
          </p:cNvSpPr>
          <p:nvPr>
            <p:ph type="sldNum" sz="quarter" idx="5"/>
          </p:nvPr>
        </p:nvSpPr>
        <p:spPr/>
        <p:txBody>
          <a:bodyPr/>
          <a:lstStyle/>
          <a:p>
            <a:fld id="{BFDD6F49-EBB7-4CCF-97A8-E526BB28BB69}" type="slidenum">
              <a:rPr lang="en-US" smtClean="0"/>
              <a:t>40</a:t>
            </a:fld>
            <a:endParaRPr lang="en-US" dirty="0"/>
          </a:p>
        </p:txBody>
      </p:sp>
    </p:spTree>
    <p:extLst>
      <p:ext uri="{BB962C8B-B14F-4D97-AF65-F5344CB8AC3E}">
        <p14:creationId xmlns:p14="http://schemas.microsoft.com/office/powerpoint/2010/main" val="2231303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4</a:t>
            </a:fld>
            <a:endParaRPr lang="en-US" dirty="0"/>
          </a:p>
        </p:txBody>
      </p:sp>
    </p:spTree>
    <p:extLst>
      <p:ext uri="{BB962C8B-B14F-4D97-AF65-F5344CB8AC3E}">
        <p14:creationId xmlns:p14="http://schemas.microsoft.com/office/powerpoint/2010/main" val="1854750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19C45-82E1-2F9B-6F91-7D8D144B935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74BEE1-B325-E1BB-2F68-79A875E5543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23092D-1C33-F59C-D3D3-5AFB99E5130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69E5291D-B098-CA98-06A3-1B55057EEE65}"/>
              </a:ext>
            </a:extLst>
          </p:cNvPr>
          <p:cNvSpPr>
            <a:spLocks noGrp="1"/>
          </p:cNvSpPr>
          <p:nvPr>
            <p:ph type="sldNum" sz="quarter" idx="5"/>
          </p:nvPr>
        </p:nvSpPr>
        <p:spPr/>
        <p:txBody>
          <a:bodyPr/>
          <a:lstStyle/>
          <a:p>
            <a:fld id="{BFDD6F49-EBB7-4CCF-97A8-E526BB28BB69}" type="slidenum">
              <a:rPr lang="en-US" smtClean="0"/>
              <a:t>41</a:t>
            </a:fld>
            <a:endParaRPr lang="en-US" dirty="0"/>
          </a:p>
        </p:txBody>
      </p:sp>
    </p:spTree>
    <p:extLst>
      <p:ext uri="{BB962C8B-B14F-4D97-AF65-F5344CB8AC3E}">
        <p14:creationId xmlns:p14="http://schemas.microsoft.com/office/powerpoint/2010/main" val="39473721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9534C-2E9D-6AAA-5192-8802B95280A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F4906B-E089-2AC9-D51D-10A46DD436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55F4D13-B77B-9900-A8A3-D1502E419293}"/>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56CBC8B5-28D9-9BE7-8F3E-963ED03F1786}"/>
              </a:ext>
            </a:extLst>
          </p:cNvPr>
          <p:cNvSpPr>
            <a:spLocks noGrp="1"/>
          </p:cNvSpPr>
          <p:nvPr>
            <p:ph type="sldNum" sz="quarter" idx="5"/>
          </p:nvPr>
        </p:nvSpPr>
        <p:spPr/>
        <p:txBody>
          <a:bodyPr/>
          <a:lstStyle/>
          <a:p>
            <a:fld id="{BFDD6F49-EBB7-4CCF-97A8-E526BB28BB69}" type="slidenum">
              <a:rPr lang="en-US" smtClean="0"/>
              <a:t>42</a:t>
            </a:fld>
            <a:endParaRPr lang="en-US" dirty="0"/>
          </a:p>
        </p:txBody>
      </p:sp>
    </p:spTree>
    <p:extLst>
      <p:ext uri="{BB962C8B-B14F-4D97-AF65-F5344CB8AC3E}">
        <p14:creationId xmlns:p14="http://schemas.microsoft.com/office/powerpoint/2010/main" val="3155975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C87BC-70AA-FCA2-1A24-A872276D3C8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00E0C5B-BB31-3958-8264-150A3DF6CBF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F6BE2E5-F90F-C675-57AB-B34F0A8035FD}"/>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3DF260A-1FD1-4C7C-5694-1C6DD57D6EE5}"/>
              </a:ext>
            </a:extLst>
          </p:cNvPr>
          <p:cNvSpPr>
            <a:spLocks noGrp="1"/>
          </p:cNvSpPr>
          <p:nvPr>
            <p:ph type="sldNum" sz="quarter" idx="5"/>
          </p:nvPr>
        </p:nvSpPr>
        <p:spPr/>
        <p:txBody>
          <a:bodyPr/>
          <a:lstStyle/>
          <a:p>
            <a:fld id="{BFDD6F49-EBB7-4CCF-97A8-E526BB28BB69}" type="slidenum">
              <a:rPr lang="en-US" smtClean="0"/>
              <a:t>43</a:t>
            </a:fld>
            <a:endParaRPr lang="en-US" dirty="0"/>
          </a:p>
        </p:txBody>
      </p:sp>
    </p:spTree>
    <p:extLst>
      <p:ext uri="{BB962C8B-B14F-4D97-AF65-F5344CB8AC3E}">
        <p14:creationId xmlns:p14="http://schemas.microsoft.com/office/powerpoint/2010/main" val="3094642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8989E-C335-85BB-51B6-7E78610E9B0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CB3799-7129-D34F-BA72-5F37D02C259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1E6F6C6-5D0D-AF87-F6F6-E5D5F5104A0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E54D5519-E879-4DC0-D181-2B2F1B2C4EF6}"/>
              </a:ext>
            </a:extLst>
          </p:cNvPr>
          <p:cNvSpPr>
            <a:spLocks noGrp="1"/>
          </p:cNvSpPr>
          <p:nvPr>
            <p:ph type="sldNum" sz="quarter" idx="5"/>
          </p:nvPr>
        </p:nvSpPr>
        <p:spPr/>
        <p:txBody>
          <a:bodyPr/>
          <a:lstStyle/>
          <a:p>
            <a:fld id="{BFDD6F49-EBB7-4CCF-97A8-E526BB28BB69}" type="slidenum">
              <a:rPr lang="en-US" smtClean="0"/>
              <a:t>44</a:t>
            </a:fld>
            <a:endParaRPr lang="en-US" dirty="0"/>
          </a:p>
        </p:txBody>
      </p:sp>
    </p:spTree>
    <p:extLst>
      <p:ext uri="{BB962C8B-B14F-4D97-AF65-F5344CB8AC3E}">
        <p14:creationId xmlns:p14="http://schemas.microsoft.com/office/powerpoint/2010/main" val="2080316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dirty="0">
                <a:effectLst/>
                <a:latin typeface="Visby CF" pitchFamily="2" charset="77"/>
                <a:ea typeface="Times New Roman" panose="02020603050405020304" pitchFamily="18" charset="0"/>
              </a:rPr>
              <a:t>Au Québec</a:t>
            </a:r>
            <a:r>
              <a:rPr lang="fr-CA" sz="1200" dirty="0">
                <a:effectLst/>
                <a:latin typeface="Visby CF" pitchFamily="2" charset="77"/>
                <a:ea typeface="Times New Roman" panose="02020603050405020304" pitchFamily="18" charset="0"/>
              </a:rPr>
              <a:t>:</a:t>
            </a:r>
            <a:endParaRPr lang="fr-CA" sz="1200" dirty="0">
              <a:effectLst/>
              <a:latin typeface="Times New Roman" panose="02020603050405020304" pitchFamily="18" charset="0"/>
              <a:ea typeface="Times New Roman" panose="02020603050405020304" pitchFamily="18" charset="0"/>
            </a:endParaRPr>
          </a:p>
          <a:p>
            <a:pPr marL="742950" lvl="1" indent="-285750">
              <a:buFont typeface="Visby CF" pitchFamily="2" charset="77"/>
              <a:buChar char="•"/>
            </a:pPr>
            <a:r>
              <a:rPr lang="fr-CA" sz="1200" b="0" dirty="0">
                <a:effectLst/>
                <a:latin typeface="Visby CF" pitchFamily="2" charset="77"/>
                <a:ea typeface="Times New Roman" panose="02020603050405020304" pitchFamily="18" charset="0"/>
                <a:cs typeface="Times New Roman" panose="02020603050405020304" pitchFamily="18" charset="0"/>
              </a:rPr>
              <a:t>Services centralisés et spécialisés</a:t>
            </a:r>
            <a:r>
              <a:rPr lang="fr-CA" sz="1200" dirty="0">
                <a:effectLst/>
                <a:latin typeface="Visby CF" pitchFamily="2" charset="77"/>
                <a:ea typeface="Times New Roman" panose="02020603050405020304" pitchFamily="18" charset="0"/>
                <a:cs typeface="Times New Roman" panose="02020603050405020304" pitchFamily="18" charset="0"/>
              </a:rPr>
              <a:t>: Chaque université dispose d'un service dédié aux personnes étudiantes en situation de handicap, ce qui facilite la collaboration pour les concepteurs pédagogiques. Par exemple, à HEC Montréal, je peux facilement faire valider mes conceptions par des conseillers spécialisés par type de handicap.</a:t>
            </a:r>
            <a:endParaRPr lang="fr-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Visby CF" pitchFamily="2" charset="77"/>
              <a:buChar char="•"/>
            </a:pPr>
            <a:r>
              <a:rPr lang="fr-CA" sz="1200" b="0" dirty="0">
                <a:effectLst/>
                <a:latin typeface="Visby CF" pitchFamily="2" charset="77"/>
                <a:ea typeface="Times New Roman" panose="02020603050405020304" pitchFamily="18" charset="0"/>
                <a:cs typeface="Times New Roman" panose="02020603050405020304" pitchFamily="18" charset="0"/>
              </a:rPr>
              <a:t>Approche individualisée</a:t>
            </a:r>
            <a:r>
              <a:rPr lang="fr-CA" sz="1200" dirty="0">
                <a:effectLst/>
                <a:latin typeface="Visby CF" pitchFamily="2" charset="77"/>
                <a:ea typeface="Times New Roman" panose="02020603050405020304" pitchFamily="18" charset="0"/>
                <a:cs typeface="Times New Roman" panose="02020603050405020304" pitchFamily="18" charset="0"/>
              </a:rPr>
              <a:t>: Le modèle repose sur une évaluation individuelle des besoins de chaque personne étudiante, ce qui nous donne des indications précises pour adapter nos conceptions. Les accommodements sont déterminés au cas par cas, mais les tendances qui en émergent peuvent guider nos approches globales.</a:t>
            </a:r>
            <a:endParaRPr lang="fr-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Visby CF" pitchFamily="2" charset="77"/>
              <a:buChar char="•"/>
            </a:pPr>
            <a:r>
              <a:rPr lang="fr-CA" sz="1200" b="0" dirty="0">
                <a:effectLst/>
                <a:latin typeface="Visby CF" pitchFamily="2" charset="77"/>
                <a:ea typeface="Times New Roman" panose="02020603050405020304" pitchFamily="18" charset="0"/>
                <a:cs typeface="Times New Roman" panose="02020603050405020304" pitchFamily="18" charset="0"/>
              </a:rPr>
              <a:t>Ressources techniques spécialisées</a:t>
            </a:r>
            <a:r>
              <a:rPr lang="fr-CA" sz="1200" dirty="0">
                <a:effectLst/>
                <a:latin typeface="Visby CF" pitchFamily="2" charset="77"/>
                <a:ea typeface="Times New Roman" panose="02020603050405020304" pitchFamily="18" charset="0"/>
                <a:cs typeface="Times New Roman" panose="02020603050405020304" pitchFamily="18" charset="0"/>
              </a:rPr>
              <a:t>: Les universités québécoises investissent significativement dans les technologies d'assistance, ce qui nous permet d'intégrer ces outils dans nos conceptions en sachant qu'ils seront disponibles pour les personnes étudiantes. Cela influence directement nos choix de formats et de plateformes.</a:t>
            </a:r>
            <a:endParaRPr lang="fr-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Visby CF" pitchFamily="2" charset="77"/>
              <a:buChar char="•"/>
            </a:pPr>
            <a:r>
              <a:rPr lang="fr-CA" sz="1200" b="0" dirty="0">
                <a:effectLst/>
                <a:latin typeface="Visby CF" pitchFamily="2" charset="77"/>
                <a:ea typeface="Times New Roman" panose="02020603050405020304" pitchFamily="18" charset="0"/>
                <a:cs typeface="Times New Roman" panose="02020603050405020304" pitchFamily="18" charset="0"/>
              </a:rPr>
              <a:t>Intégration de la CUA</a:t>
            </a:r>
            <a:r>
              <a:rPr lang="fr-CA" sz="1200" dirty="0">
                <a:effectLst/>
                <a:latin typeface="Visby CF" pitchFamily="2" charset="77"/>
                <a:ea typeface="Times New Roman" panose="02020603050405020304" pitchFamily="18" charset="0"/>
                <a:cs typeface="Times New Roman" panose="02020603050405020304" pitchFamily="18" charset="0"/>
              </a:rPr>
              <a:t>: On observe une tendance croissante à intégrer les principes de conception universelle de l'apprentissage dans les cahiers des charges de conception pédagogique. Cette approche proactive transforme progressivement la culture institutionnelle.</a:t>
            </a:r>
            <a:endParaRPr lang="fr-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45</a:t>
            </a:fld>
            <a:endParaRPr lang="en-US" dirty="0"/>
          </a:p>
        </p:txBody>
      </p:sp>
    </p:spTree>
    <p:extLst>
      <p:ext uri="{BB962C8B-B14F-4D97-AF65-F5344CB8AC3E}">
        <p14:creationId xmlns:p14="http://schemas.microsoft.com/office/powerpoint/2010/main" val="39375646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dirty="0">
                <a:effectLst/>
                <a:latin typeface="Visby CF" pitchFamily="2" charset="77"/>
                <a:ea typeface="Times New Roman" panose="02020603050405020304" pitchFamily="18" charset="0"/>
              </a:rPr>
              <a:t>En Belgique</a:t>
            </a:r>
            <a:r>
              <a:rPr lang="fr-CA" sz="1200" dirty="0">
                <a:effectLst/>
                <a:latin typeface="Visby CF" pitchFamily="2" charset="77"/>
                <a:ea typeface="Times New Roman" panose="02020603050405020304" pitchFamily="18" charset="0"/>
              </a:rPr>
              <a:t>:</a:t>
            </a:r>
            <a:endParaRPr lang="fr-CA" sz="1200" dirty="0">
              <a:effectLst/>
              <a:latin typeface="Times New Roman" panose="02020603050405020304" pitchFamily="18" charset="0"/>
              <a:ea typeface="Times New Roman" panose="02020603050405020304" pitchFamily="18" charset="0"/>
            </a:endParaRPr>
          </a:p>
          <a:p>
            <a:r>
              <a:rPr lang="fr-CA" sz="1200" dirty="0">
                <a:effectLst/>
                <a:latin typeface="Visby CF" pitchFamily="2" charset="77"/>
                <a:ea typeface="Times New Roman" panose="02020603050405020304" pitchFamily="18" charset="0"/>
              </a:rPr>
              <a:t>D'après le document "10 ANS DE L'ENSEIGNEMENT SUPÉRIEUR INCLUSIF, ET APRÈS?" publié par la CESI et la Fédération Wallonie-Bruxelles, le système belge francophone présente ces caractéristiques:</a:t>
            </a:r>
            <a:endParaRPr lang="fr-CA" sz="1200" dirty="0">
              <a:effectLst/>
              <a:latin typeface="Times New Roman" panose="02020603050405020304" pitchFamily="18" charset="0"/>
              <a:ea typeface="Times New Roman" panose="02020603050405020304" pitchFamily="18" charset="0"/>
            </a:endParaRPr>
          </a:p>
          <a:p>
            <a:pPr marL="742950" lvl="1" indent="-285750">
              <a:buFont typeface="Visby CF" pitchFamily="2" charset="77"/>
              <a:buChar char="•"/>
            </a:pPr>
            <a:r>
              <a:rPr lang="fr-CA" sz="1200" b="0" dirty="0">
                <a:effectLst/>
                <a:latin typeface="Visby CF" pitchFamily="2" charset="77"/>
                <a:ea typeface="Times New Roman" panose="02020603050405020304" pitchFamily="18" charset="0"/>
                <a:cs typeface="Times New Roman" panose="02020603050405020304" pitchFamily="18" charset="0"/>
              </a:rPr>
              <a:t>Cadre légal structurant</a:t>
            </a:r>
            <a:r>
              <a:rPr lang="fr-CA" sz="1200" dirty="0">
                <a:effectLst/>
                <a:latin typeface="Visby CF" pitchFamily="2" charset="77"/>
                <a:ea typeface="Times New Roman" panose="02020603050405020304" pitchFamily="18" charset="0"/>
                <a:cs typeface="Times New Roman" panose="02020603050405020304" pitchFamily="18" charset="0"/>
              </a:rPr>
              <a:t>: Le décret sur l'enseignement supérieur inclusif de janvier 2014, qui fête ses 10 ans cette année, a créé un cadre légal qui "a permis de légitimer l'engagement pris auparavant par de nombreux acteurs et actrices en faveur d'étudiantes et d'étudiants en situation de handicap" (p.4 du document).</a:t>
            </a:r>
            <a:endParaRPr lang="fr-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Visby CF" pitchFamily="2" charset="77"/>
              <a:buChar char="•"/>
            </a:pPr>
            <a:r>
              <a:rPr lang="fr-CA" sz="1200" b="0" dirty="0">
                <a:effectLst/>
                <a:latin typeface="Visby CF" pitchFamily="2" charset="77"/>
                <a:ea typeface="Times New Roman" panose="02020603050405020304" pitchFamily="18" charset="0"/>
                <a:cs typeface="Times New Roman" panose="02020603050405020304" pitchFamily="18" charset="0"/>
              </a:rPr>
              <a:t>Commission de l'Enseignement Supérieur Inclusif</a:t>
            </a:r>
            <a:r>
              <a:rPr lang="fr-CA" sz="1200" dirty="0">
                <a:effectLst/>
                <a:latin typeface="Visby CF" pitchFamily="2" charset="77"/>
                <a:ea typeface="Times New Roman" panose="02020603050405020304" pitchFamily="18" charset="0"/>
                <a:cs typeface="Times New Roman" panose="02020603050405020304" pitchFamily="18" charset="0"/>
              </a:rPr>
              <a:t>: Cette instance "a été créée par le décret et a pour mission d'assurer la promotion de l'enseignement supérieur inclusif. Elle a réalisé des outils audiovisuels" et "a également travaillé à un guide relatif à l'accessibilité des bâtiments" (p.4 du document).</a:t>
            </a:r>
            <a:endParaRPr lang="fr-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Visby CF" pitchFamily="2" charset="77"/>
              <a:buChar char="•"/>
            </a:pPr>
            <a:r>
              <a:rPr lang="fr-CA" sz="1200" b="0" dirty="0">
                <a:effectLst/>
                <a:latin typeface="Visby CF" pitchFamily="2" charset="77"/>
                <a:ea typeface="Times New Roman" panose="02020603050405020304" pitchFamily="18" charset="0"/>
                <a:cs typeface="Times New Roman" panose="02020603050405020304" pitchFamily="18" charset="0"/>
              </a:rPr>
              <a:t>Services en développement</a:t>
            </a:r>
            <a:r>
              <a:rPr lang="fr-CA" sz="1200" dirty="0">
                <a:effectLst/>
                <a:latin typeface="Visby CF" pitchFamily="2" charset="77"/>
                <a:ea typeface="Times New Roman" panose="02020603050405020304" pitchFamily="18" charset="0"/>
                <a:cs typeface="Times New Roman" panose="02020603050405020304" pitchFamily="18" charset="0"/>
              </a:rPr>
              <a:t>: Selon le document, "165 personnes mettent en œuvre l'enseignement inclusif de façon « officielle »" mais elles "représentent 48 ETP et peuvent donc consacrer en moyenne 3/10 (ou une journée et demie par semaine) de leur temps de travail à l'inclusif" (p.6 du document), ce qui montre les défis de ressources.</a:t>
            </a:r>
            <a:endParaRPr lang="fr-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Visby CF" pitchFamily="2" charset="77"/>
              <a:buChar char="•"/>
            </a:pPr>
            <a:r>
              <a:rPr lang="fr-CA" sz="1200" b="0" dirty="0">
                <a:effectLst/>
                <a:latin typeface="Visby CF" pitchFamily="2" charset="77"/>
                <a:ea typeface="Times New Roman" panose="02020603050405020304" pitchFamily="18" charset="0"/>
                <a:cs typeface="Times New Roman" panose="02020603050405020304" pitchFamily="18" charset="0"/>
              </a:rPr>
              <a:t>Évolution vers une approche plus globale</a:t>
            </a:r>
            <a:r>
              <a:rPr lang="fr-CA" sz="1200" dirty="0">
                <a:effectLst/>
                <a:latin typeface="Visby CF" pitchFamily="2" charset="77"/>
                <a:ea typeface="Times New Roman" panose="02020603050405020304" pitchFamily="18" charset="0"/>
                <a:cs typeface="Times New Roman" panose="02020603050405020304" pitchFamily="18" charset="0"/>
              </a:rPr>
              <a:t>: Le plaidoyer pour un "Enseignement Supérieur Inclusif 2.0" présenté dans ce document appelle spécifiquement à "un décloisonnement de l'inclusif" et "un dossier unique de l'élève en situation de handicap le suivant depuis le premier constat d'une situation de handicap jusqu'à la fin de sa vie d'étudiant" (p.8 du document).</a:t>
            </a:r>
            <a:endParaRPr lang="fr-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CA" sz="1200" dirty="0">
                <a:effectLst/>
                <a:latin typeface="Visby CF" pitchFamily="2" charset="77"/>
                <a:ea typeface="Times New Roman" panose="02020603050405020304" pitchFamily="18" charset="0"/>
              </a:rPr>
              <a:t>Les statistiques comparatives entre nos deux systèmes sont également éclairantes: d'après les données présentées dans le document "STATISTIQUES 2022-2023" de l'AQICESH et celles mentionnées dans le plaidoyer belge, nous notons que 6,9% des étudiants québécois sont officiellement en situation de handicap, contre environ 2,5% en Belgique francophone (p.5 du plaidoyer).</a:t>
            </a:r>
            <a:endParaRPr lang="fr-CA" sz="1200" dirty="0">
              <a:effectLst/>
              <a:latin typeface="Times New Roman" panose="02020603050405020304" pitchFamily="18" charset="0"/>
              <a:ea typeface="Times New Roman" panose="02020603050405020304" pitchFamily="18" charset="0"/>
            </a:endParaRPr>
          </a:p>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46</a:t>
            </a:fld>
            <a:endParaRPr lang="en-US" dirty="0"/>
          </a:p>
        </p:txBody>
      </p:sp>
    </p:spTree>
    <p:extLst>
      <p:ext uri="{BB962C8B-B14F-4D97-AF65-F5344CB8AC3E}">
        <p14:creationId xmlns:p14="http://schemas.microsoft.com/office/powerpoint/2010/main" val="2275260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60712-85A1-1117-4801-EFE7209D986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1C27E9-7D8C-DDCF-6B60-231CBD7CB59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B32316D-DF74-D1C1-2B38-4E2AC61596A0}"/>
              </a:ext>
            </a:extLst>
          </p:cNvPr>
          <p:cNvSpPr>
            <a:spLocks noGrp="1"/>
          </p:cNvSpPr>
          <p:nvPr>
            <p:ph type="body" idx="1"/>
          </p:nvPr>
        </p:nvSpPr>
        <p:spPr/>
        <p:txBody>
          <a:bodyPr/>
          <a:lstStyle/>
          <a:p>
            <a:r>
              <a:rPr lang="fr-CA" sz="1200" b="0" dirty="0">
                <a:effectLst/>
                <a:latin typeface="Visby CF" pitchFamily="2" charset="77"/>
                <a:ea typeface="Times New Roman" panose="02020603050405020304" pitchFamily="18" charset="0"/>
              </a:rPr>
              <a:t>Défis communs et perspectives d'évolution :</a:t>
            </a:r>
            <a:endParaRPr lang="fr-CA" sz="1200" dirty="0">
              <a:effectLst/>
              <a:latin typeface="Times New Roman" panose="02020603050405020304" pitchFamily="18" charset="0"/>
              <a:ea typeface="Times New Roman" panose="02020603050405020304" pitchFamily="18" charset="0"/>
            </a:endParaRPr>
          </a:p>
          <a:p>
            <a:pPr marL="742950" lvl="1" indent="-285750">
              <a:buFont typeface="Visby CF" pitchFamily="2" charset="77"/>
              <a:buChar char="•"/>
            </a:pPr>
            <a:r>
              <a:rPr lang="fr-CA" sz="1200" b="0" dirty="0">
                <a:effectLst/>
                <a:latin typeface="Visby CF" pitchFamily="2" charset="77"/>
                <a:ea typeface="Times New Roman" panose="02020603050405020304" pitchFamily="18" charset="0"/>
                <a:cs typeface="Times New Roman" panose="02020603050405020304" pitchFamily="18" charset="0"/>
              </a:rPr>
              <a:t>L'équilibre entre personnalisation et standardisation</a:t>
            </a:r>
            <a:r>
              <a:rPr lang="fr-CA" sz="1200" dirty="0">
                <a:effectLst/>
                <a:latin typeface="Visby CF" pitchFamily="2" charset="77"/>
                <a:ea typeface="Times New Roman" panose="02020603050405020304" pitchFamily="18" charset="0"/>
                <a:cs typeface="Times New Roman" panose="02020603050405020304" pitchFamily="18" charset="0"/>
              </a:rPr>
              <a:t>: Comment concevoir des ressources qui répondent aux besoins spécifiques tout en restant gérables à grande échelle?</a:t>
            </a:r>
            <a:endParaRPr lang="fr-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Visby CF" pitchFamily="2" charset="77"/>
              <a:buChar char="•"/>
            </a:pPr>
            <a:r>
              <a:rPr lang="fr-CA" sz="1200" b="0" dirty="0">
                <a:effectLst/>
                <a:latin typeface="Visby CF" pitchFamily="2" charset="77"/>
                <a:ea typeface="Times New Roman" panose="02020603050405020304" pitchFamily="18" charset="0"/>
                <a:cs typeface="Times New Roman" panose="02020603050405020304" pitchFamily="18" charset="0"/>
              </a:rPr>
              <a:t>L'intégration des technologies émergentes</a:t>
            </a:r>
            <a:r>
              <a:rPr lang="fr-CA" sz="1200" dirty="0">
                <a:effectLst/>
                <a:latin typeface="Visby CF" pitchFamily="2" charset="77"/>
                <a:ea typeface="Times New Roman" panose="02020603050405020304" pitchFamily="18" charset="0"/>
                <a:cs typeface="Times New Roman" panose="02020603050405020304" pitchFamily="18" charset="0"/>
              </a:rPr>
              <a:t>: Comment exploiter les innovations technologiques (IA, réalité virtuelle, etc.) de manière inclusive?</a:t>
            </a:r>
            <a:endParaRPr lang="fr-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Visby CF" pitchFamily="2" charset="77"/>
              <a:buChar char="•"/>
            </a:pPr>
            <a:r>
              <a:rPr lang="fr-CA" sz="1200" b="0" dirty="0">
                <a:effectLst/>
                <a:latin typeface="Visby CF" pitchFamily="2" charset="77"/>
                <a:ea typeface="Times New Roman" panose="02020603050405020304" pitchFamily="18" charset="0"/>
                <a:cs typeface="Times New Roman" panose="02020603050405020304" pitchFamily="18" charset="0"/>
              </a:rPr>
              <a:t>La formation des équipes de conception</a:t>
            </a:r>
            <a:r>
              <a:rPr lang="fr-CA" sz="1200" dirty="0">
                <a:effectLst/>
                <a:latin typeface="Visby CF" pitchFamily="2" charset="77"/>
                <a:ea typeface="Times New Roman" panose="02020603050405020304" pitchFamily="18" charset="0"/>
                <a:cs typeface="Times New Roman" panose="02020603050405020304" pitchFamily="18" charset="0"/>
              </a:rPr>
              <a:t>: Comment développer les compétences en accessibilité au sein des équipes de conception pédagogique?</a:t>
            </a:r>
            <a:endParaRPr lang="fr-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Visby CF" pitchFamily="2" charset="77"/>
              <a:buChar char="•"/>
            </a:pPr>
            <a:r>
              <a:rPr lang="fr-CA" sz="1200" b="0" dirty="0">
                <a:effectLst/>
                <a:latin typeface="Visby CF" pitchFamily="2" charset="77"/>
                <a:ea typeface="Times New Roman" panose="02020603050405020304" pitchFamily="18" charset="0"/>
                <a:cs typeface="Times New Roman" panose="02020603050405020304" pitchFamily="18" charset="0"/>
              </a:rPr>
              <a:t>L'évaluation de l'impact de nos conceptions</a:t>
            </a:r>
            <a:r>
              <a:rPr lang="fr-CA" sz="1200" dirty="0">
                <a:effectLst/>
                <a:latin typeface="Visby CF" pitchFamily="2" charset="77"/>
                <a:ea typeface="Times New Roman" panose="02020603050405020304" pitchFamily="18" charset="0"/>
                <a:cs typeface="Times New Roman" panose="02020603050405020304" pitchFamily="18" charset="0"/>
              </a:rPr>
              <a:t>: Comment mesurer efficacement l'impact de nos choix de conception sur l'accessibilité réelle?</a:t>
            </a:r>
            <a:endParaRPr lang="fr-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Visby CF" pitchFamily="2" charset="77"/>
              <a:buChar char="•"/>
            </a:pPr>
            <a:r>
              <a:rPr lang="fr-CA" sz="1200" b="0" dirty="0">
                <a:effectLst/>
                <a:latin typeface="Visby CF" pitchFamily="2" charset="77"/>
                <a:ea typeface="Times New Roman" panose="02020603050405020304" pitchFamily="18" charset="0"/>
                <a:cs typeface="Times New Roman" panose="02020603050405020304" pitchFamily="18" charset="0"/>
              </a:rPr>
              <a:t>La </a:t>
            </a:r>
            <a:r>
              <a:rPr lang="fr-CA" sz="1200" b="0" dirty="0" err="1">
                <a:effectLst/>
                <a:latin typeface="Visby CF" pitchFamily="2" charset="77"/>
                <a:ea typeface="Times New Roman" panose="02020603050405020304" pitchFamily="18" charset="0"/>
                <a:cs typeface="Times New Roman" panose="02020603050405020304" pitchFamily="18" charset="0"/>
              </a:rPr>
              <a:t>co-conception</a:t>
            </a:r>
            <a:r>
              <a:rPr lang="fr-CA" sz="1200" b="0" dirty="0">
                <a:effectLst/>
                <a:latin typeface="Visby CF" pitchFamily="2" charset="77"/>
                <a:ea typeface="Times New Roman" panose="02020603050405020304" pitchFamily="18" charset="0"/>
                <a:cs typeface="Times New Roman" panose="02020603050405020304" pitchFamily="18" charset="0"/>
              </a:rPr>
              <a:t> avec les utilisatrices et utilisateurs finaux</a:t>
            </a:r>
            <a:r>
              <a:rPr lang="fr-CA" sz="1200" dirty="0">
                <a:effectLst/>
                <a:latin typeface="Visby CF" pitchFamily="2" charset="77"/>
                <a:ea typeface="Times New Roman" panose="02020603050405020304" pitchFamily="18" charset="0"/>
                <a:cs typeface="Times New Roman" panose="02020603050405020304" pitchFamily="18" charset="0"/>
              </a:rPr>
              <a:t>: Comment impliquer efficacement les personnes en situation de handicap dans le processus de conception?</a:t>
            </a:r>
            <a:endParaRPr lang="fr-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fr-CA" sz="1200" dirty="0">
              <a:effectLst/>
              <a:latin typeface="Visby CF" pitchFamily="2" charset="77"/>
              <a:ea typeface="Times New Roman" panose="02020603050405020304" pitchFamily="18" charset="0"/>
            </a:endParaRPr>
          </a:p>
          <a:p>
            <a:endParaRPr lang="fr-CA" sz="1200" dirty="0">
              <a:effectLst/>
              <a:latin typeface="Times New Roman" panose="02020603050405020304" pitchFamily="18" charset="0"/>
              <a:ea typeface="Times New Roman" panose="02020603050405020304" pitchFamily="18" charset="0"/>
            </a:endParaRPr>
          </a:p>
          <a:p>
            <a:endParaRPr lang="fr-CA" dirty="0"/>
          </a:p>
        </p:txBody>
      </p:sp>
      <p:sp>
        <p:nvSpPr>
          <p:cNvPr id="4" name="Espace réservé du numéro de diapositive 3">
            <a:extLst>
              <a:ext uri="{FF2B5EF4-FFF2-40B4-BE49-F238E27FC236}">
                <a16:creationId xmlns:a16="http://schemas.microsoft.com/office/drawing/2014/main" id="{BA11400D-03A7-5930-C4D7-BBBC18531AE8}"/>
              </a:ext>
            </a:extLst>
          </p:cNvPr>
          <p:cNvSpPr>
            <a:spLocks noGrp="1"/>
          </p:cNvSpPr>
          <p:nvPr>
            <p:ph type="sldNum" sz="quarter" idx="5"/>
          </p:nvPr>
        </p:nvSpPr>
        <p:spPr/>
        <p:txBody>
          <a:bodyPr/>
          <a:lstStyle/>
          <a:p>
            <a:fld id="{BFDD6F49-EBB7-4CCF-97A8-E526BB28BB69}" type="slidenum">
              <a:rPr lang="en-US" smtClean="0"/>
              <a:t>47</a:t>
            </a:fld>
            <a:endParaRPr lang="en-US" dirty="0"/>
          </a:p>
        </p:txBody>
      </p:sp>
    </p:spTree>
    <p:extLst>
      <p:ext uri="{BB962C8B-B14F-4D97-AF65-F5344CB8AC3E}">
        <p14:creationId xmlns:p14="http://schemas.microsoft.com/office/powerpoint/2010/main" val="1872683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F5B72-1ED2-6380-98E4-C6F17991D0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9DF9B38-0FED-4864-BA89-40A5080EB78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74DE9B-960B-2D51-42A7-5C20A7F81FE8}"/>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C551B39B-25FC-8689-03A6-9E3B80DD89B7}"/>
              </a:ext>
            </a:extLst>
          </p:cNvPr>
          <p:cNvSpPr>
            <a:spLocks noGrp="1"/>
          </p:cNvSpPr>
          <p:nvPr>
            <p:ph type="sldNum" sz="quarter" idx="5"/>
          </p:nvPr>
        </p:nvSpPr>
        <p:spPr/>
        <p:txBody>
          <a:bodyPr/>
          <a:lstStyle/>
          <a:p>
            <a:fld id="{BFDD6F49-EBB7-4CCF-97A8-E526BB28BB69}" type="slidenum">
              <a:rPr lang="en-US" smtClean="0"/>
              <a:t>48</a:t>
            </a:fld>
            <a:endParaRPr lang="en-US" dirty="0"/>
          </a:p>
        </p:txBody>
      </p:sp>
    </p:spTree>
    <p:extLst>
      <p:ext uri="{BB962C8B-B14F-4D97-AF65-F5344CB8AC3E}">
        <p14:creationId xmlns:p14="http://schemas.microsoft.com/office/powerpoint/2010/main" val="10118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591F-E6CC-368B-C52D-8F09F575D68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9303BD-69EF-E867-8D56-77D85C4320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E26AA5E-FAE2-A039-851D-924EDA0F35E3}"/>
              </a:ext>
            </a:extLst>
          </p:cNvPr>
          <p:cNvSpPr>
            <a:spLocks noGrp="1"/>
          </p:cNvSpPr>
          <p:nvPr>
            <p:ph type="body" idx="1"/>
          </p:nvPr>
        </p:nvSpPr>
        <p:spPr/>
        <p:txBody>
          <a:bodyPr/>
          <a:lstStyle/>
          <a:p>
            <a:pPr marL="342900" lvl="0" indent="-342900">
              <a:buFont typeface="+mj-lt"/>
              <a:buAutoNum type="arabicPeriod"/>
              <a:tabLst>
                <a:tab pos="457200" algn="l"/>
              </a:tabLst>
            </a:pPr>
            <a:r>
              <a:rPr lang="fr-CA" sz="1800" dirty="0">
                <a:effectLst/>
                <a:latin typeface="Visby CF" pitchFamily="2" charset="77"/>
                <a:ea typeface="Times New Roman" panose="02020603050405020304" pitchFamily="18" charset="0"/>
                <a:cs typeface="Times New Roman" panose="02020603050405020304" pitchFamily="18" charset="0"/>
              </a:rPr>
              <a:t>Intégrer l'accessibilité dès le cahier des charges: Plutôt que de considérer l'accessibilité comme une couche supplémentaire à ajouter en fin de projet, intégrez-la dès la phase de conception initiale. Dans mes cahiers des charges, j'inclus systématiquement une section "Exigences d'accessibilité" qui devient contractuelle et évite les surprises en fin de projet.</a:t>
            </a:r>
            <a:endParaRPr lang="fr-CA" sz="1800" dirty="0">
              <a:effectLst/>
              <a:latin typeface="Visby CF" pitchFamily="2" charset="77"/>
              <a:ea typeface="Aptos" panose="020B0004020202020204" pitchFamily="34" charset="0"/>
              <a:cs typeface="Times New Roman (Corps CS)"/>
            </a:endParaRPr>
          </a:p>
          <a:p>
            <a:pPr marL="342900" lvl="0" indent="-342900">
              <a:buFont typeface="+mj-lt"/>
              <a:buAutoNum type="arabicPeriod"/>
              <a:tabLst>
                <a:tab pos="457200" algn="l"/>
              </a:tabLst>
            </a:pPr>
            <a:r>
              <a:rPr lang="fr-CA" sz="1800" dirty="0">
                <a:effectLst/>
                <a:latin typeface="Visby CF" pitchFamily="2" charset="77"/>
                <a:ea typeface="Times New Roman" panose="02020603050405020304" pitchFamily="18" charset="0"/>
                <a:cs typeface="Times New Roman" panose="02020603050405020304" pitchFamily="18" charset="0"/>
              </a:rPr>
              <a:t>Créer une bibliothèque de modèles accessibles: Développez un ensemble de modèles (</a:t>
            </a:r>
            <a:r>
              <a:rPr lang="fr-CA" sz="1800" dirty="0" err="1">
                <a:effectLst/>
                <a:latin typeface="Visby CF" pitchFamily="2" charset="77"/>
                <a:ea typeface="Times New Roman" panose="02020603050405020304" pitchFamily="18" charset="0"/>
                <a:cs typeface="Times New Roman" panose="02020603050405020304" pitchFamily="18" charset="0"/>
              </a:rPr>
              <a:t>templates</a:t>
            </a:r>
            <a:r>
              <a:rPr lang="fr-CA" sz="1800" dirty="0">
                <a:effectLst/>
                <a:latin typeface="Visby CF" pitchFamily="2" charset="77"/>
                <a:ea typeface="Times New Roman" panose="02020603050405020304" pitchFamily="18" charset="0"/>
                <a:cs typeface="Times New Roman" panose="02020603050405020304" pitchFamily="18" charset="0"/>
              </a:rPr>
              <a:t>) </a:t>
            </a:r>
            <a:r>
              <a:rPr lang="fr-CA" sz="1800" dirty="0" err="1">
                <a:effectLst/>
                <a:latin typeface="Visby CF" pitchFamily="2" charset="77"/>
                <a:ea typeface="Times New Roman" panose="02020603050405020304" pitchFamily="18" charset="0"/>
                <a:cs typeface="Times New Roman" panose="02020603050405020304" pitchFamily="18" charset="0"/>
              </a:rPr>
              <a:t>pré-testés</a:t>
            </a:r>
            <a:r>
              <a:rPr lang="fr-CA" sz="1800" dirty="0">
                <a:effectLst/>
                <a:latin typeface="Visby CF" pitchFamily="2" charset="77"/>
                <a:ea typeface="Times New Roman" panose="02020603050405020304" pitchFamily="18" charset="0"/>
                <a:cs typeface="Times New Roman" panose="02020603050405020304" pitchFamily="18" charset="0"/>
              </a:rPr>
              <a:t> et validés pour l'accessibilité que vous pourrez réutiliser: structures de cours, modèles de documents, configurations d'évaluation, etc. Cette approche rationalise le travail et garantit une cohérence dans l'accessibilité.</a:t>
            </a:r>
            <a:endParaRPr lang="fr-CA" sz="1800" dirty="0">
              <a:effectLst/>
              <a:latin typeface="Visby CF" pitchFamily="2" charset="77"/>
              <a:ea typeface="Aptos" panose="020B0004020202020204" pitchFamily="34" charset="0"/>
              <a:cs typeface="Times New Roman (Corps CS)"/>
            </a:endParaRPr>
          </a:p>
          <a:p>
            <a:pPr marL="342900" lvl="0" indent="-342900">
              <a:buFont typeface="+mj-lt"/>
              <a:buAutoNum type="arabicPeriod"/>
              <a:tabLst>
                <a:tab pos="457200" algn="l"/>
              </a:tabLst>
            </a:pPr>
            <a:r>
              <a:rPr lang="fr-CA" sz="1800" dirty="0">
                <a:effectLst/>
                <a:latin typeface="Visby CF" pitchFamily="2" charset="77"/>
                <a:ea typeface="Times New Roman" panose="02020603050405020304" pitchFamily="18" charset="0"/>
                <a:cs typeface="Times New Roman" panose="02020603050405020304" pitchFamily="18" charset="0"/>
              </a:rPr>
              <a:t>Former systématiquement les équipes de production: Assurez-vous que toutes les </a:t>
            </a:r>
            <a:r>
              <a:rPr lang="fr-CA" sz="1800" dirty="0" err="1">
                <a:effectLst/>
                <a:latin typeface="Visby CF" pitchFamily="2" charset="77"/>
                <a:ea typeface="Times New Roman" panose="02020603050405020304" pitchFamily="18" charset="0"/>
                <a:cs typeface="Times New Roman" panose="02020603050405020304" pitchFamily="18" charset="0"/>
              </a:rPr>
              <a:t>personnnes</a:t>
            </a:r>
            <a:r>
              <a:rPr lang="fr-CA" sz="1800" dirty="0">
                <a:effectLst/>
                <a:latin typeface="Visby CF" pitchFamily="2" charset="77"/>
                <a:ea typeface="Times New Roman" panose="02020603050405020304" pitchFamily="18" charset="0"/>
                <a:cs typeface="Times New Roman" panose="02020603050405020304" pitchFamily="18" charset="0"/>
              </a:rPr>
              <a:t> intervenantes dans le processus de conception (rédacteurs, graphistes, développeurs) comprennent les principes fondamentaux de l'accessibilité numérique. Dans mon équipe, j'organise des sessions de sensibilisation où les personnes participantes expérimentent eux-mêmes l'utilisation d'un lecteur d'écran ou d'un dispositif de compensation.</a:t>
            </a:r>
            <a:endParaRPr lang="fr-CA" sz="1800" dirty="0">
              <a:effectLst/>
              <a:latin typeface="Visby CF" pitchFamily="2" charset="77"/>
              <a:ea typeface="Aptos" panose="020B0004020202020204" pitchFamily="34" charset="0"/>
              <a:cs typeface="Times New Roman (Corps CS)"/>
            </a:endParaRPr>
          </a:p>
          <a:p>
            <a:pPr marL="342900" lvl="0" indent="-342900">
              <a:buFont typeface="+mj-lt"/>
              <a:buAutoNum type="arabicPeriod"/>
              <a:tabLst>
                <a:tab pos="457200" algn="l"/>
              </a:tabLst>
            </a:pPr>
            <a:r>
              <a:rPr lang="fr-CA" sz="1800" dirty="0">
                <a:effectLst/>
                <a:latin typeface="Visby CF" pitchFamily="2" charset="77"/>
                <a:ea typeface="Times New Roman" panose="02020603050405020304" pitchFamily="18" charset="0"/>
                <a:cs typeface="Times New Roman" panose="02020603050405020304" pitchFamily="18" charset="0"/>
              </a:rPr>
              <a:t>Impliquer des testeurs en situation de handicap: Rien ne remplace le test par des utilisatrices et des utilisateurs réels. Établissez un partenariat avec des associations ou constituez un panel d'utilisatrices et d’utilisateur en situation de handicap qui pourront tester vos conceptions. Leur feedback est inestimable et souvent surprenant par sa pertinence.</a:t>
            </a:r>
            <a:endParaRPr lang="fr-CA" sz="1800" dirty="0">
              <a:effectLst/>
              <a:latin typeface="Visby CF" pitchFamily="2" charset="77"/>
              <a:ea typeface="Aptos" panose="020B0004020202020204" pitchFamily="34" charset="0"/>
              <a:cs typeface="Times New Roman (Corps CS)"/>
            </a:endParaRPr>
          </a:p>
          <a:p>
            <a:pPr marL="342900" lvl="0" indent="-342900">
              <a:buFont typeface="+mj-lt"/>
              <a:buAutoNum type="arabicPeriod"/>
              <a:tabLst>
                <a:tab pos="457200" algn="l"/>
              </a:tabLst>
            </a:pPr>
            <a:r>
              <a:rPr lang="fr-CA" sz="1800" dirty="0">
                <a:effectLst/>
                <a:latin typeface="Visby CF" pitchFamily="2" charset="77"/>
                <a:ea typeface="Times New Roman" panose="02020603050405020304" pitchFamily="18" charset="0"/>
                <a:cs typeface="Times New Roman" panose="02020603050405020304" pitchFamily="18" charset="0"/>
              </a:rPr>
              <a:t>Développer une liste de contrôle d'accessibilité: Créez un outil de vérification simple que vous pourrez appliquer à chaque étape du processus de conception. J’utilise une liste créer par un spécialiste de l’accessibilité au Québec.</a:t>
            </a:r>
            <a:endParaRPr lang="fr-CA" sz="1800" dirty="0">
              <a:effectLst/>
              <a:latin typeface="Visby CF" pitchFamily="2" charset="77"/>
              <a:ea typeface="Aptos" panose="020B0004020202020204" pitchFamily="34" charset="0"/>
              <a:cs typeface="Times New Roman (Corps CS)"/>
            </a:endParaRPr>
          </a:p>
          <a:p>
            <a:endParaRPr lang="fr-CA" dirty="0"/>
          </a:p>
        </p:txBody>
      </p:sp>
      <p:sp>
        <p:nvSpPr>
          <p:cNvPr id="4" name="Espace réservé du numéro de diapositive 3">
            <a:extLst>
              <a:ext uri="{FF2B5EF4-FFF2-40B4-BE49-F238E27FC236}">
                <a16:creationId xmlns:a16="http://schemas.microsoft.com/office/drawing/2014/main" id="{AB9E4613-B8D8-C1C5-5FA5-4661E1541A74}"/>
              </a:ext>
            </a:extLst>
          </p:cNvPr>
          <p:cNvSpPr>
            <a:spLocks noGrp="1"/>
          </p:cNvSpPr>
          <p:nvPr>
            <p:ph type="sldNum" sz="quarter" idx="5"/>
          </p:nvPr>
        </p:nvSpPr>
        <p:spPr/>
        <p:txBody>
          <a:bodyPr/>
          <a:lstStyle/>
          <a:p>
            <a:fld id="{BFDD6F49-EBB7-4CCF-97A8-E526BB28BB69}" type="slidenum">
              <a:rPr lang="en-US" smtClean="0"/>
              <a:t>49</a:t>
            </a:fld>
            <a:endParaRPr lang="en-US" dirty="0"/>
          </a:p>
        </p:txBody>
      </p:sp>
    </p:spTree>
    <p:extLst>
      <p:ext uri="{BB962C8B-B14F-4D97-AF65-F5344CB8AC3E}">
        <p14:creationId xmlns:p14="http://schemas.microsoft.com/office/powerpoint/2010/main" val="24638883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mj-lt"/>
              <a:buAutoNum type="arabicPeriod"/>
              <a:tabLst>
                <a:tab pos="457200" algn="l"/>
              </a:tabLst>
            </a:pPr>
            <a:r>
              <a:rPr lang="fr-CA" sz="1800" dirty="0">
                <a:effectLst/>
                <a:latin typeface="Visby CF" pitchFamily="2" charset="77"/>
                <a:ea typeface="Times New Roman" panose="02020603050405020304" pitchFamily="18" charset="0"/>
                <a:cs typeface="Times New Roman" panose="02020603050405020304" pitchFamily="18" charset="0"/>
              </a:rPr>
              <a:t>Documenter et partager les bonnes pratiques: Capitalisez sur vos expériences en documentant les solutions efficaces et les erreurs à éviter. Dans mon parcours, le partage d'expériences avec d'autres personnes qui sont passionné par l’accessibilité s'est avéré l'un des moyens les plus efficaces de progresser collectivement.</a:t>
            </a:r>
            <a:endParaRPr lang="fr-CA" sz="1800" dirty="0">
              <a:effectLst/>
              <a:latin typeface="Visby CF" pitchFamily="2" charset="77"/>
              <a:ea typeface="Aptos" panose="020B0004020202020204" pitchFamily="34" charset="0"/>
              <a:cs typeface="Times New Roman (Corps CS)"/>
            </a:endParaRPr>
          </a:p>
          <a:p>
            <a:pPr marL="342900" lvl="0" indent="-342900">
              <a:buFont typeface="+mj-lt"/>
              <a:buAutoNum type="arabicPeriod"/>
              <a:tabLst>
                <a:tab pos="457200" algn="l"/>
              </a:tabLst>
            </a:pPr>
            <a:r>
              <a:rPr lang="fr-CA" sz="1800" dirty="0">
                <a:effectLst/>
                <a:latin typeface="Visby CF" pitchFamily="2" charset="77"/>
                <a:ea typeface="Times New Roman" panose="02020603050405020304" pitchFamily="18" charset="0"/>
                <a:cs typeface="Times New Roman" panose="02020603050405020304" pitchFamily="18" charset="0"/>
              </a:rPr>
              <a:t>Adopter une approche itérative: L'accessibilité parfaite du premier coup est rare. Prévoyez des cycles d'amélioration continue basés sur les retours d'utilisation réelle. Cette approche permet d'affiner progressivement l'accessibilité tout en maintenant les délais de production.</a:t>
            </a:r>
            <a:endParaRPr lang="fr-CA" sz="1800" dirty="0">
              <a:effectLst/>
              <a:latin typeface="Visby CF" pitchFamily="2" charset="77"/>
              <a:ea typeface="Aptos" panose="020B0004020202020204" pitchFamily="34" charset="0"/>
              <a:cs typeface="Times New Roman (Corps CS)"/>
            </a:endParaRPr>
          </a:p>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50</a:t>
            </a:fld>
            <a:endParaRPr lang="en-US" dirty="0"/>
          </a:p>
        </p:txBody>
      </p:sp>
    </p:spTree>
    <p:extLst>
      <p:ext uri="{BB962C8B-B14F-4D97-AF65-F5344CB8AC3E}">
        <p14:creationId xmlns:p14="http://schemas.microsoft.com/office/powerpoint/2010/main" val="3391827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6</a:t>
            </a:fld>
            <a:endParaRPr lang="en-US" dirty="0"/>
          </a:p>
        </p:txBody>
      </p:sp>
    </p:spTree>
    <p:extLst>
      <p:ext uri="{BB962C8B-B14F-4D97-AF65-F5344CB8AC3E}">
        <p14:creationId xmlns:p14="http://schemas.microsoft.com/office/powerpoint/2010/main" val="4287649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8EB01-1364-87D7-A365-DB01F51C56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ACF39C-2A72-087F-E319-C430DFF102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FE0DCA8-3AE4-6598-315D-7701977F0C23}"/>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1F28DCF9-B8AD-5710-DEAD-56B52D3D2260}"/>
              </a:ext>
            </a:extLst>
          </p:cNvPr>
          <p:cNvSpPr>
            <a:spLocks noGrp="1"/>
          </p:cNvSpPr>
          <p:nvPr>
            <p:ph type="sldNum" sz="quarter" idx="5"/>
          </p:nvPr>
        </p:nvSpPr>
        <p:spPr/>
        <p:txBody>
          <a:bodyPr/>
          <a:lstStyle/>
          <a:p>
            <a:fld id="{BFDD6F49-EBB7-4CCF-97A8-E526BB28BB69}" type="slidenum">
              <a:rPr lang="en-US" smtClean="0"/>
              <a:t>51</a:t>
            </a:fld>
            <a:endParaRPr lang="en-US" dirty="0"/>
          </a:p>
        </p:txBody>
      </p:sp>
    </p:spTree>
    <p:extLst>
      <p:ext uri="{BB962C8B-B14F-4D97-AF65-F5344CB8AC3E}">
        <p14:creationId xmlns:p14="http://schemas.microsoft.com/office/powerpoint/2010/main" val="32665884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52</a:t>
            </a:fld>
            <a:endParaRPr lang="en-US" dirty="0"/>
          </a:p>
        </p:txBody>
      </p:sp>
    </p:spTree>
    <p:extLst>
      <p:ext uri="{BB962C8B-B14F-4D97-AF65-F5344CB8AC3E}">
        <p14:creationId xmlns:p14="http://schemas.microsoft.com/office/powerpoint/2010/main" val="40680500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EB7AA-EEFA-5F02-FDBA-E6053D6294C1}"/>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7A6BEE5D-2263-A043-EEE1-EED72384534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F4C34D-974C-CFD4-92AD-C968FE05CC01}"/>
              </a:ext>
            </a:extLst>
          </p:cNvPr>
          <p:cNvSpPr>
            <a:spLocks noGrp="1"/>
          </p:cNvSpPr>
          <p:nvPr>
            <p:ph type="body" idx="1"/>
          </p:nvPr>
        </p:nvSpPr>
        <p:spPr/>
        <p:txBody>
          <a:bodyPr/>
          <a:lstStyle/>
          <a:p>
            <a:endParaRPr lang="fr-CA" dirty="0"/>
          </a:p>
          <a:p>
            <a:endParaRPr lang="fr-CA" dirty="0"/>
          </a:p>
        </p:txBody>
      </p:sp>
      <p:sp>
        <p:nvSpPr>
          <p:cNvPr id="4" name="Espace réservé du numéro de diapositive 3">
            <a:extLst>
              <a:ext uri="{FF2B5EF4-FFF2-40B4-BE49-F238E27FC236}">
                <a16:creationId xmlns:a16="http://schemas.microsoft.com/office/drawing/2014/main" id="{C9B7EA1F-7A88-37EA-6857-0C66D0F0AFA0}"/>
              </a:ext>
            </a:extLst>
          </p:cNvPr>
          <p:cNvSpPr>
            <a:spLocks noGrp="1"/>
          </p:cNvSpPr>
          <p:nvPr>
            <p:ph type="sldNum" sz="quarter" idx="5"/>
          </p:nvPr>
        </p:nvSpPr>
        <p:spPr/>
        <p:txBody>
          <a:bodyPr/>
          <a:lstStyle/>
          <a:p>
            <a:fld id="{BFDD6F49-EBB7-4CCF-97A8-E526BB28BB69}" type="slidenum">
              <a:rPr lang="en-US" smtClean="0"/>
              <a:t>53</a:t>
            </a:fld>
            <a:endParaRPr lang="en-US" dirty="0"/>
          </a:p>
        </p:txBody>
      </p:sp>
    </p:spTree>
    <p:extLst>
      <p:ext uri="{BB962C8B-B14F-4D97-AF65-F5344CB8AC3E}">
        <p14:creationId xmlns:p14="http://schemas.microsoft.com/office/powerpoint/2010/main" val="920178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DE1C4-BDE1-5F2A-5BE9-E73B876187CA}"/>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75FE03D3-1B49-5225-EF62-1EF5DA687D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D8DC90-3EBF-9172-F332-6773AD55B33C}"/>
              </a:ext>
            </a:extLst>
          </p:cNvPr>
          <p:cNvSpPr>
            <a:spLocks noGrp="1"/>
          </p:cNvSpPr>
          <p:nvPr>
            <p:ph type="body" idx="1"/>
          </p:nvPr>
        </p:nvSpPr>
        <p:spPr/>
        <p:txBody>
          <a:bodyPr/>
          <a:lstStyle/>
          <a:p>
            <a:endParaRPr lang="fr-CA" dirty="0"/>
          </a:p>
          <a:p>
            <a:endParaRPr lang="fr-CA" dirty="0"/>
          </a:p>
        </p:txBody>
      </p:sp>
      <p:sp>
        <p:nvSpPr>
          <p:cNvPr id="4" name="Espace réservé du numéro de diapositive 3">
            <a:extLst>
              <a:ext uri="{FF2B5EF4-FFF2-40B4-BE49-F238E27FC236}">
                <a16:creationId xmlns:a16="http://schemas.microsoft.com/office/drawing/2014/main" id="{3D7D1AAB-B55E-B347-B227-B9804325BF9F}"/>
              </a:ext>
            </a:extLst>
          </p:cNvPr>
          <p:cNvSpPr>
            <a:spLocks noGrp="1"/>
          </p:cNvSpPr>
          <p:nvPr>
            <p:ph type="sldNum" sz="quarter" idx="5"/>
          </p:nvPr>
        </p:nvSpPr>
        <p:spPr/>
        <p:txBody>
          <a:bodyPr/>
          <a:lstStyle/>
          <a:p>
            <a:fld id="{BFDD6F49-EBB7-4CCF-97A8-E526BB28BB69}" type="slidenum">
              <a:rPr lang="en-US" smtClean="0"/>
              <a:t>54</a:t>
            </a:fld>
            <a:endParaRPr lang="en-US" dirty="0"/>
          </a:p>
        </p:txBody>
      </p:sp>
    </p:spTree>
    <p:extLst>
      <p:ext uri="{BB962C8B-B14F-4D97-AF65-F5344CB8AC3E}">
        <p14:creationId xmlns:p14="http://schemas.microsoft.com/office/powerpoint/2010/main" val="4267844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C66F2-75B8-B9FB-6C1A-A15134924C7E}"/>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FDB3C6BE-EA58-3ED3-01B3-E3C64365E9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2118F75-F4BB-B0F9-AB3E-A93442D09F8D}"/>
              </a:ext>
            </a:extLst>
          </p:cNvPr>
          <p:cNvSpPr>
            <a:spLocks noGrp="1"/>
          </p:cNvSpPr>
          <p:nvPr>
            <p:ph type="body" idx="1"/>
          </p:nvPr>
        </p:nvSpPr>
        <p:spPr/>
        <p:txBody>
          <a:bodyPr/>
          <a:lstStyle/>
          <a:p>
            <a:endParaRPr lang="fr-CA" dirty="0"/>
          </a:p>
          <a:p>
            <a:endParaRPr lang="fr-CA" dirty="0"/>
          </a:p>
        </p:txBody>
      </p:sp>
      <p:sp>
        <p:nvSpPr>
          <p:cNvPr id="4" name="Espace réservé du numéro de diapositive 3">
            <a:extLst>
              <a:ext uri="{FF2B5EF4-FFF2-40B4-BE49-F238E27FC236}">
                <a16:creationId xmlns:a16="http://schemas.microsoft.com/office/drawing/2014/main" id="{BD1A98DD-1F18-2CFB-0B26-0E5969CB9B47}"/>
              </a:ext>
            </a:extLst>
          </p:cNvPr>
          <p:cNvSpPr>
            <a:spLocks noGrp="1"/>
          </p:cNvSpPr>
          <p:nvPr>
            <p:ph type="sldNum" sz="quarter" idx="5"/>
          </p:nvPr>
        </p:nvSpPr>
        <p:spPr/>
        <p:txBody>
          <a:bodyPr/>
          <a:lstStyle/>
          <a:p>
            <a:fld id="{BFDD6F49-EBB7-4CCF-97A8-E526BB28BB69}" type="slidenum">
              <a:rPr lang="en-US" smtClean="0"/>
              <a:t>55</a:t>
            </a:fld>
            <a:endParaRPr lang="en-US" dirty="0"/>
          </a:p>
        </p:txBody>
      </p:sp>
    </p:spTree>
    <p:extLst>
      <p:ext uri="{BB962C8B-B14F-4D97-AF65-F5344CB8AC3E}">
        <p14:creationId xmlns:p14="http://schemas.microsoft.com/office/powerpoint/2010/main" val="3426160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02F3C-7174-64D4-C112-ADD76BA3E09C}"/>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DC2A5179-F1AC-9B5A-7B6F-FAF161F662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F05CDEB-6460-9728-F191-7530A336E75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FC247FC5-1C07-A22D-CA8E-35E1A0ACD550}"/>
              </a:ext>
            </a:extLst>
          </p:cNvPr>
          <p:cNvSpPr>
            <a:spLocks noGrp="1"/>
          </p:cNvSpPr>
          <p:nvPr>
            <p:ph type="sldNum" sz="quarter" idx="5"/>
          </p:nvPr>
        </p:nvSpPr>
        <p:spPr/>
        <p:txBody>
          <a:bodyPr/>
          <a:lstStyle/>
          <a:p>
            <a:fld id="{BFDD6F49-EBB7-4CCF-97A8-E526BB28BB69}" type="slidenum">
              <a:rPr lang="en-US" smtClean="0"/>
              <a:t>7</a:t>
            </a:fld>
            <a:endParaRPr lang="en-US" dirty="0"/>
          </a:p>
        </p:txBody>
      </p:sp>
    </p:spTree>
    <p:extLst>
      <p:ext uri="{BB962C8B-B14F-4D97-AF65-F5344CB8AC3E}">
        <p14:creationId xmlns:p14="http://schemas.microsoft.com/office/powerpoint/2010/main" val="1576592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8</a:t>
            </a:fld>
            <a:endParaRPr lang="en-US" dirty="0"/>
          </a:p>
        </p:txBody>
      </p:sp>
    </p:spTree>
    <p:extLst>
      <p:ext uri="{BB962C8B-B14F-4D97-AF65-F5344CB8AC3E}">
        <p14:creationId xmlns:p14="http://schemas.microsoft.com/office/powerpoint/2010/main" val="2564541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7ECD1-026D-C79A-BE34-45D08E15E3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7AE809A-B367-FBB4-A86B-2DC41BA9A3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91B1EEF-A21C-9205-EE22-0B063E921031}"/>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AE69EA2F-E5FE-CCB7-8487-8D8C524E40E6}"/>
              </a:ext>
            </a:extLst>
          </p:cNvPr>
          <p:cNvSpPr>
            <a:spLocks noGrp="1"/>
          </p:cNvSpPr>
          <p:nvPr>
            <p:ph type="sldNum" sz="quarter" idx="5"/>
          </p:nvPr>
        </p:nvSpPr>
        <p:spPr/>
        <p:txBody>
          <a:bodyPr/>
          <a:lstStyle/>
          <a:p>
            <a:fld id="{BFDD6F49-EBB7-4CCF-97A8-E526BB28BB69}" type="slidenum">
              <a:rPr lang="en-US" smtClean="0"/>
              <a:t>9</a:t>
            </a:fld>
            <a:endParaRPr lang="en-US" dirty="0"/>
          </a:p>
        </p:txBody>
      </p:sp>
    </p:spTree>
    <p:extLst>
      <p:ext uri="{BB962C8B-B14F-4D97-AF65-F5344CB8AC3E}">
        <p14:creationId xmlns:p14="http://schemas.microsoft.com/office/powerpoint/2010/main" val="3968058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DD6F49-EBB7-4CCF-97A8-E526BB28BB69}" type="slidenum">
              <a:rPr lang="en-US" smtClean="0"/>
              <a:t>10</a:t>
            </a:fld>
            <a:endParaRPr lang="en-US" dirty="0"/>
          </a:p>
        </p:txBody>
      </p:sp>
    </p:spTree>
    <p:extLst>
      <p:ext uri="{BB962C8B-B14F-4D97-AF65-F5344CB8AC3E}">
        <p14:creationId xmlns:p14="http://schemas.microsoft.com/office/powerpoint/2010/main" val="973539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1">
    <p:bg>
      <p:bgPr>
        <a:solidFill>
          <a:schemeClr val="accent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AD6FAED-931D-338C-E50C-0434E17D2070}"/>
              </a:ext>
            </a:extLst>
          </p:cNvPr>
          <p:cNvGrpSpPr/>
          <p:nvPr/>
        </p:nvGrpSpPr>
        <p:grpSpPr>
          <a:xfrm>
            <a:off x="452064" y="492893"/>
            <a:ext cx="11287872" cy="5876422"/>
            <a:chOff x="521208" y="647905"/>
            <a:chExt cx="11365969" cy="5565740"/>
          </a:xfrm>
        </p:grpSpPr>
        <p:sp>
          <p:nvSpPr>
            <p:cNvPr id="17" name="Shape 4">
              <a:extLst>
                <a:ext uri="{FF2B5EF4-FFF2-40B4-BE49-F238E27FC236}">
                  <a16:creationId xmlns:a16="http://schemas.microsoft.com/office/drawing/2014/main" id="{DCDA1A87-281E-F540-3953-07E4B8710512}"/>
                </a:ext>
              </a:extLst>
            </p:cNvPr>
            <p:cNvSpPr/>
            <p:nvPr/>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8" name="Shape 3">
              <a:extLst>
                <a:ext uri="{FF2B5EF4-FFF2-40B4-BE49-F238E27FC236}">
                  <a16:creationId xmlns:a16="http://schemas.microsoft.com/office/drawing/2014/main" id="{F1382C23-9234-800E-14C4-49DD5B4A2DF1}"/>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grpSp>
        <p:nvGrpSpPr>
          <p:cNvPr id="4" name="Group 3">
            <a:extLst>
              <a:ext uri="{FF2B5EF4-FFF2-40B4-BE49-F238E27FC236}">
                <a16:creationId xmlns:a16="http://schemas.microsoft.com/office/drawing/2014/main" id="{5B67FC65-5AAF-6A23-5752-1C26B207DC72}"/>
              </a:ext>
            </a:extLst>
          </p:cNvPr>
          <p:cNvGrpSpPr/>
          <p:nvPr userDrawn="1"/>
        </p:nvGrpSpPr>
        <p:grpSpPr>
          <a:xfrm>
            <a:off x="452064" y="492893"/>
            <a:ext cx="11287872" cy="5876422"/>
            <a:chOff x="521208" y="647905"/>
            <a:chExt cx="11365969" cy="5565740"/>
          </a:xfrm>
        </p:grpSpPr>
        <p:sp>
          <p:nvSpPr>
            <p:cNvPr id="5" name="Shape 2">
              <a:extLst>
                <a:ext uri="{FF2B5EF4-FFF2-40B4-BE49-F238E27FC236}">
                  <a16:creationId xmlns:a16="http://schemas.microsoft.com/office/drawing/2014/main" id="{043EAAF4-DE2D-970B-4D15-6D36EEAC1744}"/>
                </a:ext>
              </a:extLst>
            </p:cNvPr>
            <p:cNvSpPr/>
            <p:nvPr userDrawn="1"/>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6" name="Shape 1">
              <a:extLst>
                <a:ext uri="{FF2B5EF4-FFF2-40B4-BE49-F238E27FC236}">
                  <a16:creationId xmlns:a16="http://schemas.microsoft.com/office/drawing/2014/main" id="{496DF73D-E4E2-469F-D426-591823D792A6}"/>
                </a:ext>
              </a:extLst>
            </p:cNvPr>
            <p:cNvSpPr/>
            <p:nvPr userDrawn="1"/>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768239" y="4473553"/>
            <a:ext cx="6655522" cy="1545336"/>
          </a:xfrm>
        </p:spPr>
        <p:txBody>
          <a:bodyPr anchor="t">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56505" y="733849"/>
            <a:ext cx="7478991" cy="3450590"/>
          </a:xfrm>
        </p:spPr>
        <p:txBody>
          <a:bodyPr anchor="b">
            <a:normAutofit/>
          </a:bodyPr>
          <a:lstStyle>
            <a:lvl1pPr algn="ctr">
              <a:defRPr sz="7000"/>
            </a:lvl1pPr>
          </a:lstStyle>
          <a:p>
            <a:r>
              <a:rPr lang="en-US"/>
              <a:t>Click to edit Master title style</a:t>
            </a:r>
            <a:endParaRPr lang="en-US" dirty="0"/>
          </a:p>
        </p:txBody>
      </p:sp>
    </p:spTree>
    <p:extLst>
      <p:ext uri="{BB962C8B-B14F-4D97-AF65-F5344CB8AC3E}">
        <p14:creationId xmlns:p14="http://schemas.microsoft.com/office/powerpoint/2010/main" val="50172264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bg>
      <p:bgPr>
        <a:solidFill>
          <a:schemeClr val="accent4"/>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884D1378-B186-42E3-4E92-4535D69600DD}"/>
              </a:ext>
            </a:extLst>
          </p:cNvPr>
          <p:cNvSpPr/>
          <p:nvPr/>
        </p:nvSpPr>
        <p:spPr>
          <a:xfrm>
            <a:off x="10422769" y="413560"/>
            <a:ext cx="1872557" cy="3594560"/>
          </a:xfrm>
          <a:custGeom>
            <a:avLst/>
            <a:gdLst>
              <a:gd name="connsiteX0" fmla="*/ 1797280 w 1872557"/>
              <a:gd name="connsiteY0" fmla="*/ 0 h 3594560"/>
              <a:gd name="connsiteX1" fmla="*/ 1872557 w 1872557"/>
              <a:gd name="connsiteY1" fmla="*/ 3801 h 3594560"/>
              <a:gd name="connsiteX2" fmla="*/ 1872557 w 1872557"/>
              <a:gd name="connsiteY2" fmla="*/ 3590759 h 3594560"/>
              <a:gd name="connsiteX3" fmla="*/ 1797280 w 1872557"/>
              <a:gd name="connsiteY3" fmla="*/ 3594560 h 3594560"/>
              <a:gd name="connsiteX4" fmla="*/ 0 w 1872557"/>
              <a:gd name="connsiteY4" fmla="*/ 1797280 h 3594560"/>
              <a:gd name="connsiteX5" fmla="*/ 1797280 w 1872557"/>
              <a:gd name="connsiteY5" fmla="*/ 0 h 35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557" h="3594560">
                <a:moveTo>
                  <a:pt x="1797280" y="0"/>
                </a:moveTo>
                <a:lnTo>
                  <a:pt x="1872557" y="3801"/>
                </a:lnTo>
                <a:lnTo>
                  <a:pt x="1872557" y="3590759"/>
                </a:lnTo>
                <a:lnTo>
                  <a:pt x="1797280" y="3594560"/>
                </a:lnTo>
                <a:cubicBezTo>
                  <a:pt x="804670" y="3594560"/>
                  <a:pt x="0" y="2789890"/>
                  <a:pt x="0" y="1797280"/>
                </a:cubicBezTo>
                <a:cubicBezTo>
                  <a:pt x="0" y="804670"/>
                  <a:pt x="804670" y="0"/>
                  <a:pt x="1797280" y="0"/>
                </a:cubicBezTo>
                <a:close/>
              </a:path>
            </a:pathLst>
          </a:cu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1" name="Freeform: Shape 10">
            <a:extLst>
              <a:ext uri="{FF2B5EF4-FFF2-40B4-BE49-F238E27FC236}">
                <a16:creationId xmlns:a16="http://schemas.microsoft.com/office/drawing/2014/main" id="{B1A7FCFE-6E16-1C2D-D2CA-A0DD2C83CAB8}"/>
              </a:ext>
            </a:extLst>
          </p:cNvPr>
          <p:cNvSpPr/>
          <p:nvPr/>
        </p:nvSpPr>
        <p:spPr>
          <a:xfrm>
            <a:off x="10366671" y="307662"/>
            <a:ext cx="1928655" cy="3594560"/>
          </a:xfrm>
          <a:custGeom>
            <a:avLst/>
            <a:gdLst>
              <a:gd name="connsiteX0" fmla="*/ 1797280 w 1928655"/>
              <a:gd name="connsiteY0" fmla="*/ 0 h 3594560"/>
              <a:gd name="connsiteX1" fmla="*/ 1928655 w 1928655"/>
              <a:gd name="connsiteY1" fmla="*/ 6634 h 3594560"/>
              <a:gd name="connsiteX2" fmla="*/ 1928655 w 1928655"/>
              <a:gd name="connsiteY2" fmla="*/ 3587926 h 3594560"/>
              <a:gd name="connsiteX3" fmla="*/ 1797280 w 1928655"/>
              <a:gd name="connsiteY3" fmla="*/ 3594560 h 3594560"/>
              <a:gd name="connsiteX4" fmla="*/ 0 w 1928655"/>
              <a:gd name="connsiteY4" fmla="*/ 1797280 h 3594560"/>
              <a:gd name="connsiteX5" fmla="*/ 1797280 w 1928655"/>
              <a:gd name="connsiteY5" fmla="*/ 0 h 35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655" h="3594560">
                <a:moveTo>
                  <a:pt x="1797280" y="0"/>
                </a:moveTo>
                <a:lnTo>
                  <a:pt x="1928655" y="6634"/>
                </a:lnTo>
                <a:lnTo>
                  <a:pt x="1928655" y="3587926"/>
                </a:lnTo>
                <a:lnTo>
                  <a:pt x="1797280" y="3594560"/>
                </a:lnTo>
                <a:cubicBezTo>
                  <a:pt x="804670" y="3594560"/>
                  <a:pt x="0" y="2789890"/>
                  <a:pt x="0" y="1797280"/>
                </a:cubicBezTo>
                <a:cubicBezTo>
                  <a:pt x="0" y="804670"/>
                  <a:pt x="804670" y="0"/>
                  <a:pt x="1797280" y="0"/>
                </a:cubicBezTo>
                <a:close/>
              </a:path>
            </a:pathLst>
          </a:cu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grpSp>
        <p:nvGrpSpPr>
          <p:cNvPr id="6" name="Group 5">
            <a:extLst>
              <a:ext uri="{FF2B5EF4-FFF2-40B4-BE49-F238E27FC236}">
                <a16:creationId xmlns:a16="http://schemas.microsoft.com/office/drawing/2014/main" id="{7221AEEC-FE51-113A-42A2-CFA0C77AC6EF}"/>
              </a:ext>
            </a:extLst>
          </p:cNvPr>
          <p:cNvGrpSpPr/>
          <p:nvPr/>
        </p:nvGrpSpPr>
        <p:grpSpPr>
          <a:xfrm>
            <a:off x="8876520" y="3790309"/>
            <a:ext cx="2626859" cy="2662693"/>
            <a:chOff x="9335008" y="164592"/>
            <a:chExt cx="6042545" cy="6124973"/>
          </a:xfrm>
        </p:grpSpPr>
        <p:sp>
          <p:nvSpPr>
            <p:cNvPr id="8" name="Shape">
              <a:extLst>
                <a:ext uri="{FF2B5EF4-FFF2-40B4-BE49-F238E27FC236}">
                  <a16:creationId xmlns:a16="http://schemas.microsoft.com/office/drawing/2014/main" id="{394E3C3F-1816-18C0-8AF1-8F606BFDE353}"/>
                </a:ext>
              </a:extLst>
            </p:cNvPr>
            <p:cNvSpPr/>
            <p:nvPr/>
          </p:nvSpPr>
          <p:spPr>
            <a:xfrm>
              <a:off x="9427861" y="339873"/>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9" name="Shape">
              <a:extLst>
                <a:ext uri="{FF2B5EF4-FFF2-40B4-BE49-F238E27FC236}">
                  <a16:creationId xmlns:a16="http://schemas.microsoft.com/office/drawing/2014/main" id="{09A7CB0C-D02A-0482-2950-D29D23913B78}"/>
                </a:ext>
              </a:extLst>
            </p:cNvPr>
            <p:cNvSpPr/>
            <p:nvPr/>
          </p:nvSpPr>
          <p:spPr>
            <a:xfrm>
              <a:off x="9335008" y="164592"/>
              <a:ext cx="5949692" cy="5949692"/>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grpSp>
      <p:sp>
        <p:nvSpPr>
          <p:cNvPr id="30" name="Date Placeholder 3">
            <a:extLst>
              <a:ext uri="{FF2B5EF4-FFF2-40B4-BE49-F238E27FC236}">
                <a16:creationId xmlns:a16="http://schemas.microsoft.com/office/drawing/2014/main" id="{775E6E67-B705-438A-3157-9FAFB486AB35}"/>
              </a:ext>
            </a:extLst>
          </p:cNvPr>
          <p:cNvSpPr>
            <a:spLocks noGrp="1"/>
          </p:cNvSpPr>
          <p:nvPr>
            <p:ph type="dt" sz="half" idx="2"/>
          </p:nvPr>
        </p:nvSpPr>
        <p:spPr>
          <a:xfrm>
            <a:off x="612647" y="6453002"/>
            <a:ext cx="3494314" cy="365125"/>
          </a:xfrm>
          <a:prstGeom prst="rect">
            <a:avLst/>
          </a:prstGeom>
        </p:spPr>
        <p:txBody>
          <a:bodyPr/>
          <a:lstStyle>
            <a:lvl1pPr>
              <a:defRPr sz="1200">
                <a:solidFill>
                  <a:schemeClr val="tx1"/>
                </a:solidFill>
              </a:defRPr>
            </a:lvl1pPr>
          </a:lstStyle>
          <a:p>
            <a:endParaRPr lang="en-US" dirty="0"/>
          </a:p>
        </p:txBody>
      </p:sp>
      <p:sp>
        <p:nvSpPr>
          <p:cNvPr id="31" name="Footer Placeholder 4">
            <a:extLst>
              <a:ext uri="{FF2B5EF4-FFF2-40B4-BE49-F238E27FC236}">
                <a16:creationId xmlns:a16="http://schemas.microsoft.com/office/drawing/2014/main" id="{BD0F76B1-559F-8954-20E8-36B7DDEC3449}"/>
              </a:ext>
            </a:extLst>
          </p:cNvPr>
          <p:cNvSpPr>
            <a:spLocks noGrp="1"/>
          </p:cNvSpPr>
          <p:nvPr>
            <p:ph type="ftr" sz="quarter" idx="3"/>
          </p:nvPr>
        </p:nvSpPr>
        <p:spPr>
          <a:xfrm>
            <a:off x="8394504" y="6453002"/>
            <a:ext cx="2805405" cy="365125"/>
          </a:xfrm>
          <a:prstGeom prst="rect">
            <a:avLst/>
          </a:prstGeom>
        </p:spPr>
        <p:txBody>
          <a:bodyPr/>
          <a:lstStyle>
            <a:lvl1pPr>
              <a:defRPr sz="1200">
                <a:solidFill>
                  <a:schemeClr val="tx1"/>
                </a:solidFill>
              </a:defRPr>
            </a:lvl1pPr>
          </a:lstStyle>
          <a:p>
            <a:endParaRPr lang="en-US" dirty="0"/>
          </a:p>
        </p:txBody>
      </p:sp>
      <p:sp>
        <p:nvSpPr>
          <p:cNvPr id="32" name="Slide Number Placeholder 5">
            <a:extLst>
              <a:ext uri="{FF2B5EF4-FFF2-40B4-BE49-F238E27FC236}">
                <a16:creationId xmlns:a16="http://schemas.microsoft.com/office/drawing/2014/main" id="{FD894493-8572-6DB5-5FEB-3D8705FE62A0}"/>
              </a:ext>
            </a:extLst>
          </p:cNvPr>
          <p:cNvSpPr>
            <a:spLocks noGrp="1"/>
          </p:cNvSpPr>
          <p:nvPr>
            <p:ph type="sldNum" sz="quarter" idx="4"/>
          </p:nvPr>
        </p:nvSpPr>
        <p:spPr>
          <a:xfrm>
            <a:off x="11150145" y="6453002"/>
            <a:ext cx="429207" cy="365125"/>
          </a:xfrm>
          <a:prstGeom prst="rect">
            <a:avLst/>
          </a:prstGeom>
        </p:spPr>
        <p:txBody>
          <a:bodyPr/>
          <a:lstStyle>
            <a:lvl1pPr>
              <a:defRPr sz="1200">
                <a:solidFill>
                  <a:schemeClr val="tx1"/>
                </a:solidFill>
              </a:defRPr>
            </a:lvl1pPr>
          </a:lstStyle>
          <a:p>
            <a:fld id="{CC057153-B650-4DEB-B370-79DDCFDCE934}" type="slidenum">
              <a:rPr lang="en-US" smtClean="0"/>
              <a:pPr/>
              <a:t>‹N°›</a:t>
            </a:fld>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125692" cy="3689909"/>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125692" cy="1554480"/>
          </a:xfrm>
        </p:spPr>
        <p:txBody>
          <a:bodyPr anchor="b">
            <a:normAutofit/>
          </a:bodyPr>
          <a:lstStyle>
            <a:lvl1pPr>
              <a:defRPr sz="44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790018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Content 1 (Max)">
    <p:bg>
      <p:bgPr>
        <a:solidFill>
          <a:schemeClr val="accent1"/>
        </a:solidFill>
        <a:effectLst/>
      </p:bgPr>
    </p:bg>
    <p:spTree>
      <p:nvGrpSpPr>
        <p:cNvPr id="1" name=""/>
        <p:cNvGrpSpPr/>
        <p:nvPr/>
      </p:nvGrpSpPr>
      <p:grpSpPr>
        <a:xfrm>
          <a:off x="0" y="0"/>
          <a:ext cx="0" cy="0"/>
          <a:chOff x="0" y="0"/>
          <a:chExt cx="0" cy="0"/>
        </a:xfrm>
      </p:grpSpPr>
      <p:sp>
        <p:nvSpPr>
          <p:cNvPr id="30" name="Date Placeholder 3">
            <a:extLst>
              <a:ext uri="{FF2B5EF4-FFF2-40B4-BE49-F238E27FC236}">
                <a16:creationId xmlns:a16="http://schemas.microsoft.com/office/drawing/2014/main" id="{29ED1FCF-34AE-55B5-7EA2-DCC3B58B4414}"/>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31" name="Footer Placeholder 4">
            <a:extLst>
              <a:ext uri="{FF2B5EF4-FFF2-40B4-BE49-F238E27FC236}">
                <a16:creationId xmlns:a16="http://schemas.microsoft.com/office/drawing/2014/main" id="{114D0EE2-5EA4-6FAC-3193-C269426CBCE9}"/>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32" name="Slide Number Placeholder 5">
            <a:extLst>
              <a:ext uri="{FF2B5EF4-FFF2-40B4-BE49-F238E27FC236}">
                <a16:creationId xmlns:a16="http://schemas.microsoft.com/office/drawing/2014/main" id="{FE12886A-E7A1-1207-B7DC-D3AC7E41929D}"/>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Tree>
    <p:extLst>
      <p:ext uri="{BB962C8B-B14F-4D97-AF65-F5344CB8AC3E}">
        <p14:creationId xmlns:p14="http://schemas.microsoft.com/office/powerpoint/2010/main" val="2235838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Only (Max)">
    <p:bg>
      <p:bgPr>
        <a:solidFill>
          <a:schemeClr val="accent1"/>
        </a:solidFill>
        <a:effectLst/>
      </p:bgPr>
    </p:bg>
    <p:spTree>
      <p:nvGrpSpPr>
        <p:cNvPr id="1" name=""/>
        <p:cNvGrpSpPr/>
        <p:nvPr/>
      </p:nvGrpSpPr>
      <p:grpSpPr>
        <a:xfrm>
          <a:off x="0" y="0"/>
          <a:ext cx="0" cy="0"/>
          <a:chOff x="0" y="0"/>
          <a:chExt cx="0" cy="0"/>
        </a:xfrm>
      </p:grpSpPr>
      <p:sp>
        <p:nvSpPr>
          <p:cNvPr id="24" name="Date Placeholder 3">
            <a:extLst>
              <a:ext uri="{FF2B5EF4-FFF2-40B4-BE49-F238E27FC236}">
                <a16:creationId xmlns:a16="http://schemas.microsoft.com/office/drawing/2014/main" id="{7DDCF610-E7A8-B78E-E6A1-2F16A574A4D2}"/>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25" name="Footer Placeholder 4">
            <a:extLst>
              <a:ext uri="{FF2B5EF4-FFF2-40B4-BE49-F238E27FC236}">
                <a16:creationId xmlns:a16="http://schemas.microsoft.com/office/drawing/2014/main" id="{6D2CAE9F-804A-89E2-38FC-0C0A06744696}"/>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6" name="Slide Number Placeholder 5">
            <a:extLst>
              <a:ext uri="{FF2B5EF4-FFF2-40B4-BE49-F238E27FC236}">
                <a16:creationId xmlns:a16="http://schemas.microsoft.com/office/drawing/2014/main" id="{B797BD51-163B-4405-6E5E-5631C02C11CB}"/>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67091"/>
            <a:ext cx="11924209" cy="6123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ctr">
            <a:normAutofit/>
          </a:bodyPr>
          <a:lstStyle>
            <a:lvl1pPr>
              <a:defRPr sz="2400"/>
            </a:lvl1pPr>
          </a:lstStyle>
          <a:p>
            <a:r>
              <a:rPr lang="en-US"/>
              <a:t>Click to edit Master title style</a:t>
            </a:r>
          </a:p>
        </p:txBody>
      </p:sp>
    </p:spTree>
    <p:extLst>
      <p:ext uri="{BB962C8B-B14F-4D97-AF65-F5344CB8AC3E}">
        <p14:creationId xmlns:p14="http://schemas.microsoft.com/office/powerpoint/2010/main" val="1256152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1">
    <p:bg>
      <p:bgPr>
        <a:solidFill>
          <a:schemeClr val="accent1"/>
        </a:solidFill>
        <a:effectLst/>
      </p:bgPr>
    </p:bg>
    <p:spTree>
      <p:nvGrpSpPr>
        <p:cNvPr id="1" name=""/>
        <p:cNvGrpSpPr/>
        <p:nvPr/>
      </p:nvGrpSpPr>
      <p:grpSpPr>
        <a:xfrm>
          <a:off x="0" y="0"/>
          <a:ext cx="0" cy="0"/>
          <a:chOff x="0" y="0"/>
          <a:chExt cx="0" cy="0"/>
        </a:xfrm>
      </p:grpSpPr>
      <p:sp>
        <p:nvSpPr>
          <p:cNvPr id="31" name="Date Placeholder 3">
            <a:extLst>
              <a:ext uri="{FF2B5EF4-FFF2-40B4-BE49-F238E27FC236}">
                <a16:creationId xmlns:a16="http://schemas.microsoft.com/office/drawing/2014/main" id="{73ACA242-A16B-6DFD-762A-068D96E18367}"/>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32" name="Footer Placeholder 4">
            <a:extLst>
              <a:ext uri="{FF2B5EF4-FFF2-40B4-BE49-F238E27FC236}">
                <a16:creationId xmlns:a16="http://schemas.microsoft.com/office/drawing/2014/main" id="{35E03151-BE16-A5AE-E74B-E71D2EEA3D09}"/>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33" name="Slide Number Placeholder 5">
            <a:extLst>
              <a:ext uri="{FF2B5EF4-FFF2-40B4-BE49-F238E27FC236}">
                <a16:creationId xmlns:a16="http://schemas.microsoft.com/office/drawing/2014/main" id="{3096065C-6125-F83A-9705-9A6ABBF1F41D}"/>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12647" y="2249714"/>
            <a:ext cx="10966706" cy="405964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877456"/>
            <a:ext cx="10966705" cy="1132258"/>
          </a:xfrm>
        </p:spPr>
        <p:txBody>
          <a:bodyPr/>
          <a:lstStyle/>
          <a:p>
            <a:r>
              <a:rPr lang="en-US" dirty="0"/>
              <a:t>Click to edit Master title style</a:t>
            </a:r>
          </a:p>
        </p:txBody>
      </p:sp>
    </p:spTree>
    <p:extLst>
      <p:ext uri="{BB962C8B-B14F-4D97-AF65-F5344CB8AC3E}">
        <p14:creationId xmlns:p14="http://schemas.microsoft.com/office/powerpoint/2010/main" val="2471863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2">
    <p:bg>
      <p:bgPr>
        <a:solidFill>
          <a:schemeClr val="accent3"/>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744A8A6-B09A-3C25-2DA9-92129860EDBD}"/>
              </a:ext>
            </a:extLst>
          </p:cNvPr>
          <p:cNvGrpSpPr/>
          <p:nvPr/>
        </p:nvGrpSpPr>
        <p:grpSpPr>
          <a:xfrm>
            <a:off x="858371" y="1538141"/>
            <a:ext cx="5594950" cy="3781718"/>
            <a:chOff x="521208" y="647905"/>
            <a:chExt cx="11365969" cy="5565740"/>
          </a:xfrm>
        </p:grpSpPr>
        <p:sp>
          <p:nvSpPr>
            <p:cNvPr id="36" name="Shape">
              <a:extLst>
                <a:ext uri="{FF2B5EF4-FFF2-40B4-BE49-F238E27FC236}">
                  <a16:creationId xmlns:a16="http://schemas.microsoft.com/office/drawing/2014/main" id="{18600D5A-4CF6-D9F9-1A3A-5136CC2CE45D}"/>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37" name="Shape">
              <a:extLst>
                <a:ext uri="{FF2B5EF4-FFF2-40B4-BE49-F238E27FC236}">
                  <a16:creationId xmlns:a16="http://schemas.microsoft.com/office/drawing/2014/main" id="{69249D5A-EA70-0210-8234-7481C00A91D0}"/>
                </a:ext>
              </a:extLst>
            </p:cNvPr>
            <p:cNvSpPr/>
            <p:nvPr/>
          </p:nvSpPr>
          <p:spPr>
            <a:xfrm>
              <a:off x="521208" y="647905"/>
              <a:ext cx="11047664" cy="5370983"/>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44" name="Date Placeholder 3">
            <a:extLst>
              <a:ext uri="{FF2B5EF4-FFF2-40B4-BE49-F238E27FC236}">
                <a16:creationId xmlns:a16="http://schemas.microsoft.com/office/drawing/2014/main" id="{80049690-5071-BD55-097B-94E1C622C696}"/>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45" name="Footer Placeholder 4">
            <a:extLst>
              <a:ext uri="{FF2B5EF4-FFF2-40B4-BE49-F238E27FC236}">
                <a16:creationId xmlns:a16="http://schemas.microsoft.com/office/drawing/2014/main" id="{BD4CD991-3BD0-96BF-8EFE-2704DC4AF585}"/>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46" name="Slide Number Placeholder 5">
            <a:extLst>
              <a:ext uri="{FF2B5EF4-FFF2-40B4-BE49-F238E27FC236}">
                <a16:creationId xmlns:a16="http://schemas.microsoft.com/office/drawing/2014/main" id="{2D7AB2FB-45CB-9650-D69B-C25425E33E8E}"/>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7028878" y="2129872"/>
            <a:ext cx="4304752" cy="2454797"/>
          </a:xfrm>
        </p:spPr>
        <p:txBody>
          <a:bodyPr anchor="ct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409675" y="2129873"/>
            <a:ext cx="4325112" cy="2454796"/>
          </a:xfrm>
        </p:spPr>
        <p:txBody>
          <a:bodyPr anchor="ctr">
            <a:normAutofit/>
          </a:bodyPr>
          <a:lstStyle>
            <a:lvl1pPr algn="ctr">
              <a:defRPr sz="4400"/>
            </a:lvl1pPr>
          </a:lstStyle>
          <a:p>
            <a:r>
              <a:rPr lang="en-US"/>
              <a:t>Click to edit Master title style</a:t>
            </a:r>
            <a:endParaRPr lang="en-US" dirty="0"/>
          </a:p>
        </p:txBody>
      </p:sp>
    </p:spTree>
    <p:extLst>
      <p:ext uri="{BB962C8B-B14F-4D97-AF65-F5344CB8AC3E}">
        <p14:creationId xmlns:p14="http://schemas.microsoft.com/office/powerpoint/2010/main" val="445862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3">
    <p:bg>
      <p:bgPr>
        <a:solidFill>
          <a:schemeClr val="tx2"/>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88823FA-BCE8-BE0F-3474-1FFC8DE4AC59}"/>
              </a:ext>
            </a:extLst>
          </p:cNvPr>
          <p:cNvGrpSpPr/>
          <p:nvPr/>
        </p:nvGrpSpPr>
        <p:grpSpPr>
          <a:xfrm>
            <a:off x="858371" y="971570"/>
            <a:ext cx="4956175" cy="4914861"/>
            <a:chOff x="521208" y="647905"/>
            <a:chExt cx="11365969" cy="5565740"/>
          </a:xfrm>
        </p:grpSpPr>
        <p:sp>
          <p:nvSpPr>
            <p:cNvPr id="28" name="Shape">
              <a:extLst>
                <a:ext uri="{FF2B5EF4-FFF2-40B4-BE49-F238E27FC236}">
                  <a16:creationId xmlns:a16="http://schemas.microsoft.com/office/drawing/2014/main" id="{8755C3D9-8DB9-D618-748B-B6E2A1EF8E9F}"/>
                </a:ext>
              </a:extLst>
            </p:cNvPr>
            <p:cNvSpPr/>
            <p:nvPr/>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29" name="Shape">
              <a:extLst>
                <a:ext uri="{FF2B5EF4-FFF2-40B4-BE49-F238E27FC236}">
                  <a16:creationId xmlns:a16="http://schemas.microsoft.com/office/drawing/2014/main" id="{23865804-C82C-A447-A04C-ABF4010702B9}"/>
                </a:ext>
              </a:extLst>
            </p:cNvPr>
            <p:cNvSpPr/>
            <p:nvPr/>
          </p:nvSpPr>
          <p:spPr>
            <a:xfrm>
              <a:off x="521208" y="647905"/>
              <a:ext cx="11047664" cy="5370983"/>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33" name="Date Placeholder 3">
            <a:extLst>
              <a:ext uri="{FF2B5EF4-FFF2-40B4-BE49-F238E27FC236}">
                <a16:creationId xmlns:a16="http://schemas.microsoft.com/office/drawing/2014/main" id="{E2295D06-A657-EBA5-DDDB-4E4E49D2E296}"/>
              </a:ext>
            </a:extLst>
          </p:cNvPr>
          <p:cNvSpPr>
            <a:spLocks noGrp="1"/>
          </p:cNvSpPr>
          <p:nvPr>
            <p:ph type="dt" sz="half" idx="2"/>
          </p:nvPr>
        </p:nvSpPr>
        <p:spPr>
          <a:xfrm>
            <a:off x="612647" y="6453002"/>
            <a:ext cx="3494314" cy="365125"/>
          </a:xfrm>
          <a:prstGeom prst="rect">
            <a:avLst/>
          </a:prstGeom>
        </p:spPr>
        <p:txBody>
          <a:bodyPr/>
          <a:lstStyle>
            <a:lvl1pPr>
              <a:defRPr sz="1200">
                <a:solidFill>
                  <a:schemeClr val="bg1"/>
                </a:solidFill>
              </a:defRPr>
            </a:lvl1pPr>
          </a:lstStyle>
          <a:p>
            <a:endParaRPr lang="en-US" dirty="0"/>
          </a:p>
        </p:txBody>
      </p:sp>
      <p:sp>
        <p:nvSpPr>
          <p:cNvPr id="34" name="Footer Placeholder 4">
            <a:extLst>
              <a:ext uri="{FF2B5EF4-FFF2-40B4-BE49-F238E27FC236}">
                <a16:creationId xmlns:a16="http://schemas.microsoft.com/office/drawing/2014/main" id="{1CF9B0FB-ACF7-6D9F-99BE-4DD747344871}"/>
              </a:ext>
            </a:extLst>
          </p:cNvPr>
          <p:cNvSpPr>
            <a:spLocks noGrp="1"/>
          </p:cNvSpPr>
          <p:nvPr>
            <p:ph type="ftr" sz="quarter" idx="3"/>
          </p:nvPr>
        </p:nvSpPr>
        <p:spPr>
          <a:xfrm>
            <a:off x="8394504" y="6453002"/>
            <a:ext cx="2805405" cy="365125"/>
          </a:xfrm>
          <a:prstGeom prst="rect">
            <a:avLst/>
          </a:prstGeom>
        </p:spPr>
        <p:txBody>
          <a:bodyPr/>
          <a:lstStyle>
            <a:lvl1pPr>
              <a:defRPr sz="1200">
                <a:solidFill>
                  <a:schemeClr val="bg1"/>
                </a:solidFill>
              </a:defRPr>
            </a:lvl1pPr>
          </a:lstStyle>
          <a:p>
            <a:endParaRPr lang="en-US" dirty="0"/>
          </a:p>
        </p:txBody>
      </p:sp>
      <p:sp>
        <p:nvSpPr>
          <p:cNvPr id="35" name="Slide Number Placeholder 5">
            <a:extLst>
              <a:ext uri="{FF2B5EF4-FFF2-40B4-BE49-F238E27FC236}">
                <a16:creationId xmlns:a16="http://schemas.microsoft.com/office/drawing/2014/main" id="{22A91196-EB20-2426-81AB-1BD198D41E00}"/>
              </a:ext>
            </a:extLst>
          </p:cNvPr>
          <p:cNvSpPr>
            <a:spLocks noGrp="1"/>
          </p:cNvSpPr>
          <p:nvPr>
            <p:ph type="sldNum" sz="quarter" idx="4"/>
          </p:nvPr>
        </p:nvSpPr>
        <p:spPr>
          <a:xfrm>
            <a:off x="11150145" y="6453002"/>
            <a:ext cx="429207" cy="365125"/>
          </a:xfrm>
          <a:prstGeom prst="rect">
            <a:avLst/>
          </a:prstGeom>
        </p:spPr>
        <p:txBody>
          <a:bodyPr/>
          <a:lstStyle>
            <a:lvl1pPr>
              <a:defRPr sz="1200">
                <a:solidFill>
                  <a:schemeClr val="bg1"/>
                </a:solidFill>
              </a:defRPr>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6377454" y="1651000"/>
            <a:ext cx="4956175" cy="3556000"/>
          </a:xfrm>
        </p:spPr>
        <p:txBody>
          <a:bodyPr/>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60535" y="1564502"/>
            <a:ext cx="3813048" cy="3557016"/>
          </a:xfrm>
        </p:spPr>
        <p:txBody>
          <a:bodyPr anchor="ctr">
            <a:normAutofit/>
          </a:bodyPr>
          <a:lstStyle>
            <a:lvl1pPr algn="ctr">
              <a:defRPr sz="3600"/>
            </a:lvl1pPr>
          </a:lstStyle>
          <a:p>
            <a:r>
              <a:rPr lang="en-US"/>
              <a:t>Click to edit Master title style</a:t>
            </a:r>
            <a:endParaRPr lang="en-US" dirty="0"/>
          </a:p>
        </p:txBody>
      </p:sp>
    </p:spTree>
    <p:extLst>
      <p:ext uri="{BB962C8B-B14F-4D97-AF65-F5344CB8AC3E}">
        <p14:creationId xmlns:p14="http://schemas.microsoft.com/office/powerpoint/2010/main" val="3433141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4">
    <p:bg>
      <p:bgPr>
        <a:solidFill>
          <a:schemeClr val="accent2"/>
        </a:solidFill>
        <a:effectLst/>
      </p:bgPr>
    </p:bg>
    <p:spTree>
      <p:nvGrpSpPr>
        <p:cNvPr id="1" name=""/>
        <p:cNvGrpSpPr/>
        <p:nvPr/>
      </p:nvGrpSpPr>
      <p:grpSpPr>
        <a:xfrm>
          <a:off x="0" y="0"/>
          <a:ext cx="0" cy="0"/>
          <a:chOff x="0" y="0"/>
          <a:chExt cx="0" cy="0"/>
        </a:xfrm>
      </p:grpSpPr>
      <p:sp>
        <p:nvSpPr>
          <p:cNvPr id="27" name="Date Placeholder 3">
            <a:extLst>
              <a:ext uri="{FF2B5EF4-FFF2-40B4-BE49-F238E27FC236}">
                <a16:creationId xmlns:a16="http://schemas.microsoft.com/office/drawing/2014/main" id="{420A3F8D-B31C-9E60-ECAD-B5124B5451CA}"/>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28" name="Footer Placeholder 4">
            <a:extLst>
              <a:ext uri="{FF2B5EF4-FFF2-40B4-BE49-F238E27FC236}">
                <a16:creationId xmlns:a16="http://schemas.microsoft.com/office/drawing/2014/main" id="{ED6AD99E-E3FA-BDB8-D0C0-F2BFE1932201}"/>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9" name="Slide Number Placeholder 5">
            <a:extLst>
              <a:ext uri="{FF2B5EF4-FFF2-40B4-BE49-F238E27FC236}">
                <a16:creationId xmlns:a16="http://schemas.microsoft.com/office/drawing/2014/main" id="{3FEE1A64-18F2-09A0-D35E-BEED4693B1BA}"/>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876012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5">
    <p:bg>
      <p:bgPr>
        <a:solidFill>
          <a:schemeClr val="accent1"/>
        </a:solidFill>
        <a:effectLst/>
      </p:bgPr>
    </p:bg>
    <p:spTree>
      <p:nvGrpSpPr>
        <p:cNvPr id="1" name=""/>
        <p:cNvGrpSpPr/>
        <p:nvPr/>
      </p:nvGrpSpPr>
      <p:grpSpPr>
        <a:xfrm>
          <a:off x="0" y="0"/>
          <a:ext cx="0" cy="0"/>
          <a:chOff x="0" y="0"/>
          <a:chExt cx="0" cy="0"/>
        </a:xfrm>
      </p:grpSpPr>
      <p:sp>
        <p:nvSpPr>
          <p:cNvPr id="30" name="Date Placeholder 3">
            <a:extLst>
              <a:ext uri="{FF2B5EF4-FFF2-40B4-BE49-F238E27FC236}">
                <a16:creationId xmlns:a16="http://schemas.microsoft.com/office/drawing/2014/main" id="{9075E5A6-721F-FD47-6D1D-0064785551CB}"/>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31" name="Footer Placeholder 4">
            <a:extLst>
              <a:ext uri="{FF2B5EF4-FFF2-40B4-BE49-F238E27FC236}">
                <a16:creationId xmlns:a16="http://schemas.microsoft.com/office/drawing/2014/main" id="{B29386A1-724D-C280-A56A-85256C692BCA}"/>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32" name="Slide Number Placeholder 5">
            <a:extLst>
              <a:ext uri="{FF2B5EF4-FFF2-40B4-BE49-F238E27FC236}">
                <a16:creationId xmlns:a16="http://schemas.microsoft.com/office/drawing/2014/main" id="{C19B6AFA-2BE0-E78C-3044-99587D4FC339}"/>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584369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6">
    <p:bg>
      <p:bgPr>
        <a:solidFill>
          <a:schemeClr val="accent2"/>
        </a:solidFill>
        <a:effectLst/>
      </p:bgPr>
    </p:bg>
    <p:spTree>
      <p:nvGrpSpPr>
        <p:cNvPr id="1" name=""/>
        <p:cNvGrpSpPr/>
        <p:nvPr/>
      </p:nvGrpSpPr>
      <p:grpSpPr>
        <a:xfrm>
          <a:off x="0" y="0"/>
          <a:ext cx="0" cy="0"/>
          <a:chOff x="0" y="0"/>
          <a:chExt cx="0" cy="0"/>
        </a:xfrm>
      </p:grpSpPr>
      <p:sp>
        <p:nvSpPr>
          <p:cNvPr id="36" name="Date Placeholder 3">
            <a:extLst>
              <a:ext uri="{FF2B5EF4-FFF2-40B4-BE49-F238E27FC236}">
                <a16:creationId xmlns:a16="http://schemas.microsoft.com/office/drawing/2014/main" id="{B06A14E2-F768-B607-037E-E827C5D71869}"/>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37" name="Footer Placeholder 4">
            <a:extLst>
              <a:ext uri="{FF2B5EF4-FFF2-40B4-BE49-F238E27FC236}">
                <a16:creationId xmlns:a16="http://schemas.microsoft.com/office/drawing/2014/main" id="{2C37B129-3F72-077A-A756-6F81FA3784CB}"/>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38" name="Slide Number Placeholder 5">
            <a:extLst>
              <a:ext uri="{FF2B5EF4-FFF2-40B4-BE49-F238E27FC236}">
                <a16:creationId xmlns:a16="http://schemas.microsoft.com/office/drawing/2014/main" id="{99D6C3D4-899F-09EA-43F7-C860867F9D28}"/>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392665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Photo 1">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793885"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5" name="Footer Placeholder 4">
            <a:extLst>
              <a:ext uri="{FF2B5EF4-FFF2-40B4-BE49-F238E27FC236}">
                <a16:creationId xmlns:a16="http://schemas.microsoft.com/office/drawing/2014/main" id="{F58560E1-761E-32CC-83B8-F2F5E36FF286}"/>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6" name="Slide Number Placeholder 5">
            <a:extLst>
              <a:ext uri="{FF2B5EF4-FFF2-40B4-BE49-F238E27FC236}">
                <a16:creationId xmlns:a16="http://schemas.microsoft.com/office/drawing/2014/main" id="{E265D5C8-D1EB-E87C-B8D8-D7D29131F338}"/>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96197" y="1828800"/>
            <a:ext cx="6214356" cy="4489704"/>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95689" y="548640"/>
            <a:ext cx="6236473" cy="1143000"/>
          </a:xfrm>
        </p:spPr>
        <p:txBody>
          <a:bodyPr anchor="b"/>
          <a:lstStyle/>
          <a:p>
            <a:r>
              <a:rPr lang="en-US"/>
              <a:t>Click to edit Master title style</a:t>
            </a:r>
            <a:endParaRPr lang="en-US" dirty="0"/>
          </a:p>
        </p:txBody>
      </p:sp>
    </p:spTree>
    <p:extLst>
      <p:ext uri="{BB962C8B-B14F-4D97-AF65-F5344CB8AC3E}">
        <p14:creationId xmlns:p14="http://schemas.microsoft.com/office/powerpoint/2010/main" val="2920536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159500-64D3-D4CC-E529-A36DA1BB79E5}"/>
              </a:ext>
            </a:extLst>
          </p:cNvPr>
          <p:cNvGrpSpPr/>
          <p:nvPr/>
        </p:nvGrpSpPr>
        <p:grpSpPr>
          <a:xfrm>
            <a:off x="452064" y="492893"/>
            <a:ext cx="11287872" cy="5876422"/>
            <a:chOff x="521208" y="647905"/>
            <a:chExt cx="11365969" cy="5565740"/>
          </a:xfrm>
        </p:grpSpPr>
        <p:sp>
          <p:nvSpPr>
            <p:cNvPr id="10" name="Shape 4">
              <a:extLst>
                <a:ext uri="{FF2B5EF4-FFF2-40B4-BE49-F238E27FC236}">
                  <a16:creationId xmlns:a16="http://schemas.microsoft.com/office/drawing/2014/main" id="{C2CA3EF3-2209-F3CC-8F83-61B1213C4635}"/>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1" name="Shape 3">
              <a:extLst>
                <a:ext uri="{FF2B5EF4-FFF2-40B4-BE49-F238E27FC236}">
                  <a16:creationId xmlns:a16="http://schemas.microsoft.com/office/drawing/2014/main" id="{6CD38B97-8259-F349-B21C-25D0B8AF8A11}"/>
                </a:ext>
              </a:extLst>
            </p:cNvPr>
            <p:cNvSpPr/>
            <p:nvPr/>
          </p:nvSpPr>
          <p:spPr>
            <a:xfrm>
              <a:off x="521208" y="647905"/>
              <a:ext cx="11158238" cy="5370984"/>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grpSp>
        <p:nvGrpSpPr>
          <p:cNvPr id="4" name="Group 3">
            <a:extLst>
              <a:ext uri="{FF2B5EF4-FFF2-40B4-BE49-F238E27FC236}">
                <a16:creationId xmlns:a16="http://schemas.microsoft.com/office/drawing/2014/main" id="{5E55F6A4-0EE0-72F7-43D5-EB21317D9598}"/>
              </a:ext>
            </a:extLst>
          </p:cNvPr>
          <p:cNvGrpSpPr/>
          <p:nvPr userDrawn="1"/>
        </p:nvGrpSpPr>
        <p:grpSpPr>
          <a:xfrm>
            <a:off x="452064" y="492893"/>
            <a:ext cx="11287872" cy="5876422"/>
            <a:chOff x="521208" y="647905"/>
            <a:chExt cx="11365969" cy="5565740"/>
          </a:xfrm>
        </p:grpSpPr>
        <p:sp>
          <p:nvSpPr>
            <p:cNvPr id="5" name="Shape 2">
              <a:extLst>
                <a:ext uri="{FF2B5EF4-FFF2-40B4-BE49-F238E27FC236}">
                  <a16:creationId xmlns:a16="http://schemas.microsoft.com/office/drawing/2014/main" id="{C4D77848-8CF0-5322-623B-CDF1FE03362C}"/>
                </a:ext>
              </a:extLst>
            </p:cNvPr>
            <p:cNvSpPr/>
            <p:nvPr userDrawn="1"/>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6" name="Shape1">
              <a:extLst>
                <a:ext uri="{FF2B5EF4-FFF2-40B4-BE49-F238E27FC236}">
                  <a16:creationId xmlns:a16="http://schemas.microsoft.com/office/drawing/2014/main" id="{677E7171-85EC-575A-EE36-F9950B227D94}"/>
                </a:ext>
              </a:extLst>
            </p:cNvPr>
            <p:cNvSpPr/>
            <p:nvPr userDrawn="1"/>
          </p:nvSpPr>
          <p:spPr>
            <a:xfrm>
              <a:off x="521208" y="647905"/>
              <a:ext cx="11158238" cy="5370984"/>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3357" y="4698102"/>
            <a:ext cx="7378979" cy="1014984"/>
          </a:xfrm>
        </p:spPr>
        <p:txBody>
          <a:bodyPr anchor="t">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974845" y="935203"/>
            <a:ext cx="10036005" cy="3592629"/>
          </a:xfrm>
        </p:spPr>
        <p:txBody>
          <a:bodyPr anchor="b">
            <a:normAutofit/>
          </a:bodyPr>
          <a:lstStyle>
            <a:lvl1pPr algn="ctr">
              <a:defRPr sz="7200"/>
            </a:lvl1pPr>
          </a:lstStyle>
          <a:p>
            <a:r>
              <a:rPr lang="en-US"/>
              <a:t>Click to edit Master title style</a:t>
            </a:r>
            <a:endParaRPr lang="en-US" dirty="0"/>
          </a:p>
        </p:txBody>
      </p:sp>
    </p:spTree>
    <p:extLst>
      <p:ext uri="{BB962C8B-B14F-4D97-AF65-F5344CB8AC3E}">
        <p14:creationId xmlns:p14="http://schemas.microsoft.com/office/powerpoint/2010/main" val="312190095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Photo 2">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3" name="Date Placeholder 3">
            <a:extLst>
              <a:ext uri="{FF2B5EF4-FFF2-40B4-BE49-F238E27FC236}">
                <a16:creationId xmlns:a16="http://schemas.microsoft.com/office/drawing/2014/main" id="{BC1263D1-A154-80CD-A655-69724CBC3C14}"/>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4" y="1828800"/>
            <a:ext cx="6135624" cy="4489704"/>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6135624" cy="1143000"/>
          </a:xfrm>
        </p:spPr>
        <p:txBody>
          <a:bodyPr anchor="b"/>
          <a:lstStyle/>
          <a:p>
            <a:r>
              <a:rPr lang="en-US"/>
              <a:t>Click to edit Master title style</a:t>
            </a:r>
          </a:p>
        </p:txBody>
      </p:sp>
    </p:spTree>
    <p:extLst>
      <p:ext uri="{BB962C8B-B14F-4D97-AF65-F5344CB8AC3E}">
        <p14:creationId xmlns:p14="http://schemas.microsoft.com/office/powerpoint/2010/main" val="2137175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Photo 3">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23360" cy="685800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5" name="Footer Placeholder 4">
            <a:extLst>
              <a:ext uri="{FF2B5EF4-FFF2-40B4-BE49-F238E27FC236}">
                <a16:creationId xmlns:a16="http://schemas.microsoft.com/office/drawing/2014/main" id="{A6EAE270-E34C-74DC-314D-266D5D7C63F9}"/>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6" name="Slide Number Placeholder 5">
            <a:extLst>
              <a:ext uri="{FF2B5EF4-FFF2-40B4-BE49-F238E27FC236}">
                <a16:creationId xmlns:a16="http://schemas.microsoft.com/office/drawing/2014/main" id="{327E827E-3B52-0E33-BF57-070DAB2F5E60}"/>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25672" y="1380744"/>
            <a:ext cx="6978064" cy="498348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25672" y="320040"/>
            <a:ext cx="6978064" cy="932688"/>
          </a:xfrm>
        </p:spPr>
        <p:txBody>
          <a:bodyPr anchor="b"/>
          <a:lstStyle/>
          <a:p>
            <a:r>
              <a:rPr lang="en-US"/>
              <a:t>Click to edit Master title style</a:t>
            </a:r>
            <a:endParaRPr lang="en-US" dirty="0"/>
          </a:p>
        </p:txBody>
      </p:sp>
    </p:spTree>
    <p:extLst>
      <p:ext uri="{BB962C8B-B14F-4D97-AF65-F5344CB8AC3E}">
        <p14:creationId xmlns:p14="http://schemas.microsoft.com/office/powerpoint/2010/main" val="3497397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Photo 4">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091732" y="0"/>
            <a:ext cx="4100267" cy="685800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3" name="Date Placeholder 3">
            <a:extLst>
              <a:ext uri="{FF2B5EF4-FFF2-40B4-BE49-F238E27FC236}">
                <a16:creationId xmlns:a16="http://schemas.microsoft.com/office/drawing/2014/main" id="{F74E7AD2-F618-F89F-2C40-2B1095ECD659}"/>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anchor="b"/>
          <a:lstStyle/>
          <a:p>
            <a:r>
              <a:rPr lang="en-US"/>
              <a:t>Click to edit Master title style</a:t>
            </a:r>
          </a:p>
        </p:txBody>
      </p:sp>
    </p:spTree>
    <p:extLst>
      <p:ext uri="{BB962C8B-B14F-4D97-AF65-F5344CB8AC3E}">
        <p14:creationId xmlns:p14="http://schemas.microsoft.com/office/powerpoint/2010/main" val="2324343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Photo 5">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4" name="Footer Placeholder 4">
            <a:extLst>
              <a:ext uri="{FF2B5EF4-FFF2-40B4-BE49-F238E27FC236}">
                <a16:creationId xmlns:a16="http://schemas.microsoft.com/office/drawing/2014/main" id="{FA246DD3-9410-01BB-0EDF-1915600A717B}"/>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5" name="Slide Number Placeholder 5">
            <a:extLst>
              <a:ext uri="{FF2B5EF4-FFF2-40B4-BE49-F238E27FC236}">
                <a16:creationId xmlns:a16="http://schemas.microsoft.com/office/drawing/2014/main" id="{78EAF76A-C7D0-184E-B4CF-DD2577EB68B0}"/>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anchor="b"/>
          <a:lstStyle/>
          <a:p>
            <a:r>
              <a:rPr lang="en-US"/>
              <a:t>Click to edit Master title style</a:t>
            </a:r>
          </a:p>
        </p:txBody>
      </p:sp>
    </p:spTree>
    <p:extLst>
      <p:ext uri="{BB962C8B-B14F-4D97-AF65-F5344CB8AC3E}">
        <p14:creationId xmlns:p14="http://schemas.microsoft.com/office/powerpoint/2010/main" val="1961879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Photo 6">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6" name="Date Placeholder 3">
            <a:extLst>
              <a:ext uri="{FF2B5EF4-FFF2-40B4-BE49-F238E27FC236}">
                <a16:creationId xmlns:a16="http://schemas.microsoft.com/office/drawing/2014/main" id="{19A63417-03B1-BF18-1CDD-DCAC77DF2E9E}"/>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4360863" cy="409575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4361688" cy="1527048"/>
          </a:xfrm>
        </p:spPr>
        <p:txBody>
          <a:bodyPr anchor="b"/>
          <a:lstStyle/>
          <a:p>
            <a:r>
              <a:rPr lang="en-US"/>
              <a:t>Click to edit Master title style</a:t>
            </a:r>
          </a:p>
        </p:txBody>
      </p:sp>
    </p:spTree>
    <p:extLst>
      <p:ext uri="{BB962C8B-B14F-4D97-AF65-F5344CB8AC3E}">
        <p14:creationId xmlns:p14="http://schemas.microsoft.com/office/powerpoint/2010/main" val="1517667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Photo 7">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492240" cy="6858000"/>
          </a:xfr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5" name="Footer Placeholder 4">
            <a:extLst>
              <a:ext uri="{FF2B5EF4-FFF2-40B4-BE49-F238E27FC236}">
                <a16:creationId xmlns:a16="http://schemas.microsoft.com/office/drawing/2014/main" id="{FD46BFA2-B61E-EDB1-C72F-8C8198CFBBE0}"/>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6" name="Slide Number Placeholder 5">
            <a:extLst>
              <a:ext uri="{FF2B5EF4-FFF2-40B4-BE49-F238E27FC236}">
                <a16:creationId xmlns:a16="http://schemas.microsoft.com/office/drawing/2014/main" id="{FA009734-4823-C1DA-7060-668F8E40E49E}"/>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63409090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Photo 8">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3" name="Date Placeholder 3">
            <a:extLst>
              <a:ext uri="{FF2B5EF4-FFF2-40B4-BE49-F238E27FC236}">
                <a16:creationId xmlns:a16="http://schemas.microsoft.com/office/drawing/2014/main" id="{9008EF7F-8BCA-052E-D2CB-106FA1EA3C7D}"/>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anchor="b"/>
          <a:lstStyle>
            <a:lvl1pPr>
              <a:defRPr sz="32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967705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Photo 9">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4" name="Footer Placeholder 4">
            <a:extLst>
              <a:ext uri="{FF2B5EF4-FFF2-40B4-BE49-F238E27FC236}">
                <a16:creationId xmlns:a16="http://schemas.microsoft.com/office/drawing/2014/main" id="{CEF10E61-E592-2CB4-1F82-F4BAEA3676B7}"/>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5" name="Slide Number Placeholder 5">
            <a:extLst>
              <a:ext uri="{FF2B5EF4-FFF2-40B4-BE49-F238E27FC236}">
                <a16:creationId xmlns:a16="http://schemas.microsoft.com/office/drawing/2014/main" id="{8A095BDB-AE5C-E003-A7CD-BA7443F6DFA7}"/>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anchor="b">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330033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Content Photo 10">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1" y="0"/>
            <a:ext cx="7430219"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endParaRPr lang="en-US" dirty="0"/>
          </a:p>
        </p:txBody>
      </p:sp>
      <p:sp>
        <p:nvSpPr>
          <p:cNvPr id="3" name="Date Placeholder 3">
            <a:extLst>
              <a:ext uri="{FF2B5EF4-FFF2-40B4-BE49-F238E27FC236}">
                <a16:creationId xmlns:a16="http://schemas.microsoft.com/office/drawing/2014/main" id="{8910CE7B-5960-7013-636D-49FD41B6BCC0}"/>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hasCustomPrompt="1"/>
          </p:nvPr>
        </p:nvSpPr>
        <p:spPr>
          <a:xfrm>
            <a:off x="612775" y="2212975"/>
            <a:ext cx="3401568" cy="409575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anchor="b">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481845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Photo 11">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3" name="Date Placeholder 3">
            <a:extLst>
              <a:ext uri="{FF2B5EF4-FFF2-40B4-BE49-F238E27FC236}">
                <a16:creationId xmlns:a16="http://schemas.microsoft.com/office/drawing/2014/main" id="{6D3F58D5-5D81-8C1B-BE88-B4F861BB45C4}"/>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4" name="Footer Placeholder 4">
            <a:extLst>
              <a:ext uri="{FF2B5EF4-FFF2-40B4-BE49-F238E27FC236}">
                <a16:creationId xmlns:a16="http://schemas.microsoft.com/office/drawing/2014/main" id="{F270A83D-C14F-A6B8-ABDC-290FF3106379}"/>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5" name="Slide Number Placeholder 5">
            <a:extLst>
              <a:ext uri="{FF2B5EF4-FFF2-40B4-BE49-F238E27FC236}">
                <a16:creationId xmlns:a16="http://schemas.microsoft.com/office/drawing/2014/main" id="{C1085BD5-4C00-5A81-A60D-479D24293537}"/>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anchor="b"/>
          <a:lstStyle/>
          <a:p>
            <a:r>
              <a:rPr lang="en-US"/>
              <a:t>Click to edit Master title style</a:t>
            </a:r>
          </a:p>
        </p:txBody>
      </p:sp>
    </p:spTree>
    <p:extLst>
      <p:ext uri="{BB962C8B-B14F-4D97-AF65-F5344CB8AC3E}">
        <p14:creationId xmlns:p14="http://schemas.microsoft.com/office/powerpoint/2010/main" val="21457743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3">
    <p:bg>
      <p:bgPr>
        <a:solidFill>
          <a:schemeClr val="accent2"/>
        </a:solidFill>
        <a:effectLst/>
      </p:bgPr>
    </p:bg>
    <p:spTree>
      <p:nvGrpSpPr>
        <p:cNvPr id="1" name=""/>
        <p:cNvGrpSpPr/>
        <p:nvPr/>
      </p:nvGrpSpPr>
      <p:grpSpPr>
        <a:xfrm>
          <a:off x="0" y="0"/>
          <a:ext cx="0" cy="0"/>
          <a:chOff x="0" y="0"/>
          <a:chExt cx="0" cy="0"/>
        </a:xfrm>
      </p:grpSpPr>
      <p:sp>
        <p:nvSpPr>
          <p:cNvPr id="9" name="Shape 4">
            <a:extLst>
              <a:ext uri="{FF2B5EF4-FFF2-40B4-BE49-F238E27FC236}">
                <a16:creationId xmlns:a16="http://schemas.microsoft.com/office/drawing/2014/main" id="{EAD17310-8B8C-D5F3-F190-D1707611D849}"/>
              </a:ext>
            </a:extLst>
          </p:cNvPr>
          <p:cNvSpPr/>
          <p:nvPr/>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0" name="Shape 3">
            <a:extLst>
              <a:ext uri="{FF2B5EF4-FFF2-40B4-BE49-F238E27FC236}">
                <a16:creationId xmlns:a16="http://schemas.microsoft.com/office/drawing/2014/main" id="{E703B3D9-10A2-C901-A0D9-C2905B094578}"/>
              </a:ext>
            </a:extLst>
          </p:cNvPr>
          <p:cNvSpPr/>
          <p:nvPr/>
        </p:nvSpPr>
        <p:spPr>
          <a:xfrm>
            <a:off x="858371" y="800100"/>
            <a:ext cx="10221119"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4" name="Shape 2">
            <a:extLst>
              <a:ext uri="{FF2B5EF4-FFF2-40B4-BE49-F238E27FC236}">
                <a16:creationId xmlns:a16="http://schemas.microsoft.com/office/drawing/2014/main" id="{965F8DDB-78C2-9A91-D69C-2BE7D0DC5F3C}"/>
              </a:ext>
            </a:extLst>
          </p:cNvPr>
          <p:cNvSpPr/>
          <p:nvPr userDrawn="1"/>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5" name="Shape 1">
            <a:extLst>
              <a:ext uri="{FF2B5EF4-FFF2-40B4-BE49-F238E27FC236}">
                <a16:creationId xmlns:a16="http://schemas.microsoft.com/office/drawing/2014/main" id="{F2CE1086-051B-D73D-67CF-8E86D2965B5E}"/>
              </a:ext>
            </a:extLst>
          </p:cNvPr>
          <p:cNvSpPr/>
          <p:nvPr userDrawn="1"/>
        </p:nvSpPr>
        <p:spPr>
          <a:xfrm>
            <a:off x="858371" y="800100"/>
            <a:ext cx="10221119"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187623" y="3929930"/>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866900" y="1208585"/>
            <a:ext cx="8229600" cy="2621154"/>
          </a:xfrm>
        </p:spPr>
        <p:txBody>
          <a:bodyPr anchor="b">
            <a:normAutofit/>
          </a:bodyPr>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363334426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Photo 12">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5" name="Date Placeholder 3">
            <a:extLst>
              <a:ext uri="{FF2B5EF4-FFF2-40B4-BE49-F238E27FC236}">
                <a16:creationId xmlns:a16="http://schemas.microsoft.com/office/drawing/2014/main" id="{37255060-3706-ED3E-72EE-B06981BCE051}"/>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6" name="Footer Placeholder 4">
            <a:extLst>
              <a:ext uri="{FF2B5EF4-FFF2-40B4-BE49-F238E27FC236}">
                <a16:creationId xmlns:a16="http://schemas.microsoft.com/office/drawing/2014/main" id="{67916FD5-B769-56C8-85F9-70492D991EA3}"/>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7" name="Slide Number Placeholder 5">
            <a:extLst>
              <a:ext uri="{FF2B5EF4-FFF2-40B4-BE49-F238E27FC236}">
                <a16:creationId xmlns:a16="http://schemas.microsoft.com/office/drawing/2014/main" id="{ABC4D466-0BDE-5029-DAAE-AAE34A608004}"/>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vert="horz" lIns="91440" tIns="45720" rIns="91440" bIns="45720" rtlCol="0">
            <a:normAutofit/>
          </a:bodyPr>
          <a:lstStyle>
            <a:lvl1pPr>
              <a:defRPr lang="en-US" sz="1600"/>
            </a:lvl1pPr>
            <a:lvl2pPr>
              <a:defRPr lang="en-US" sz="1400"/>
            </a:lvl2pPr>
            <a:lvl3pPr>
              <a:defRPr lang="en-US" sz="1200"/>
            </a:lvl3pPr>
            <a:lvl4pPr>
              <a:defRPr lang="en-US" sz="1100"/>
            </a:lvl4pPr>
            <a:lvl5pPr>
              <a:defRPr lang="en-US" sz="1050"/>
            </a:lvl5pPr>
          </a:lstStyle>
          <a:p>
            <a:pPr marL="0" lvl="0" indent="0">
              <a:buNone/>
            </a:pPr>
            <a:r>
              <a:rPr lang="en-US"/>
              <a:t>Click to edit Master text styles</a:t>
            </a:r>
          </a:p>
          <a:p>
            <a:pPr marL="0" lvl="1" indent="0">
              <a:buNone/>
            </a:pPr>
            <a:r>
              <a:rPr lang="en-US"/>
              <a:t>Second level</a:t>
            </a:r>
          </a:p>
          <a:p>
            <a:pPr marL="0" lvl="2" indent="0">
              <a:buNone/>
            </a:pPr>
            <a:r>
              <a:rPr lang="en-US"/>
              <a:t>Third level</a:t>
            </a:r>
          </a:p>
          <a:p>
            <a:pPr marL="0" lvl="3" indent="0">
              <a:buNone/>
            </a:pPr>
            <a:r>
              <a:rPr lang="en-US"/>
              <a:t>Fourth level</a:t>
            </a:r>
          </a:p>
          <a:p>
            <a:pPr marL="0" lvl="4" indent="0">
              <a:buNone/>
            </a:pPr>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082465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Photo 13">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3" name="Date Placeholder 3">
            <a:extLst>
              <a:ext uri="{FF2B5EF4-FFF2-40B4-BE49-F238E27FC236}">
                <a16:creationId xmlns:a16="http://schemas.microsoft.com/office/drawing/2014/main" id="{55D98176-F4DE-C922-8F4C-3023B1F42482}"/>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4" name="Footer Placeholder 4">
            <a:extLst>
              <a:ext uri="{FF2B5EF4-FFF2-40B4-BE49-F238E27FC236}">
                <a16:creationId xmlns:a16="http://schemas.microsoft.com/office/drawing/2014/main" id="{82ABBC49-F3BA-C751-16CD-1C457A98CF1A}"/>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5" name="Slide Number Placeholder 5">
            <a:extLst>
              <a:ext uri="{FF2B5EF4-FFF2-40B4-BE49-F238E27FC236}">
                <a16:creationId xmlns:a16="http://schemas.microsoft.com/office/drawing/2014/main" id="{DFB1C52A-EABA-4BA6-CA0C-982E23D0889B}"/>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55868"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38190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Photo 14">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a:prstGeom prst="rect">
            <a:avLst/>
          </a:prstGeom>
        </p:spPr>
        <p:txBody>
          <a:bodyPr/>
          <a:lstStyle/>
          <a:p>
            <a:fld id="{CC057153-B650-4DEB-B370-79DDCFDCE934}" type="slidenum">
              <a:rPr lang="en-US" smtClean="0"/>
              <a:t>‹N°›</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737191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Photo 15">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5" y="1828800"/>
            <a:ext cx="6446520" cy="4425696"/>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3" name="Date Placeholder 3">
            <a:extLst>
              <a:ext uri="{FF2B5EF4-FFF2-40B4-BE49-F238E27FC236}">
                <a16:creationId xmlns:a16="http://schemas.microsoft.com/office/drawing/2014/main" id="{7EEB96C8-7F03-38E4-4664-59F2DA5727CE}"/>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4" name="Footer Placeholder 4">
            <a:extLst>
              <a:ext uri="{FF2B5EF4-FFF2-40B4-BE49-F238E27FC236}">
                <a16:creationId xmlns:a16="http://schemas.microsoft.com/office/drawing/2014/main" id="{6707565B-859D-D15D-1AC5-0AF3413AA0C6}"/>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5" name="Slide Number Placeholder 5">
            <a:extLst>
              <a:ext uri="{FF2B5EF4-FFF2-40B4-BE49-F238E27FC236}">
                <a16:creationId xmlns:a16="http://schemas.microsoft.com/office/drawing/2014/main" id="{FC4BB45A-89E4-90E3-D23C-CA862A158D8A}"/>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562088" y="1828800"/>
            <a:ext cx="402336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Tree>
    <p:extLst>
      <p:ext uri="{BB962C8B-B14F-4D97-AF65-F5344CB8AC3E}">
        <p14:creationId xmlns:p14="http://schemas.microsoft.com/office/powerpoint/2010/main" val="3499184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Photo 16">
    <p:bg>
      <p:bgPr>
        <a:solidFill>
          <a:schemeClr val="accent2"/>
        </a:solidFill>
        <a:effectLst/>
      </p:bgPr>
    </p:bg>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44E393A7-A86F-93C8-1753-D8EF833DE353}"/>
              </a:ext>
            </a:extLst>
          </p:cNvPr>
          <p:cNvSpPr/>
          <p:nvPr userDrawn="1"/>
        </p:nvSpPr>
        <p:spPr>
          <a:xfrm>
            <a:off x="719253" y="2479468"/>
            <a:ext cx="3851157" cy="3851157"/>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3" name="Shape">
            <a:extLst>
              <a:ext uri="{FF2B5EF4-FFF2-40B4-BE49-F238E27FC236}">
                <a16:creationId xmlns:a16="http://schemas.microsoft.com/office/drawing/2014/main" id="{349C3C48-AC20-0078-E373-5290E9C2AC4F}"/>
              </a:ext>
            </a:extLst>
          </p:cNvPr>
          <p:cNvSpPr/>
          <p:nvPr/>
        </p:nvSpPr>
        <p:spPr>
          <a:xfrm>
            <a:off x="719253" y="2479468"/>
            <a:ext cx="3851157" cy="3851157"/>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4" name="Picture Placeholder 9">
            <a:extLst>
              <a:ext uri="{FF2B5EF4-FFF2-40B4-BE49-F238E27FC236}">
                <a16:creationId xmlns:a16="http://schemas.microsoft.com/office/drawing/2014/main" id="{94132971-65DC-DC47-89E3-296CBBAADCAD}"/>
              </a:ext>
            </a:extLst>
          </p:cNvPr>
          <p:cNvSpPr>
            <a:spLocks noGrp="1" noChangeAspect="1"/>
          </p:cNvSpPr>
          <p:nvPr>
            <p:ph type="pic" sz="quarter" idx="10" hasCustomPrompt="1"/>
          </p:nvPr>
        </p:nvSpPr>
        <p:spPr>
          <a:xfrm>
            <a:off x="612648" y="2290890"/>
            <a:ext cx="3817620" cy="381762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dirty="0"/>
            </a:lvl1pPr>
          </a:lstStyle>
          <a:p>
            <a:pPr marL="0" lvl="0" indent="0">
              <a:lnSpc>
                <a:spcPct val="150000"/>
              </a:lnSpc>
              <a:buFontTx/>
              <a:buNone/>
            </a:pPr>
            <a:r>
              <a:rPr lang="en-US" noProof="0" dirty="0"/>
              <a:t>Click icon to add picture                                    </a:t>
            </a:r>
          </a:p>
        </p:txBody>
      </p:sp>
      <p:sp>
        <p:nvSpPr>
          <p:cNvPr id="16" name="Date Placeholder 3">
            <a:extLst>
              <a:ext uri="{FF2B5EF4-FFF2-40B4-BE49-F238E27FC236}">
                <a16:creationId xmlns:a16="http://schemas.microsoft.com/office/drawing/2014/main" id="{0B3F21E5-2FDA-9D04-BD45-AC60954C2BF8}"/>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7" name="Footer Placeholder 4">
            <a:extLst>
              <a:ext uri="{FF2B5EF4-FFF2-40B4-BE49-F238E27FC236}">
                <a16:creationId xmlns:a16="http://schemas.microsoft.com/office/drawing/2014/main" id="{0B7BB866-907F-2B60-D51F-29FF9AAAFEF6}"/>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8" name="Slide Number Placeholder 5">
            <a:extLst>
              <a:ext uri="{FF2B5EF4-FFF2-40B4-BE49-F238E27FC236}">
                <a16:creationId xmlns:a16="http://schemas.microsoft.com/office/drawing/2014/main" id="{CE56813F-8698-E2D7-C5A8-92BFA166377E}"/>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0849747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Photo 17">
    <p:bg>
      <p:bgPr>
        <a:solidFill>
          <a:schemeClr val="accent1"/>
        </a:solidFill>
        <a:effectLst/>
      </p:bgPr>
    </p:bg>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54A554AB-0E36-E9A9-8863-3E43418AB077}"/>
              </a:ext>
            </a:extLst>
          </p:cNvPr>
          <p:cNvSpPr/>
          <p:nvPr userDrawn="1"/>
        </p:nvSpPr>
        <p:spPr>
          <a:xfrm>
            <a:off x="831994" y="2708045"/>
            <a:ext cx="3371528" cy="3371528"/>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3" name="Shape">
            <a:extLst>
              <a:ext uri="{FF2B5EF4-FFF2-40B4-BE49-F238E27FC236}">
                <a16:creationId xmlns:a16="http://schemas.microsoft.com/office/drawing/2014/main" id="{9E4EAC90-E4E5-04A2-1118-EC2FBEB9EA9C}"/>
              </a:ext>
            </a:extLst>
          </p:cNvPr>
          <p:cNvSpPr/>
          <p:nvPr/>
        </p:nvSpPr>
        <p:spPr>
          <a:xfrm>
            <a:off x="831994" y="2708045"/>
            <a:ext cx="3371528" cy="3371528"/>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4" name="Picture Placeholder 9">
            <a:extLst>
              <a:ext uri="{FF2B5EF4-FFF2-40B4-BE49-F238E27FC236}">
                <a16:creationId xmlns:a16="http://schemas.microsoft.com/office/drawing/2014/main" id="{45302256-50E1-63D4-DF8F-E894A8CF602C}"/>
              </a:ext>
            </a:extLst>
          </p:cNvPr>
          <p:cNvSpPr>
            <a:spLocks noGrp="1" noChangeAspect="1"/>
          </p:cNvSpPr>
          <p:nvPr>
            <p:ph type="pic" sz="quarter" idx="10"/>
          </p:nvPr>
        </p:nvSpPr>
        <p:spPr>
          <a:xfrm>
            <a:off x="731521" y="2509157"/>
            <a:ext cx="3342168" cy="3342168"/>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a:lvl1pPr>
          </a:lstStyle>
          <a:p>
            <a:pPr marL="0" lvl="0" indent="0">
              <a:lnSpc>
                <a:spcPct val="150000"/>
              </a:lnSpc>
              <a:buFontTx/>
              <a:buNone/>
            </a:pPr>
            <a:r>
              <a:rPr lang="en-US" noProof="0" dirty="0"/>
              <a:t>Click icon to add picture</a:t>
            </a:r>
          </a:p>
        </p:txBody>
      </p:sp>
      <p:sp>
        <p:nvSpPr>
          <p:cNvPr id="15" name="Date Placeholder 3">
            <a:extLst>
              <a:ext uri="{FF2B5EF4-FFF2-40B4-BE49-F238E27FC236}">
                <a16:creationId xmlns:a16="http://schemas.microsoft.com/office/drawing/2014/main" id="{DAD413C4-D035-DD62-FD45-4405788FA19D}"/>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6" name="Footer Placeholder 4">
            <a:extLst>
              <a:ext uri="{FF2B5EF4-FFF2-40B4-BE49-F238E27FC236}">
                <a16:creationId xmlns:a16="http://schemas.microsoft.com/office/drawing/2014/main" id="{9BEDF69E-EA10-1E0F-F9E5-910C4A0B8246}"/>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7" name="Slide Number Placeholder 5">
            <a:extLst>
              <a:ext uri="{FF2B5EF4-FFF2-40B4-BE49-F238E27FC236}">
                <a16:creationId xmlns:a16="http://schemas.microsoft.com/office/drawing/2014/main" id="{DCB35B61-0AD3-6A51-E110-CE7FA57D4F8A}"/>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724086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Big Number 1">
    <p:bg>
      <p:bgPr>
        <a:solidFill>
          <a:schemeClr val="accent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1B2BB27-593B-A70C-746E-96E4FCA30AFE}"/>
              </a:ext>
            </a:extLst>
          </p:cNvPr>
          <p:cNvGrpSpPr/>
          <p:nvPr/>
        </p:nvGrpSpPr>
        <p:grpSpPr>
          <a:xfrm>
            <a:off x="452064" y="432504"/>
            <a:ext cx="11287872" cy="4726236"/>
            <a:chOff x="521208" y="647905"/>
            <a:chExt cx="11365969" cy="5565740"/>
          </a:xfrm>
        </p:grpSpPr>
        <p:sp>
          <p:nvSpPr>
            <p:cNvPr id="16" name="Shape">
              <a:extLst>
                <a:ext uri="{FF2B5EF4-FFF2-40B4-BE49-F238E27FC236}">
                  <a16:creationId xmlns:a16="http://schemas.microsoft.com/office/drawing/2014/main" id="{D6BB408E-BAF2-FC5E-2437-A3A07CE32246}"/>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7" name="Shape">
              <a:extLst>
                <a:ext uri="{FF2B5EF4-FFF2-40B4-BE49-F238E27FC236}">
                  <a16:creationId xmlns:a16="http://schemas.microsoft.com/office/drawing/2014/main" id="{50ED3D8C-1A1A-675D-535E-A38D8522E40E}"/>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22" name="Date Placeholder 3">
            <a:extLst>
              <a:ext uri="{FF2B5EF4-FFF2-40B4-BE49-F238E27FC236}">
                <a16:creationId xmlns:a16="http://schemas.microsoft.com/office/drawing/2014/main" id="{22A66431-0131-0F5F-979C-9731039E7009}"/>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23" name="Footer Placeholder 4">
            <a:extLst>
              <a:ext uri="{FF2B5EF4-FFF2-40B4-BE49-F238E27FC236}">
                <a16:creationId xmlns:a16="http://schemas.microsoft.com/office/drawing/2014/main" id="{00B915C9-DB12-0F97-B23A-E36FDC59AD74}"/>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4" name="Slide Number Placeholder 5">
            <a:extLst>
              <a:ext uri="{FF2B5EF4-FFF2-40B4-BE49-F238E27FC236}">
                <a16:creationId xmlns:a16="http://schemas.microsoft.com/office/drawing/2014/main" id="{2CAB59AD-2A8C-2C75-0DA6-82ACDFC40A80}"/>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846197" y="5416242"/>
            <a:ext cx="6499606" cy="1036760"/>
          </a:xfrm>
        </p:spPr>
        <p:txBody>
          <a:bodyPr anchor="ctr">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94944" y="655532"/>
            <a:ext cx="10583560" cy="4114800"/>
          </a:xfrm>
        </p:spPr>
        <p:txBody>
          <a:bodyPr tIns="182880" bIns="0" anchor="ctr">
            <a:normAutofit/>
          </a:bodyPr>
          <a:lstStyle>
            <a:lvl1pPr algn="ctr">
              <a:defRPr sz="23200">
                <a:solidFill>
                  <a:schemeClr val="tx1"/>
                </a:solidFill>
              </a:defRPr>
            </a:lvl1pPr>
          </a:lstStyle>
          <a:p>
            <a:r>
              <a:rPr lang="en-US" dirty="0"/>
              <a:t>##%</a:t>
            </a:r>
          </a:p>
        </p:txBody>
      </p:sp>
    </p:spTree>
    <p:extLst>
      <p:ext uri="{BB962C8B-B14F-4D97-AF65-F5344CB8AC3E}">
        <p14:creationId xmlns:p14="http://schemas.microsoft.com/office/powerpoint/2010/main" val="410938452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Big Number 1">
    <p:bg>
      <p:bgPr>
        <a:solidFill>
          <a:schemeClr val="accent3"/>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1B2BB27-593B-A70C-746E-96E4FCA30AFE}"/>
              </a:ext>
            </a:extLst>
          </p:cNvPr>
          <p:cNvGrpSpPr/>
          <p:nvPr/>
        </p:nvGrpSpPr>
        <p:grpSpPr>
          <a:xfrm>
            <a:off x="452064" y="1726766"/>
            <a:ext cx="11287872" cy="4726236"/>
            <a:chOff x="521208" y="647905"/>
            <a:chExt cx="11365969" cy="5565740"/>
          </a:xfrm>
        </p:grpSpPr>
        <p:sp>
          <p:nvSpPr>
            <p:cNvPr id="16" name="Shape">
              <a:extLst>
                <a:ext uri="{FF2B5EF4-FFF2-40B4-BE49-F238E27FC236}">
                  <a16:creationId xmlns:a16="http://schemas.microsoft.com/office/drawing/2014/main" id="{D6BB408E-BAF2-FC5E-2437-A3A07CE32246}"/>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7" name="Shape">
              <a:extLst>
                <a:ext uri="{FF2B5EF4-FFF2-40B4-BE49-F238E27FC236}">
                  <a16:creationId xmlns:a16="http://schemas.microsoft.com/office/drawing/2014/main" id="{50ED3D8C-1A1A-675D-535E-A38D8522E40E}"/>
                </a:ext>
              </a:extLst>
            </p:cNvPr>
            <p:cNvSpPr/>
            <p:nvPr/>
          </p:nvSpPr>
          <p:spPr>
            <a:xfrm>
              <a:off x="521208" y="647905"/>
              <a:ext cx="11158238" cy="5370984"/>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4" name="Date Placeholder 3">
            <a:extLst>
              <a:ext uri="{FF2B5EF4-FFF2-40B4-BE49-F238E27FC236}">
                <a16:creationId xmlns:a16="http://schemas.microsoft.com/office/drawing/2014/main" id="{F067C9E2-F7EA-DD57-F153-DC5F049B05EC}"/>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5" name="Footer Placeholder 4">
            <a:extLst>
              <a:ext uri="{FF2B5EF4-FFF2-40B4-BE49-F238E27FC236}">
                <a16:creationId xmlns:a16="http://schemas.microsoft.com/office/drawing/2014/main" id="{C6C186D5-A44A-55E5-9D8F-E0D1A439218D}"/>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6" name="Slide Number Placeholder 5">
            <a:extLst>
              <a:ext uri="{FF2B5EF4-FFF2-40B4-BE49-F238E27FC236}">
                <a16:creationId xmlns:a16="http://schemas.microsoft.com/office/drawing/2014/main" id="{561804B9-1E9E-00E8-EABC-8027DFF3EAED}"/>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846197" y="404998"/>
            <a:ext cx="6499606" cy="1036760"/>
          </a:xfrm>
        </p:spPr>
        <p:txBody>
          <a:bodyPr anchor="ctr">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94944" y="1949794"/>
            <a:ext cx="10583560" cy="4114800"/>
          </a:xfrm>
        </p:spPr>
        <p:txBody>
          <a:bodyPr tIns="182880" bIns="0" anchor="ctr">
            <a:normAutofit/>
          </a:bodyPr>
          <a:lstStyle>
            <a:lvl1pPr algn="ctr">
              <a:defRPr sz="23200">
                <a:solidFill>
                  <a:schemeClr val="tx1"/>
                </a:solidFill>
              </a:defRPr>
            </a:lvl1pPr>
          </a:lstStyle>
          <a:p>
            <a:r>
              <a:rPr lang="en-US" dirty="0"/>
              <a:t>##%</a:t>
            </a:r>
          </a:p>
        </p:txBody>
      </p:sp>
    </p:spTree>
    <p:extLst>
      <p:ext uri="{BB962C8B-B14F-4D97-AF65-F5344CB8AC3E}">
        <p14:creationId xmlns:p14="http://schemas.microsoft.com/office/powerpoint/2010/main" val="309419175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Big Number 3">
    <p:bg>
      <p:bgPr>
        <a:solidFill>
          <a:schemeClr val="tx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180E54B-9B48-0C0F-0610-C04073FB653D}"/>
              </a:ext>
            </a:extLst>
          </p:cNvPr>
          <p:cNvGrpSpPr/>
          <p:nvPr/>
        </p:nvGrpSpPr>
        <p:grpSpPr>
          <a:xfrm>
            <a:off x="452064" y="492893"/>
            <a:ext cx="11287872" cy="5876422"/>
            <a:chOff x="521208" y="647905"/>
            <a:chExt cx="11365969" cy="5565740"/>
          </a:xfrm>
        </p:grpSpPr>
        <p:sp>
          <p:nvSpPr>
            <p:cNvPr id="13" name="Shape">
              <a:extLst>
                <a:ext uri="{FF2B5EF4-FFF2-40B4-BE49-F238E27FC236}">
                  <a16:creationId xmlns:a16="http://schemas.microsoft.com/office/drawing/2014/main" id="{6C86CAED-F5F2-5E4A-1988-46AA4868C1FA}"/>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4" name="Shape">
              <a:extLst>
                <a:ext uri="{FF2B5EF4-FFF2-40B4-BE49-F238E27FC236}">
                  <a16:creationId xmlns:a16="http://schemas.microsoft.com/office/drawing/2014/main" id="{62AE8BDC-EA76-AF91-E344-4442668F1ED3}"/>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4" name="Date Placeholder 3">
            <a:extLst>
              <a:ext uri="{FF2B5EF4-FFF2-40B4-BE49-F238E27FC236}">
                <a16:creationId xmlns:a16="http://schemas.microsoft.com/office/drawing/2014/main" id="{9196C478-3E07-E17E-6682-073C905064D0}"/>
              </a:ext>
            </a:extLst>
          </p:cNvPr>
          <p:cNvSpPr>
            <a:spLocks noGrp="1"/>
          </p:cNvSpPr>
          <p:nvPr>
            <p:ph type="dt" sz="half" idx="2"/>
          </p:nvPr>
        </p:nvSpPr>
        <p:spPr>
          <a:xfrm>
            <a:off x="612647" y="6453002"/>
            <a:ext cx="3494314" cy="365125"/>
          </a:xfrm>
          <a:prstGeom prst="rect">
            <a:avLst/>
          </a:prstGeom>
        </p:spPr>
        <p:txBody>
          <a:bodyPr/>
          <a:lstStyle>
            <a:lvl1pPr>
              <a:defRPr sz="1200">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C733079C-2CBD-BF26-F5E1-B889FFAFFE9C}"/>
              </a:ext>
            </a:extLst>
          </p:cNvPr>
          <p:cNvSpPr>
            <a:spLocks noGrp="1"/>
          </p:cNvSpPr>
          <p:nvPr>
            <p:ph type="ftr" sz="quarter" idx="3"/>
          </p:nvPr>
        </p:nvSpPr>
        <p:spPr>
          <a:xfrm>
            <a:off x="8394504" y="6453002"/>
            <a:ext cx="2805405" cy="365125"/>
          </a:xfrm>
          <a:prstGeom prst="rect">
            <a:avLst/>
          </a:prstGeom>
        </p:spPr>
        <p:txBody>
          <a:bodyPr/>
          <a:lstStyle>
            <a:lvl1pP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B623B30F-648B-1E4D-A274-7D367D1D86F3}"/>
              </a:ext>
            </a:extLst>
          </p:cNvPr>
          <p:cNvSpPr>
            <a:spLocks noGrp="1"/>
          </p:cNvSpPr>
          <p:nvPr>
            <p:ph type="sldNum" sz="quarter" idx="4"/>
          </p:nvPr>
        </p:nvSpPr>
        <p:spPr>
          <a:xfrm>
            <a:off x="11150145" y="6453002"/>
            <a:ext cx="429207" cy="365125"/>
          </a:xfrm>
          <a:prstGeom prst="rect">
            <a:avLst/>
          </a:prstGeom>
        </p:spPr>
        <p:txBody>
          <a:bodyPr/>
          <a:lstStyle>
            <a:lvl1pPr>
              <a:defRPr sz="1200">
                <a:solidFill>
                  <a:schemeClr val="bg1"/>
                </a:solidFill>
              </a:defRPr>
            </a:lvl1pPr>
          </a:lstStyle>
          <a:p>
            <a:fld id="{CC057153-B650-4DEB-B370-79DDCFDCE934}" type="slidenum">
              <a:rPr lang="en-US" smtClean="0"/>
              <a:pPr/>
              <a:t>‹N°›</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806646" y="4809744"/>
            <a:ext cx="8385556" cy="1102530"/>
          </a:xfrm>
        </p:spPr>
        <p:txBody>
          <a:bodyPr anchor="t">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708096" y="731564"/>
            <a:ext cx="10582656" cy="4078179"/>
          </a:xfrm>
        </p:spPr>
        <p:txBody>
          <a:bodyPr anchor="b">
            <a:normAutofit/>
          </a:bodyPr>
          <a:lstStyle>
            <a:lvl1pPr algn="ctr">
              <a:defRPr sz="23200">
                <a:solidFill>
                  <a:schemeClr val="tx1"/>
                </a:solidFill>
              </a:defRPr>
            </a:lvl1pPr>
          </a:lstStyle>
          <a:p>
            <a:r>
              <a:rPr lang="en-US" dirty="0"/>
              <a:t>##%</a:t>
            </a:r>
          </a:p>
        </p:txBody>
      </p:sp>
    </p:spTree>
    <p:extLst>
      <p:ext uri="{BB962C8B-B14F-4D97-AF65-F5344CB8AC3E}">
        <p14:creationId xmlns:p14="http://schemas.microsoft.com/office/powerpoint/2010/main" val="154291083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2"/>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D498913-539D-0D89-503E-90DDCCEF561F}"/>
              </a:ext>
            </a:extLst>
          </p:cNvPr>
          <p:cNvSpPr/>
          <p:nvPr/>
        </p:nvSpPr>
        <p:spPr>
          <a:xfrm>
            <a:off x="10422769" y="413560"/>
            <a:ext cx="1872557" cy="3594560"/>
          </a:xfrm>
          <a:custGeom>
            <a:avLst/>
            <a:gdLst>
              <a:gd name="connsiteX0" fmla="*/ 1797280 w 1872557"/>
              <a:gd name="connsiteY0" fmla="*/ 0 h 3594560"/>
              <a:gd name="connsiteX1" fmla="*/ 1872557 w 1872557"/>
              <a:gd name="connsiteY1" fmla="*/ 3801 h 3594560"/>
              <a:gd name="connsiteX2" fmla="*/ 1872557 w 1872557"/>
              <a:gd name="connsiteY2" fmla="*/ 3590759 h 3594560"/>
              <a:gd name="connsiteX3" fmla="*/ 1797280 w 1872557"/>
              <a:gd name="connsiteY3" fmla="*/ 3594560 h 3594560"/>
              <a:gd name="connsiteX4" fmla="*/ 0 w 1872557"/>
              <a:gd name="connsiteY4" fmla="*/ 1797280 h 3594560"/>
              <a:gd name="connsiteX5" fmla="*/ 1797280 w 1872557"/>
              <a:gd name="connsiteY5" fmla="*/ 0 h 35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557" h="3594560">
                <a:moveTo>
                  <a:pt x="1797280" y="0"/>
                </a:moveTo>
                <a:lnTo>
                  <a:pt x="1872557" y="3801"/>
                </a:lnTo>
                <a:lnTo>
                  <a:pt x="1872557" y="3590759"/>
                </a:lnTo>
                <a:lnTo>
                  <a:pt x="1797280" y="3594560"/>
                </a:lnTo>
                <a:cubicBezTo>
                  <a:pt x="804670" y="3594560"/>
                  <a:pt x="0" y="2789890"/>
                  <a:pt x="0" y="1797280"/>
                </a:cubicBezTo>
                <a:cubicBezTo>
                  <a:pt x="0" y="804670"/>
                  <a:pt x="804670" y="0"/>
                  <a:pt x="1797280" y="0"/>
                </a:cubicBezTo>
                <a:close/>
              </a:path>
            </a:pathLst>
          </a:cu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 name="Freeform: Shape 3">
            <a:extLst>
              <a:ext uri="{FF2B5EF4-FFF2-40B4-BE49-F238E27FC236}">
                <a16:creationId xmlns:a16="http://schemas.microsoft.com/office/drawing/2014/main" id="{E7C620C5-640A-1514-0849-8EF444C2AF03}"/>
              </a:ext>
            </a:extLst>
          </p:cNvPr>
          <p:cNvSpPr/>
          <p:nvPr/>
        </p:nvSpPr>
        <p:spPr>
          <a:xfrm>
            <a:off x="10366671" y="307662"/>
            <a:ext cx="1928655" cy="3594560"/>
          </a:xfrm>
          <a:custGeom>
            <a:avLst/>
            <a:gdLst>
              <a:gd name="connsiteX0" fmla="*/ 1797280 w 1928655"/>
              <a:gd name="connsiteY0" fmla="*/ 0 h 3594560"/>
              <a:gd name="connsiteX1" fmla="*/ 1928655 w 1928655"/>
              <a:gd name="connsiteY1" fmla="*/ 6634 h 3594560"/>
              <a:gd name="connsiteX2" fmla="*/ 1928655 w 1928655"/>
              <a:gd name="connsiteY2" fmla="*/ 3587926 h 3594560"/>
              <a:gd name="connsiteX3" fmla="*/ 1797280 w 1928655"/>
              <a:gd name="connsiteY3" fmla="*/ 3594560 h 3594560"/>
              <a:gd name="connsiteX4" fmla="*/ 0 w 1928655"/>
              <a:gd name="connsiteY4" fmla="*/ 1797280 h 3594560"/>
              <a:gd name="connsiteX5" fmla="*/ 1797280 w 1928655"/>
              <a:gd name="connsiteY5" fmla="*/ 0 h 35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655" h="3594560">
                <a:moveTo>
                  <a:pt x="1797280" y="0"/>
                </a:moveTo>
                <a:lnTo>
                  <a:pt x="1928655" y="6634"/>
                </a:lnTo>
                <a:lnTo>
                  <a:pt x="1928655" y="3587926"/>
                </a:lnTo>
                <a:lnTo>
                  <a:pt x="1797280" y="3594560"/>
                </a:lnTo>
                <a:cubicBezTo>
                  <a:pt x="804670" y="3594560"/>
                  <a:pt x="0" y="2789890"/>
                  <a:pt x="0" y="1797280"/>
                </a:cubicBezTo>
                <a:cubicBezTo>
                  <a:pt x="0" y="804670"/>
                  <a:pt x="804670" y="0"/>
                  <a:pt x="1797280" y="0"/>
                </a:cubicBezTo>
                <a:close/>
              </a:path>
            </a:pathLst>
          </a:cu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grpSp>
        <p:nvGrpSpPr>
          <p:cNvPr id="18" name="Group 17">
            <a:extLst>
              <a:ext uri="{FF2B5EF4-FFF2-40B4-BE49-F238E27FC236}">
                <a16:creationId xmlns:a16="http://schemas.microsoft.com/office/drawing/2014/main" id="{0D9CC75D-5D63-418A-1CD4-40137AFEDAB5}"/>
              </a:ext>
            </a:extLst>
          </p:cNvPr>
          <p:cNvGrpSpPr/>
          <p:nvPr/>
        </p:nvGrpSpPr>
        <p:grpSpPr>
          <a:xfrm>
            <a:off x="8876520" y="3790309"/>
            <a:ext cx="2626859" cy="2662693"/>
            <a:chOff x="9335008" y="164592"/>
            <a:chExt cx="6042545" cy="6124973"/>
          </a:xfrm>
        </p:grpSpPr>
        <p:sp>
          <p:nvSpPr>
            <p:cNvPr id="19" name="Shape">
              <a:extLst>
                <a:ext uri="{FF2B5EF4-FFF2-40B4-BE49-F238E27FC236}">
                  <a16:creationId xmlns:a16="http://schemas.microsoft.com/office/drawing/2014/main" id="{116BCE64-A52C-55ED-C7E0-F372ED78B8A2}"/>
                </a:ext>
              </a:extLst>
            </p:cNvPr>
            <p:cNvSpPr/>
            <p:nvPr/>
          </p:nvSpPr>
          <p:spPr>
            <a:xfrm>
              <a:off x="9427861" y="339873"/>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0" name="Shape">
              <a:extLst>
                <a:ext uri="{FF2B5EF4-FFF2-40B4-BE49-F238E27FC236}">
                  <a16:creationId xmlns:a16="http://schemas.microsoft.com/office/drawing/2014/main" id="{9E1F72A0-2935-D727-C9E9-054343EB3956}"/>
                </a:ext>
              </a:extLst>
            </p:cNvPr>
            <p:cNvSpPr/>
            <p:nvPr/>
          </p:nvSpPr>
          <p:spPr>
            <a:xfrm>
              <a:off x="9335008" y="164592"/>
              <a:ext cx="5949692" cy="5949692"/>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grpSp>
      <p:sp>
        <p:nvSpPr>
          <p:cNvPr id="21" name="Date Placeholder 3">
            <a:extLst>
              <a:ext uri="{FF2B5EF4-FFF2-40B4-BE49-F238E27FC236}">
                <a16:creationId xmlns:a16="http://schemas.microsoft.com/office/drawing/2014/main" id="{6FE09960-AF5A-FFC4-7EB1-110AD7369588}"/>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22" name="Footer Placeholder 4">
            <a:extLst>
              <a:ext uri="{FF2B5EF4-FFF2-40B4-BE49-F238E27FC236}">
                <a16:creationId xmlns:a16="http://schemas.microsoft.com/office/drawing/2014/main" id="{D1EE90CD-A94E-4650-AD6C-C1844E571410}"/>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3" name="Slide Number Placeholder 5">
            <a:extLst>
              <a:ext uri="{FF2B5EF4-FFF2-40B4-BE49-F238E27FC236}">
                <a16:creationId xmlns:a16="http://schemas.microsoft.com/office/drawing/2014/main" id="{38D5ADA7-D66D-F634-A234-DDBED0450A21}"/>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Tree>
    <p:extLst>
      <p:ext uri="{BB962C8B-B14F-4D97-AF65-F5344CB8AC3E}">
        <p14:creationId xmlns:p14="http://schemas.microsoft.com/office/powerpoint/2010/main" val="3360337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hoto 1">
    <p:bg>
      <p:bgPr>
        <a:solidFill>
          <a:schemeClr val="accent4"/>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16496D-C4E7-49FD-31CC-27F740066322}"/>
              </a:ext>
            </a:extLst>
          </p:cNvPr>
          <p:cNvSpPr>
            <a:spLocks noGrp="1"/>
          </p:cNvSpPr>
          <p:nvPr>
            <p:ph type="pic" sz="quarter" idx="14"/>
          </p:nvPr>
        </p:nvSpPr>
        <p:spPr>
          <a:xfrm>
            <a:off x="0" y="0"/>
            <a:ext cx="12192000" cy="499745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anchor="t">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anchor="b">
            <a:normAutofit/>
          </a:bodyPr>
          <a:lstStyle>
            <a:lvl1pPr algn="l">
              <a:defRPr sz="40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41749747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1">
    <p:bg>
      <p:bgPr>
        <a:solidFill>
          <a:schemeClr val="accent4"/>
        </a:solidFill>
        <a:effectLst/>
      </p:bgPr>
    </p:bg>
    <p:spTree>
      <p:nvGrpSpPr>
        <p:cNvPr id="1" name=""/>
        <p:cNvGrpSpPr/>
        <p:nvPr/>
      </p:nvGrpSpPr>
      <p:grpSpPr>
        <a:xfrm>
          <a:off x="0" y="0"/>
          <a:ext cx="0" cy="0"/>
          <a:chOff x="0" y="0"/>
          <a:chExt cx="0" cy="0"/>
        </a:xfrm>
      </p:grpSpPr>
      <p:sp>
        <p:nvSpPr>
          <p:cNvPr id="12" name="Shape">
            <a:extLst>
              <a:ext uri="{FF2B5EF4-FFF2-40B4-BE49-F238E27FC236}">
                <a16:creationId xmlns:a16="http://schemas.microsoft.com/office/drawing/2014/main" id="{2DE75237-C959-D427-59CB-754609076995}"/>
              </a:ext>
            </a:extLst>
          </p:cNvPr>
          <p:cNvSpPr/>
          <p:nvPr/>
        </p:nvSpPr>
        <p:spPr>
          <a:xfrm>
            <a:off x="680973" y="1199512"/>
            <a:ext cx="11058961"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accent2">
                  <a:lumMod val="20000"/>
                  <a:lumOff val="80000"/>
                </a:schemeClr>
              </a:solidFill>
              <a:latin typeface="Karla"/>
              <a:ea typeface="Karla"/>
              <a:cs typeface="Karla"/>
              <a:sym typeface="Karla"/>
            </a:endParaRPr>
          </a:p>
        </p:txBody>
      </p:sp>
      <p:sp>
        <p:nvSpPr>
          <p:cNvPr id="13" name="Shape">
            <a:extLst>
              <a:ext uri="{FF2B5EF4-FFF2-40B4-BE49-F238E27FC236}">
                <a16:creationId xmlns:a16="http://schemas.microsoft.com/office/drawing/2014/main" id="{2E7456C8-E832-7DE1-2809-F37CD2039059}"/>
              </a:ext>
            </a:extLst>
          </p:cNvPr>
          <p:cNvSpPr/>
          <p:nvPr/>
        </p:nvSpPr>
        <p:spPr>
          <a:xfrm>
            <a:off x="452064" y="838200"/>
            <a:ext cx="11058961"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9" name="Date Placeholder 3">
            <a:extLst>
              <a:ext uri="{FF2B5EF4-FFF2-40B4-BE49-F238E27FC236}">
                <a16:creationId xmlns:a16="http://schemas.microsoft.com/office/drawing/2014/main" id="{6747F2BC-6307-5ABC-01C9-D7659D49EC12}"/>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20" name="Footer Placeholder 4">
            <a:extLst>
              <a:ext uri="{FF2B5EF4-FFF2-40B4-BE49-F238E27FC236}">
                <a16:creationId xmlns:a16="http://schemas.microsoft.com/office/drawing/2014/main" id="{891ED11D-81DC-3B7D-AC6B-6CB6AD463E4D}"/>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1" name="Slide Number Placeholder 5">
            <a:extLst>
              <a:ext uri="{FF2B5EF4-FFF2-40B4-BE49-F238E27FC236}">
                <a16:creationId xmlns:a16="http://schemas.microsoft.com/office/drawing/2014/main" id="{C43A627B-02A8-E416-6290-953D4C4CA531}"/>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15" name="Subtitle 2">
            <a:extLst>
              <a:ext uri="{FF2B5EF4-FFF2-40B4-BE49-F238E27FC236}">
                <a16:creationId xmlns:a16="http://schemas.microsoft.com/office/drawing/2014/main" id="{0D7F77E3-B731-29B5-3739-D5FDBEC0DD11}"/>
              </a:ext>
            </a:extLst>
          </p:cNvPr>
          <p:cNvSpPr>
            <a:spLocks noGrp="1"/>
          </p:cNvSpPr>
          <p:nvPr>
            <p:ph type="subTitle" idx="1" hasCustomPrompt="1"/>
          </p:nvPr>
        </p:nvSpPr>
        <p:spPr>
          <a:xfrm>
            <a:off x="800100" y="4935583"/>
            <a:ext cx="9427773" cy="466344"/>
          </a:xfrm>
        </p:spPr>
        <p:txBody>
          <a:bodyPr anchor="ctr">
            <a:normAutofit/>
          </a:bodyPr>
          <a:lstStyle>
            <a:lvl1pPr marL="0" indent="0" algn="r">
              <a:buNone/>
              <a:defRPr sz="22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14" name="Title 1">
            <a:extLst>
              <a:ext uri="{FF2B5EF4-FFF2-40B4-BE49-F238E27FC236}">
                <a16:creationId xmlns:a16="http://schemas.microsoft.com/office/drawing/2014/main" id="{6D8508EB-1675-E44B-9E7C-696E92F6CC57}"/>
              </a:ext>
            </a:extLst>
          </p:cNvPr>
          <p:cNvSpPr>
            <a:spLocks noGrp="1"/>
          </p:cNvSpPr>
          <p:nvPr>
            <p:ph type="ctrTitle" hasCustomPrompt="1"/>
          </p:nvPr>
        </p:nvSpPr>
        <p:spPr>
          <a:xfrm>
            <a:off x="800100" y="1382268"/>
            <a:ext cx="9898381" cy="3291840"/>
          </a:xfrm>
        </p:spPr>
        <p:txBody>
          <a:bodyPr anchor="ctr">
            <a:normAutofit/>
          </a:bodyPr>
          <a:lstStyle>
            <a:lvl1pPr marL="457200" indent="-274320" algn="r">
              <a:lnSpc>
                <a:spcPct val="100000"/>
              </a:lnSpc>
              <a:defRPr sz="4000" b="0">
                <a:solidFill>
                  <a:schemeClr val="tx1"/>
                </a:solidFill>
              </a:defRPr>
            </a:lvl1pPr>
          </a:lstStyle>
          <a:p>
            <a:r>
              <a:rPr lang="en-US" dirty="0"/>
              <a:t>Click to edit Quote</a:t>
            </a:r>
          </a:p>
        </p:txBody>
      </p:sp>
    </p:spTree>
    <p:extLst>
      <p:ext uri="{BB962C8B-B14F-4D97-AF65-F5344CB8AC3E}">
        <p14:creationId xmlns:p14="http://schemas.microsoft.com/office/powerpoint/2010/main" val="423281080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3">
    <p:bg>
      <p:bgPr>
        <a:solidFill>
          <a:schemeClr val="tx2"/>
        </a:solidFill>
        <a:effectLst/>
      </p:bgPr>
    </p:bg>
    <p:spTree>
      <p:nvGrpSpPr>
        <p:cNvPr id="1" name=""/>
        <p:cNvGrpSpPr/>
        <p:nvPr/>
      </p:nvGrpSpPr>
      <p:grpSpPr>
        <a:xfrm>
          <a:off x="0" y="0"/>
          <a:ext cx="0" cy="0"/>
          <a:chOff x="0" y="0"/>
          <a:chExt cx="0" cy="0"/>
        </a:xfrm>
      </p:grpSpPr>
      <p:sp>
        <p:nvSpPr>
          <p:cNvPr id="12" name="Shape">
            <a:extLst>
              <a:ext uri="{FF2B5EF4-FFF2-40B4-BE49-F238E27FC236}">
                <a16:creationId xmlns:a16="http://schemas.microsoft.com/office/drawing/2014/main" id="{BD613F34-5DFD-346A-B434-B68F0BF195F8}"/>
              </a:ext>
            </a:extLst>
          </p:cNvPr>
          <p:cNvSpPr/>
          <p:nvPr/>
        </p:nvSpPr>
        <p:spPr>
          <a:xfrm>
            <a:off x="680973" y="1199512"/>
            <a:ext cx="11058961" cy="483174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accent2">
                  <a:lumMod val="20000"/>
                  <a:lumOff val="80000"/>
                </a:schemeClr>
              </a:solidFill>
              <a:latin typeface="Karla"/>
              <a:ea typeface="Karla"/>
              <a:cs typeface="Karla"/>
              <a:sym typeface="Karla"/>
            </a:endParaRPr>
          </a:p>
        </p:txBody>
      </p:sp>
      <p:sp>
        <p:nvSpPr>
          <p:cNvPr id="13" name="Shape">
            <a:extLst>
              <a:ext uri="{FF2B5EF4-FFF2-40B4-BE49-F238E27FC236}">
                <a16:creationId xmlns:a16="http://schemas.microsoft.com/office/drawing/2014/main" id="{E2E7610D-0C35-9164-A2CD-56A0D8B35C4D}"/>
              </a:ext>
            </a:extLst>
          </p:cNvPr>
          <p:cNvSpPr/>
          <p:nvPr/>
        </p:nvSpPr>
        <p:spPr>
          <a:xfrm>
            <a:off x="452064" y="838200"/>
            <a:ext cx="11058961"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20" name="Date Placeholder 3">
            <a:extLst>
              <a:ext uri="{FF2B5EF4-FFF2-40B4-BE49-F238E27FC236}">
                <a16:creationId xmlns:a16="http://schemas.microsoft.com/office/drawing/2014/main" id="{D813D795-4A7B-7266-8A31-C3ADC7FDF5BF}"/>
              </a:ext>
            </a:extLst>
          </p:cNvPr>
          <p:cNvSpPr>
            <a:spLocks noGrp="1"/>
          </p:cNvSpPr>
          <p:nvPr>
            <p:ph type="dt" sz="half" idx="2"/>
          </p:nvPr>
        </p:nvSpPr>
        <p:spPr>
          <a:xfrm>
            <a:off x="612647" y="6453002"/>
            <a:ext cx="3494314" cy="365125"/>
          </a:xfrm>
          <a:prstGeom prst="rect">
            <a:avLst/>
          </a:prstGeom>
        </p:spPr>
        <p:txBody>
          <a:bodyPr/>
          <a:lstStyle>
            <a:lvl1pPr>
              <a:defRPr sz="1200">
                <a:solidFill>
                  <a:schemeClr val="bg1"/>
                </a:solidFill>
              </a:defRPr>
            </a:lvl1pPr>
          </a:lstStyle>
          <a:p>
            <a:endParaRPr lang="en-US" dirty="0"/>
          </a:p>
        </p:txBody>
      </p:sp>
      <p:sp>
        <p:nvSpPr>
          <p:cNvPr id="21" name="Footer Placeholder 4">
            <a:extLst>
              <a:ext uri="{FF2B5EF4-FFF2-40B4-BE49-F238E27FC236}">
                <a16:creationId xmlns:a16="http://schemas.microsoft.com/office/drawing/2014/main" id="{856F17BF-0437-40F4-68DE-F86AAC2BA351}"/>
              </a:ext>
            </a:extLst>
          </p:cNvPr>
          <p:cNvSpPr>
            <a:spLocks noGrp="1"/>
          </p:cNvSpPr>
          <p:nvPr>
            <p:ph type="ftr" sz="quarter" idx="3"/>
          </p:nvPr>
        </p:nvSpPr>
        <p:spPr>
          <a:xfrm>
            <a:off x="8394504" y="6453002"/>
            <a:ext cx="2805405" cy="365125"/>
          </a:xfrm>
          <a:prstGeom prst="rect">
            <a:avLst/>
          </a:prstGeom>
        </p:spPr>
        <p:txBody>
          <a:bodyPr/>
          <a:lstStyle>
            <a:lvl1pPr>
              <a:defRPr sz="1200">
                <a:solidFill>
                  <a:schemeClr val="bg1"/>
                </a:solidFill>
              </a:defRPr>
            </a:lvl1pPr>
          </a:lstStyle>
          <a:p>
            <a:endParaRPr lang="en-US" dirty="0"/>
          </a:p>
        </p:txBody>
      </p:sp>
      <p:sp>
        <p:nvSpPr>
          <p:cNvPr id="22" name="Slide Number Placeholder 5">
            <a:extLst>
              <a:ext uri="{FF2B5EF4-FFF2-40B4-BE49-F238E27FC236}">
                <a16:creationId xmlns:a16="http://schemas.microsoft.com/office/drawing/2014/main" id="{6D1A3F8C-FE9F-AAC1-0035-162EFD246D7B}"/>
              </a:ext>
            </a:extLst>
          </p:cNvPr>
          <p:cNvSpPr>
            <a:spLocks noGrp="1"/>
          </p:cNvSpPr>
          <p:nvPr>
            <p:ph type="sldNum" sz="quarter" idx="4"/>
          </p:nvPr>
        </p:nvSpPr>
        <p:spPr>
          <a:xfrm>
            <a:off x="11150145" y="6453002"/>
            <a:ext cx="429207" cy="365125"/>
          </a:xfrm>
          <a:prstGeom prst="rect">
            <a:avLst/>
          </a:prstGeom>
        </p:spPr>
        <p:txBody>
          <a:bodyPr/>
          <a:lstStyle>
            <a:lvl1pPr>
              <a:defRPr sz="1200">
                <a:solidFill>
                  <a:schemeClr val="bg1"/>
                </a:solidFill>
              </a:defRPr>
            </a:lvl1pPr>
          </a:lstStyle>
          <a:p>
            <a:fld id="{CC057153-B650-4DEB-B370-79DDCFDCE934}" type="slidenum">
              <a:rPr lang="en-US" smtClean="0"/>
              <a:pPr/>
              <a:t>‹N°›</a:t>
            </a:fld>
            <a:endParaRPr lang="en-US" dirty="0"/>
          </a:p>
        </p:txBody>
      </p:sp>
      <p:sp>
        <p:nvSpPr>
          <p:cNvPr id="15" name="Subtitle 2">
            <a:extLst>
              <a:ext uri="{FF2B5EF4-FFF2-40B4-BE49-F238E27FC236}">
                <a16:creationId xmlns:a16="http://schemas.microsoft.com/office/drawing/2014/main" id="{108297F2-3A5A-1ADF-E7E7-F51A9C46D015}"/>
              </a:ext>
            </a:extLst>
          </p:cNvPr>
          <p:cNvSpPr>
            <a:spLocks noGrp="1"/>
          </p:cNvSpPr>
          <p:nvPr>
            <p:ph type="subTitle" idx="1" hasCustomPrompt="1"/>
          </p:nvPr>
        </p:nvSpPr>
        <p:spPr>
          <a:xfrm>
            <a:off x="1274164" y="4935583"/>
            <a:ext cx="9427773" cy="466344"/>
          </a:xfrm>
        </p:spPr>
        <p:txBody>
          <a:bodyPr anchor="ctr">
            <a:normAutofit/>
          </a:bodyPr>
          <a:lstStyle>
            <a:lvl1pPr marL="0" indent="0" algn="ctr">
              <a:buNone/>
              <a:defRPr sz="22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14" name="Title 1">
            <a:extLst>
              <a:ext uri="{FF2B5EF4-FFF2-40B4-BE49-F238E27FC236}">
                <a16:creationId xmlns:a16="http://schemas.microsoft.com/office/drawing/2014/main" id="{EDEE95F0-B147-572B-3FC2-FC493E0325EC}"/>
              </a:ext>
            </a:extLst>
          </p:cNvPr>
          <p:cNvSpPr>
            <a:spLocks noGrp="1"/>
          </p:cNvSpPr>
          <p:nvPr>
            <p:ph type="ctrTitle" hasCustomPrompt="1"/>
          </p:nvPr>
        </p:nvSpPr>
        <p:spPr>
          <a:xfrm>
            <a:off x="1038860" y="1382268"/>
            <a:ext cx="9898381" cy="3291840"/>
          </a:xfrm>
        </p:spPr>
        <p:txBody>
          <a:bodyPr anchor="ctr">
            <a:normAutofit/>
          </a:bodyPr>
          <a:lstStyle>
            <a:lvl1pPr marL="0" indent="0" algn="ctr">
              <a:lnSpc>
                <a:spcPct val="100000"/>
              </a:lnSpc>
              <a:defRPr sz="4400" b="0">
                <a:solidFill>
                  <a:schemeClr val="tx1"/>
                </a:solidFill>
              </a:defRPr>
            </a:lvl1pPr>
          </a:lstStyle>
          <a:p>
            <a:r>
              <a:rPr lang="en-US" dirty="0"/>
              <a:t>Click to edit Quote</a:t>
            </a:r>
          </a:p>
        </p:txBody>
      </p:sp>
    </p:spTree>
    <p:extLst>
      <p:ext uri="{BB962C8B-B14F-4D97-AF65-F5344CB8AC3E}">
        <p14:creationId xmlns:p14="http://schemas.microsoft.com/office/powerpoint/2010/main" val="188773370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accent1"/>
        </a:solidFill>
        <a:effectLst/>
      </p:bgPr>
    </p:bg>
    <p:spTree>
      <p:nvGrpSpPr>
        <p:cNvPr id="1" name=""/>
        <p:cNvGrpSpPr/>
        <p:nvPr/>
      </p:nvGrpSpPr>
      <p:grpSpPr>
        <a:xfrm>
          <a:off x="0" y="0"/>
          <a:ext cx="0" cy="0"/>
          <a:chOff x="0" y="0"/>
          <a:chExt cx="0" cy="0"/>
        </a:xfrm>
      </p:grpSpPr>
      <p:sp>
        <p:nvSpPr>
          <p:cNvPr id="28" name="Date Placeholder 3">
            <a:extLst>
              <a:ext uri="{FF2B5EF4-FFF2-40B4-BE49-F238E27FC236}">
                <a16:creationId xmlns:a16="http://schemas.microsoft.com/office/drawing/2014/main" id="{090565E4-1AE7-522E-342A-4EC4535FE05D}"/>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29" name="Footer Placeholder 4">
            <a:extLst>
              <a:ext uri="{FF2B5EF4-FFF2-40B4-BE49-F238E27FC236}">
                <a16:creationId xmlns:a16="http://schemas.microsoft.com/office/drawing/2014/main" id="{B0F50133-2A72-8DB0-DB9B-6F8F22469058}"/>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30" name="Slide Number Placeholder 5">
            <a:extLst>
              <a:ext uri="{FF2B5EF4-FFF2-40B4-BE49-F238E27FC236}">
                <a16:creationId xmlns:a16="http://schemas.microsoft.com/office/drawing/2014/main" id="{144320EE-6058-6AB4-A8E0-B1FCC05A1741}"/>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6127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Tree>
    <p:extLst>
      <p:ext uri="{BB962C8B-B14F-4D97-AF65-F5344CB8AC3E}">
        <p14:creationId xmlns:p14="http://schemas.microsoft.com/office/powerpoint/2010/main" val="3338717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1"/>
        </a:solidFill>
        <a:effectLst/>
      </p:bgPr>
    </p:bg>
    <p:spTree>
      <p:nvGrpSpPr>
        <p:cNvPr id="1" name=""/>
        <p:cNvGrpSpPr/>
        <p:nvPr/>
      </p:nvGrpSpPr>
      <p:grpSpPr>
        <a:xfrm>
          <a:off x="0" y="0"/>
          <a:ext cx="0" cy="0"/>
          <a:chOff x="0" y="0"/>
          <a:chExt cx="0" cy="0"/>
        </a:xfrm>
      </p:grpSpPr>
      <p:sp>
        <p:nvSpPr>
          <p:cNvPr id="24" name="Date Placeholder 3">
            <a:extLst>
              <a:ext uri="{FF2B5EF4-FFF2-40B4-BE49-F238E27FC236}">
                <a16:creationId xmlns:a16="http://schemas.microsoft.com/office/drawing/2014/main" id="{D42C441C-5A31-6784-AFC1-E6D5E0E1FBC6}"/>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25" name="Footer Placeholder 4">
            <a:extLst>
              <a:ext uri="{FF2B5EF4-FFF2-40B4-BE49-F238E27FC236}">
                <a16:creationId xmlns:a16="http://schemas.microsoft.com/office/drawing/2014/main" id="{93B79E5E-62B5-2466-F4A6-19C0FC8B2171}"/>
              </a:ext>
            </a:extLst>
          </p:cNvPr>
          <p:cNvSpPr>
            <a:spLocks noGrp="1"/>
          </p:cNvSpPr>
          <p:nvPr>
            <p:ph type="ftr" sz="quarter" idx="15"/>
          </p:nvPr>
        </p:nvSpPr>
        <p:spPr>
          <a:xfrm>
            <a:off x="8394504" y="6453002"/>
            <a:ext cx="2805405" cy="365125"/>
          </a:xfrm>
          <a:prstGeom prst="rect">
            <a:avLst/>
          </a:prstGeom>
        </p:spPr>
        <p:txBody>
          <a:bodyPr/>
          <a:lstStyle>
            <a:lvl1pPr>
              <a:defRPr sz="1200"/>
            </a:lvl1pPr>
          </a:lstStyle>
          <a:p>
            <a:endParaRPr lang="en-US" dirty="0"/>
          </a:p>
        </p:txBody>
      </p:sp>
      <p:sp>
        <p:nvSpPr>
          <p:cNvPr id="26" name="Slide Number Placeholder 5">
            <a:extLst>
              <a:ext uri="{FF2B5EF4-FFF2-40B4-BE49-F238E27FC236}">
                <a16:creationId xmlns:a16="http://schemas.microsoft.com/office/drawing/2014/main" id="{D3C15047-F321-B7D3-5D26-82E124CAE8DB}"/>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2387600"/>
            <a:ext cx="5183188" cy="3763963"/>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609600" y="2387600"/>
            <a:ext cx="5157788" cy="3763963"/>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Tree>
    <p:extLst>
      <p:ext uri="{BB962C8B-B14F-4D97-AF65-F5344CB8AC3E}">
        <p14:creationId xmlns:p14="http://schemas.microsoft.com/office/powerpoint/2010/main" val="40583741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D457F4AB-2AC3-3EC3-4FDF-6240055CA4C2}"/>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8" name="Footer Placeholder 4">
            <a:extLst>
              <a:ext uri="{FF2B5EF4-FFF2-40B4-BE49-F238E27FC236}">
                <a16:creationId xmlns:a16="http://schemas.microsoft.com/office/drawing/2014/main" id="{BE0B57B6-9F88-B690-5D15-05970D4F6929}"/>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9" name="Slide Number Placeholder 5">
            <a:extLst>
              <a:ext uri="{FF2B5EF4-FFF2-40B4-BE49-F238E27FC236}">
                <a16:creationId xmlns:a16="http://schemas.microsoft.com/office/drawing/2014/main" id="{DFFD3016-AF00-5EC0-6EA6-1D664B798F5E}"/>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90610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A6B9D93-9B64-1CD3-A833-FFDD8C5DBA7C}"/>
              </a:ext>
            </a:extLst>
          </p:cNvPr>
          <p:cNvGrpSpPr/>
          <p:nvPr userDrawn="1"/>
        </p:nvGrpSpPr>
        <p:grpSpPr>
          <a:xfrm>
            <a:off x="452064" y="492893"/>
            <a:ext cx="11287872" cy="5876422"/>
            <a:chOff x="521208" y="647905"/>
            <a:chExt cx="11365969" cy="5565740"/>
          </a:xfrm>
        </p:grpSpPr>
        <p:sp>
          <p:nvSpPr>
            <p:cNvPr id="11" name="Shape">
              <a:extLst>
                <a:ext uri="{FF2B5EF4-FFF2-40B4-BE49-F238E27FC236}">
                  <a16:creationId xmlns:a16="http://schemas.microsoft.com/office/drawing/2014/main" id="{37BFBC61-3CC2-D636-FC54-55E9720C4A08}"/>
                </a:ext>
              </a:extLst>
            </p:cNvPr>
            <p:cNvSpPr/>
            <p:nvPr/>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2" name="Shape">
              <a:extLst>
                <a:ext uri="{FF2B5EF4-FFF2-40B4-BE49-F238E27FC236}">
                  <a16:creationId xmlns:a16="http://schemas.microsoft.com/office/drawing/2014/main" id="{9D0D17A4-DEA9-4B44-C0FE-1238BACA12F7}"/>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13" name="Date Placeholder 3">
            <a:extLst>
              <a:ext uri="{FF2B5EF4-FFF2-40B4-BE49-F238E27FC236}">
                <a16:creationId xmlns:a16="http://schemas.microsoft.com/office/drawing/2014/main" id="{76783022-C93C-4316-9345-68E31F03FF1F}"/>
              </a:ext>
            </a:extLst>
          </p:cNvPr>
          <p:cNvSpPr>
            <a:spLocks noGrp="1"/>
          </p:cNvSpPr>
          <p:nvPr>
            <p:ph type="dt" sz="half" idx="2"/>
          </p:nvPr>
        </p:nvSpPr>
        <p:spPr>
          <a:xfrm>
            <a:off x="612647" y="6453002"/>
            <a:ext cx="3494314" cy="365125"/>
          </a:xfrm>
          <a:prstGeom prst="rect">
            <a:avLst/>
          </a:prstGeom>
        </p:spPr>
        <p:txBody>
          <a:bodyPr/>
          <a:lstStyle>
            <a:lvl1pPr>
              <a:defRPr sz="1200">
                <a:solidFill>
                  <a:schemeClr val="bg1"/>
                </a:solidFill>
              </a:defRPr>
            </a:lvl1pPr>
          </a:lstStyle>
          <a:p>
            <a:endParaRPr lang="en-US" dirty="0"/>
          </a:p>
        </p:txBody>
      </p:sp>
      <p:sp>
        <p:nvSpPr>
          <p:cNvPr id="14" name="Footer Placeholder 4">
            <a:extLst>
              <a:ext uri="{FF2B5EF4-FFF2-40B4-BE49-F238E27FC236}">
                <a16:creationId xmlns:a16="http://schemas.microsoft.com/office/drawing/2014/main" id="{64BCF982-AEE8-401C-A329-B8AC7A6C5A51}"/>
              </a:ext>
            </a:extLst>
          </p:cNvPr>
          <p:cNvSpPr>
            <a:spLocks noGrp="1"/>
          </p:cNvSpPr>
          <p:nvPr>
            <p:ph type="ftr" sz="quarter" idx="3"/>
          </p:nvPr>
        </p:nvSpPr>
        <p:spPr>
          <a:xfrm>
            <a:off x="8394504" y="6453002"/>
            <a:ext cx="2805405" cy="365125"/>
          </a:xfrm>
          <a:prstGeom prst="rect">
            <a:avLst/>
          </a:prstGeom>
        </p:spPr>
        <p:txBody>
          <a:bodyPr/>
          <a:lstStyle>
            <a:lvl1pPr>
              <a:defRPr sz="1200">
                <a:solidFill>
                  <a:schemeClr val="bg1"/>
                </a:solidFill>
              </a:defRPr>
            </a:lvl1pPr>
          </a:lstStyle>
          <a:p>
            <a:endParaRPr lang="en-US" dirty="0"/>
          </a:p>
        </p:txBody>
      </p:sp>
      <p:sp>
        <p:nvSpPr>
          <p:cNvPr id="15" name="Slide Number Placeholder 5">
            <a:extLst>
              <a:ext uri="{FF2B5EF4-FFF2-40B4-BE49-F238E27FC236}">
                <a16:creationId xmlns:a16="http://schemas.microsoft.com/office/drawing/2014/main" id="{C977DC49-F332-35CC-C9FB-E3F75844BBE1}"/>
              </a:ext>
            </a:extLst>
          </p:cNvPr>
          <p:cNvSpPr>
            <a:spLocks noGrp="1"/>
          </p:cNvSpPr>
          <p:nvPr>
            <p:ph type="sldNum" sz="quarter" idx="4"/>
          </p:nvPr>
        </p:nvSpPr>
        <p:spPr>
          <a:xfrm>
            <a:off x="11150145" y="6453002"/>
            <a:ext cx="429207" cy="365125"/>
          </a:xfrm>
          <a:prstGeom prst="rect">
            <a:avLst/>
          </a:prstGeom>
        </p:spPr>
        <p:txBody>
          <a:bodyPr/>
          <a:lstStyle>
            <a:lvl1pPr>
              <a:defRPr sz="1200">
                <a:solidFill>
                  <a:schemeClr val="bg1"/>
                </a:solidFill>
              </a:defRPr>
            </a:lvl1pPr>
          </a:lstStyle>
          <a:p>
            <a:fld id="{CC057153-B650-4DEB-B370-79DDCFDCE934}" type="slidenum">
              <a:rPr lang="en-US" smtClean="0"/>
              <a:pPr/>
              <a:t>‹N°›</a:t>
            </a:fld>
            <a:endParaRPr lang="en-US" dirty="0"/>
          </a:p>
        </p:txBody>
      </p:sp>
    </p:spTree>
    <p:extLst>
      <p:ext uri="{BB962C8B-B14F-4D97-AF65-F5344CB8AC3E}">
        <p14:creationId xmlns:p14="http://schemas.microsoft.com/office/powerpoint/2010/main" val="302401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1"/>
        </a:solidFill>
        <a:effectLst/>
      </p:bgPr>
    </p:bg>
    <p:spTree>
      <p:nvGrpSpPr>
        <p:cNvPr id="1" name=""/>
        <p:cNvGrpSpPr/>
        <p:nvPr/>
      </p:nvGrpSpPr>
      <p:grpSpPr>
        <a:xfrm>
          <a:off x="0" y="0"/>
          <a:ext cx="0" cy="0"/>
          <a:chOff x="0" y="0"/>
          <a:chExt cx="0" cy="0"/>
        </a:xfrm>
      </p:grpSpPr>
      <p:sp>
        <p:nvSpPr>
          <p:cNvPr id="22" name="Date Placeholder 3">
            <a:extLst>
              <a:ext uri="{FF2B5EF4-FFF2-40B4-BE49-F238E27FC236}">
                <a16:creationId xmlns:a16="http://schemas.microsoft.com/office/drawing/2014/main" id="{DCFEAAAE-5C0C-C9B3-198D-56142A72FCB4}"/>
              </a:ext>
            </a:extLst>
          </p:cNvPr>
          <p:cNvSpPr>
            <a:spLocks noGrp="1"/>
          </p:cNvSpPr>
          <p:nvPr>
            <p:ph type="dt" sz="half" idx="10"/>
          </p:nvPr>
        </p:nvSpPr>
        <p:spPr>
          <a:xfrm>
            <a:off x="612647" y="6453002"/>
            <a:ext cx="3494314" cy="365125"/>
          </a:xfrm>
          <a:prstGeom prst="rect">
            <a:avLst/>
          </a:prstGeom>
        </p:spPr>
        <p:txBody>
          <a:bodyPr/>
          <a:lstStyle>
            <a:lvl1pPr>
              <a:defRPr sz="1200"/>
            </a:lvl1pPr>
          </a:lstStyle>
          <a:p>
            <a:endParaRPr lang="en-US" dirty="0"/>
          </a:p>
        </p:txBody>
      </p:sp>
      <p:sp>
        <p:nvSpPr>
          <p:cNvPr id="23" name="Footer Placeholder 4">
            <a:extLst>
              <a:ext uri="{FF2B5EF4-FFF2-40B4-BE49-F238E27FC236}">
                <a16:creationId xmlns:a16="http://schemas.microsoft.com/office/drawing/2014/main" id="{62D1164F-87C4-002A-2591-82E368CC1F59}"/>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4" name="Slide Number Placeholder 5">
            <a:extLst>
              <a:ext uri="{FF2B5EF4-FFF2-40B4-BE49-F238E27FC236}">
                <a16:creationId xmlns:a16="http://schemas.microsoft.com/office/drawing/2014/main" id="{0C4A4256-2379-B42B-3C9F-535F8876A488}"/>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16318254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accent4"/>
        </a:solidFill>
        <a:effectLst/>
      </p:bgPr>
    </p:bg>
    <p:spTree>
      <p:nvGrpSpPr>
        <p:cNvPr id="1" name=""/>
        <p:cNvGrpSpPr/>
        <p:nvPr/>
      </p:nvGrpSpPr>
      <p:grpSpPr>
        <a:xfrm>
          <a:off x="0" y="0"/>
          <a:ext cx="0" cy="0"/>
          <a:chOff x="0" y="0"/>
          <a:chExt cx="0" cy="0"/>
        </a:xfrm>
      </p:grpSpPr>
      <p:sp>
        <p:nvSpPr>
          <p:cNvPr id="26" name="Shape">
            <a:extLst>
              <a:ext uri="{FF2B5EF4-FFF2-40B4-BE49-F238E27FC236}">
                <a16:creationId xmlns:a16="http://schemas.microsoft.com/office/drawing/2014/main" id="{A018B933-3AF9-74DD-5AC7-3933E9A2BEB4}"/>
              </a:ext>
            </a:extLst>
          </p:cNvPr>
          <p:cNvSpPr/>
          <p:nvPr/>
        </p:nvSpPr>
        <p:spPr>
          <a:xfrm>
            <a:off x="5648341"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7" name="Picture Placeholder 9">
            <a:extLst>
              <a:ext uri="{FF2B5EF4-FFF2-40B4-BE49-F238E27FC236}">
                <a16:creationId xmlns:a16="http://schemas.microsoft.com/office/drawing/2014/main" id="{5F9D5C94-AFE4-02B8-C41F-CB98A532B6AA}"/>
              </a:ext>
            </a:extLst>
          </p:cNvPr>
          <p:cNvSpPr>
            <a:spLocks noGrp="1" noChangeAspect="1"/>
          </p:cNvSpPr>
          <p:nvPr>
            <p:ph type="pic" sz="quarter" idx="11"/>
          </p:nvPr>
        </p:nvSpPr>
        <p:spPr>
          <a:xfrm>
            <a:off x="5547868"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a:lvl1pPr>
          </a:lstStyle>
          <a:p>
            <a:pPr marL="0" lvl="0" indent="0">
              <a:lnSpc>
                <a:spcPct val="150000"/>
              </a:lnSpc>
              <a:buFontTx/>
              <a:buNone/>
            </a:pPr>
            <a:r>
              <a:rPr lang="en-US" noProof="0" dirty="0"/>
              <a:t>Click icon to add picture</a:t>
            </a:r>
          </a:p>
        </p:txBody>
      </p:sp>
      <p:sp>
        <p:nvSpPr>
          <p:cNvPr id="28" name="Date Placeholder 3">
            <a:extLst>
              <a:ext uri="{FF2B5EF4-FFF2-40B4-BE49-F238E27FC236}">
                <a16:creationId xmlns:a16="http://schemas.microsoft.com/office/drawing/2014/main" id="{5D492C5C-17BE-7819-EA48-DD0FC991EE55}"/>
              </a:ext>
            </a:extLst>
          </p:cNvPr>
          <p:cNvSpPr>
            <a:spLocks noGrp="1"/>
          </p:cNvSpPr>
          <p:nvPr>
            <p:ph type="dt" sz="half" idx="12"/>
          </p:nvPr>
        </p:nvSpPr>
        <p:spPr>
          <a:xfrm>
            <a:off x="612647" y="6453002"/>
            <a:ext cx="3494314" cy="365125"/>
          </a:xfrm>
          <a:prstGeom prst="rect">
            <a:avLst/>
          </a:prstGeom>
        </p:spPr>
        <p:txBody>
          <a:bodyPr/>
          <a:lstStyle>
            <a:lvl1pPr>
              <a:defRPr sz="1200"/>
            </a:lvl1pPr>
          </a:lstStyle>
          <a:p>
            <a:endParaRPr lang="en-US" dirty="0"/>
          </a:p>
        </p:txBody>
      </p:sp>
      <p:sp>
        <p:nvSpPr>
          <p:cNvPr id="30" name="Slide Number Placeholder 5">
            <a:extLst>
              <a:ext uri="{FF2B5EF4-FFF2-40B4-BE49-F238E27FC236}">
                <a16:creationId xmlns:a16="http://schemas.microsoft.com/office/drawing/2014/main" id="{0C4E0F36-FE5F-2A52-67FE-8EAA49A2457F}"/>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304855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CB8BD6-864A-8E8A-C10E-B3BCF2CDFF71}"/>
              </a:ext>
            </a:extLst>
          </p:cNvPr>
          <p:cNvSpPr/>
          <p:nvPr userDrawn="1"/>
        </p:nvSpPr>
        <p:spPr>
          <a:xfrm>
            <a:off x="1" y="1"/>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ate Placeholder 3">
            <a:extLst>
              <a:ext uri="{FF2B5EF4-FFF2-40B4-BE49-F238E27FC236}">
                <a16:creationId xmlns:a16="http://schemas.microsoft.com/office/drawing/2014/main" id="{26464492-F8D1-E4F7-681A-A72DB1D6AC2B}"/>
              </a:ext>
            </a:extLst>
          </p:cNvPr>
          <p:cNvSpPr>
            <a:spLocks noGrp="1"/>
          </p:cNvSpPr>
          <p:nvPr>
            <p:ph type="dt" sz="half" idx="2"/>
          </p:nvPr>
        </p:nvSpPr>
        <p:spPr>
          <a:xfrm>
            <a:off x="612647" y="6453002"/>
            <a:ext cx="3494314" cy="365125"/>
          </a:xfrm>
          <a:prstGeom prst="rect">
            <a:avLst/>
          </a:prstGeom>
        </p:spPr>
        <p:txBody>
          <a:bodyPr/>
          <a:lstStyle>
            <a:lvl1pPr>
              <a:defRPr sz="1200">
                <a:solidFill>
                  <a:schemeClr val="tx1"/>
                </a:solidFill>
              </a:defRPr>
            </a:lvl1pPr>
          </a:lstStyle>
          <a:p>
            <a:endParaRPr lang="en-US" dirty="0"/>
          </a:p>
        </p:txBody>
      </p:sp>
      <p:sp>
        <p:nvSpPr>
          <p:cNvPr id="28" name="Footer Placeholder 4">
            <a:extLst>
              <a:ext uri="{FF2B5EF4-FFF2-40B4-BE49-F238E27FC236}">
                <a16:creationId xmlns:a16="http://schemas.microsoft.com/office/drawing/2014/main" id="{D4EFD8BC-7AA2-F587-9B5B-4C15E4A96990}"/>
              </a:ext>
            </a:extLst>
          </p:cNvPr>
          <p:cNvSpPr>
            <a:spLocks noGrp="1"/>
          </p:cNvSpPr>
          <p:nvPr>
            <p:ph type="ftr" sz="quarter" idx="3"/>
          </p:nvPr>
        </p:nvSpPr>
        <p:spPr>
          <a:xfrm>
            <a:off x="8394504" y="6453002"/>
            <a:ext cx="2805405" cy="365125"/>
          </a:xfrm>
          <a:prstGeom prst="rect">
            <a:avLst/>
          </a:prstGeom>
        </p:spPr>
        <p:txBody>
          <a:bodyPr/>
          <a:lstStyle>
            <a:lvl1pPr>
              <a:defRPr sz="1200">
                <a:solidFill>
                  <a:schemeClr val="tx1"/>
                </a:solidFill>
              </a:defRPr>
            </a:lvl1pPr>
          </a:lstStyle>
          <a:p>
            <a:endParaRPr lang="en-US" dirty="0"/>
          </a:p>
        </p:txBody>
      </p:sp>
      <p:sp>
        <p:nvSpPr>
          <p:cNvPr id="29" name="Slide Number Placeholder 5">
            <a:extLst>
              <a:ext uri="{FF2B5EF4-FFF2-40B4-BE49-F238E27FC236}">
                <a16:creationId xmlns:a16="http://schemas.microsoft.com/office/drawing/2014/main" id="{DD173918-C16D-7E10-E183-03DD08E6E343}"/>
              </a:ext>
            </a:extLst>
          </p:cNvPr>
          <p:cNvSpPr>
            <a:spLocks noGrp="1"/>
          </p:cNvSpPr>
          <p:nvPr>
            <p:ph type="sldNum" sz="quarter" idx="4"/>
          </p:nvPr>
        </p:nvSpPr>
        <p:spPr>
          <a:xfrm>
            <a:off x="11150145" y="6453002"/>
            <a:ext cx="429207" cy="365125"/>
          </a:xfrm>
          <a:prstGeom prst="rect">
            <a:avLst/>
          </a:prstGeom>
        </p:spPr>
        <p:txBody>
          <a:bodyPr/>
          <a:lstStyle>
            <a:lvl1pPr>
              <a:defRPr sz="1200">
                <a:solidFill>
                  <a:schemeClr val="tx1"/>
                </a:solidFill>
              </a:defRPr>
            </a:lvl1pPr>
          </a:lstStyle>
          <a:p>
            <a:fld id="{CC057153-B650-4DEB-B370-79DDCFDCE934}" type="slidenum">
              <a:rPr lang="en-US" smtClean="0"/>
              <a:pPr/>
              <a:t>‹N°›</a:t>
            </a:fld>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4676" y="3198297"/>
            <a:ext cx="10962648" cy="2760588"/>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6" y="1571632"/>
            <a:ext cx="7342307" cy="1133856"/>
          </a:xfrm>
        </p:spPr>
        <p:txBody>
          <a:bodyPr anchor="b">
            <a:noAutofit/>
          </a:bodyPr>
          <a:lstStyle>
            <a:lvl1pPr>
              <a:defRPr sz="60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10941310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bg2"/>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A9C36FA-8EC6-3918-11A1-6CD39C1DA7DE}"/>
              </a:ext>
            </a:extLst>
          </p:cNvPr>
          <p:cNvSpPr/>
          <p:nvPr/>
        </p:nvSpPr>
        <p:spPr>
          <a:xfrm>
            <a:off x="9857064" y="1583630"/>
            <a:ext cx="2438263" cy="4743908"/>
          </a:xfrm>
          <a:custGeom>
            <a:avLst/>
            <a:gdLst>
              <a:gd name="connsiteX0" fmla="*/ 2371954 w 2438263"/>
              <a:gd name="connsiteY0" fmla="*/ 0 h 4743908"/>
              <a:gd name="connsiteX1" fmla="*/ 2438263 w 2438263"/>
              <a:gd name="connsiteY1" fmla="*/ 3348 h 4743908"/>
              <a:gd name="connsiteX2" fmla="*/ 2438263 w 2438263"/>
              <a:gd name="connsiteY2" fmla="*/ 4740560 h 4743908"/>
              <a:gd name="connsiteX3" fmla="*/ 2371954 w 2438263"/>
              <a:gd name="connsiteY3" fmla="*/ 4743908 h 4743908"/>
              <a:gd name="connsiteX4" fmla="*/ 0 w 2438263"/>
              <a:gd name="connsiteY4" fmla="*/ 2371954 h 4743908"/>
              <a:gd name="connsiteX5" fmla="*/ 2371954 w 2438263"/>
              <a:gd name="connsiteY5" fmla="*/ 0 h 474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263" h="4743908">
                <a:moveTo>
                  <a:pt x="2371954" y="0"/>
                </a:moveTo>
                <a:lnTo>
                  <a:pt x="2438263" y="3348"/>
                </a:lnTo>
                <a:lnTo>
                  <a:pt x="2438263" y="4740560"/>
                </a:lnTo>
                <a:lnTo>
                  <a:pt x="2371954" y="4743908"/>
                </a:lnTo>
                <a:cubicBezTo>
                  <a:pt x="1061960" y="4743908"/>
                  <a:pt x="0" y="3681948"/>
                  <a:pt x="0" y="2371954"/>
                </a:cubicBezTo>
                <a:cubicBezTo>
                  <a:pt x="0" y="1061960"/>
                  <a:pt x="1061960" y="0"/>
                  <a:pt x="2371954" y="0"/>
                </a:cubicBezTo>
                <a:close/>
              </a:path>
            </a:pathLst>
          </a:cu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 name="Freeform: Shape 3">
            <a:extLst>
              <a:ext uri="{FF2B5EF4-FFF2-40B4-BE49-F238E27FC236}">
                <a16:creationId xmlns:a16="http://schemas.microsoft.com/office/drawing/2014/main" id="{B24A1AD2-CE1A-6E2A-8A5D-3C0EB2A7F15D}"/>
              </a:ext>
            </a:extLst>
          </p:cNvPr>
          <p:cNvSpPr/>
          <p:nvPr/>
        </p:nvSpPr>
        <p:spPr>
          <a:xfrm>
            <a:off x="9783028" y="1443872"/>
            <a:ext cx="2512298" cy="4743908"/>
          </a:xfrm>
          <a:custGeom>
            <a:avLst/>
            <a:gdLst>
              <a:gd name="connsiteX0" fmla="*/ 2371954 w 2512298"/>
              <a:gd name="connsiteY0" fmla="*/ 0 h 4743908"/>
              <a:gd name="connsiteX1" fmla="*/ 2512298 w 2512298"/>
              <a:gd name="connsiteY1" fmla="*/ 7087 h 4743908"/>
              <a:gd name="connsiteX2" fmla="*/ 2512298 w 2512298"/>
              <a:gd name="connsiteY2" fmla="*/ 4736821 h 4743908"/>
              <a:gd name="connsiteX3" fmla="*/ 2371954 w 2512298"/>
              <a:gd name="connsiteY3" fmla="*/ 4743908 h 4743908"/>
              <a:gd name="connsiteX4" fmla="*/ 0 w 2512298"/>
              <a:gd name="connsiteY4" fmla="*/ 2371954 h 4743908"/>
              <a:gd name="connsiteX5" fmla="*/ 2371954 w 2512298"/>
              <a:gd name="connsiteY5" fmla="*/ 0 h 474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298" h="4743908">
                <a:moveTo>
                  <a:pt x="2371954" y="0"/>
                </a:moveTo>
                <a:lnTo>
                  <a:pt x="2512298" y="7087"/>
                </a:lnTo>
                <a:lnTo>
                  <a:pt x="2512298" y="4736821"/>
                </a:lnTo>
                <a:lnTo>
                  <a:pt x="2371954" y="4743908"/>
                </a:lnTo>
                <a:cubicBezTo>
                  <a:pt x="1061960" y="4743908"/>
                  <a:pt x="0" y="3681948"/>
                  <a:pt x="0" y="2371954"/>
                </a:cubicBezTo>
                <a:cubicBezTo>
                  <a:pt x="0" y="1061960"/>
                  <a:pt x="1061960" y="0"/>
                  <a:pt x="2371954" y="0"/>
                </a:cubicBezTo>
                <a:close/>
              </a:path>
            </a:pathLst>
          </a:cu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1" name="Freeform: Shape 10">
            <a:extLst>
              <a:ext uri="{FF2B5EF4-FFF2-40B4-BE49-F238E27FC236}">
                <a16:creationId xmlns:a16="http://schemas.microsoft.com/office/drawing/2014/main" id="{89293DE5-5DBB-8029-028D-15FB95DC4A97}"/>
              </a:ext>
            </a:extLst>
          </p:cNvPr>
          <p:cNvSpPr/>
          <p:nvPr/>
        </p:nvSpPr>
        <p:spPr>
          <a:xfrm>
            <a:off x="9010473" y="-76200"/>
            <a:ext cx="2577728" cy="1403034"/>
          </a:xfrm>
          <a:custGeom>
            <a:avLst/>
            <a:gdLst>
              <a:gd name="connsiteX0" fmla="*/ 11509 w 2577728"/>
              <a:gd name="connsiteY0" fmla="*/ 0 h 1403034"/>
              <a:gd name="connsiteX1" fmla="*/ 2566219 w 2577728"/>
              <a:gd name="connsiteY1" fmla="*/ 0 h 1403034"/>
              <a:gd name="connsiteX2" fmla="*/ 2577728 w 2577728"/>
              <a:gd name="connsiteY2" fmla="*/ 114170 h 1403034"/>
              <a:gd name="connsiteX3" fmla="*/ 1288864 w 2577728"/>
              <a:gd name="connsiteY3" fmla="*/ 1403034 h 1403034"/>
              <a:gd name="connsiteX4" fmla="*/ 0 w 2577728"/>
              <a:gd name="connsiteY4" fmla="*/ 114170 h 1403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728" h="1403034">
                <a:moveTo>
                  <a:pt x="11509" y="0"/>
                </a:moveTo>
                <a:lnTo>
                  <a:pt x="2566219" y="0"/>
                </a:lnTo>
                <a:lnTo>
                  <a:pt x="2577728" y="114170"/>
                </a:lnTo>
                <a:cubicBezTo>
                  <a:pt x="2577728" y="825990"/>
                  <a:pt x="2000684" y="1403034"/>
                  <a:pt x="1288864" y="1403034"/>
                </a:cubicBezTo>
                <a:cubicBezTo>
                  <a:pt x="577044" y="1403034"/>
                  <a:pt x="0" y="825990"/>
                  <a:pt x="0" y="114170"/>
                </a:cubicBezTo>
                <a:close/>
              </a:path>
            </a:pathLst>
          </a:cu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9" name="Freeform: Shape 8">
            <a:extLst>
              <a:ext uri="{FF2B5EF4-FFF2-40B4-BE49-F238E27FC236}">
                <a16:creationId xmlns:a16="http://schemas.microsoft.com/office/drawing/2014/main" id="{809F983F-851F-3AA9-2542-EDA6324DE8AD}"/>
              </a:ext>
            </a:extLst>
          </p:cNvPr>
          <p:cNvSpPr/>
          <p:nvPr/>
        </p:nvSpPr>
        <p:spPr>
          <a:xfrm>
            <a:off x="8970244" y="-76199"/>
            <a:ext cx="2577728" cy="1327093"/>
          </a:xfrm>
          <a:custGeom>
            <a:avLst/>
            <a:gdLst>
              <a:gd name="connsiteX0" fmla="*/ 3854 w 2577728"/>
              <a:gd name="connsiteY0" fmla="*/ 0 h 1327093"/>
              <a:gd name="connsiteX1" fmla="*/ 2573874 w 2577728"/>
              <a:gd name="connsiteY1" fmla="*/ 0 h 1327093"/>
              <a:gd name="connsiteX2" fmla="*/ 2577728 w 2577728"/>
              <a:gd name="connsiteY2" fmla="*/ 38229 h 1327093"/>
              <a:gd name="connsiteX3" fmla="*/ 1288864 w 2577728"/>
              <a:gd name="connsiteY3" fmla="*/ 1327093 h 1327093"/>
              <a:gd name="connsiteX4" fmla="*/ 0 w 2577728"/>
              <a:gd name="connsiteY4" fmla="*/ 38229 h 1327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728" h="1327093">
                <a:moveTo>
                  <a:pt x="3854" y="0"/>
                </a:moveTo>
                <a:lnTo>
                  <a:pt x="2573874" y="0"/>
                </a:lnTo>
                <a:lnTo>
                  <a:pt x="2577728" y="38229"/>
                </a:lnTo>
                <a:cubicBezTo>
                  <a:pt x="2577728" y="750049"/>
                  <a:pt x="2000684" y="1327093"/>
                  <a:pt x="1288864" y="1327093"/>
                </a:cubicBezTo>
                <a:cubicBezTo>
                  <a:pt x="577044" y="1327093"/>
                  <a:pt x="0" y="750049"/>
                  <a:pt x="0" y="38229"/>
                </a:cubicBezTo>
                <a:close/>
              </a:path>
            </a:pathLst>
          </a:cu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8" name="Date Placeholder 3">
            <a:extLst>
              <a:ext uri="{FF2B5EF4-FFF2-40B4-BE49-F238E27FC236}">
                <a16:creationId xmlns:a16="http://schemas.microsoft.com/office/drawing/2014/main" id="{C5CCB3A4-D575-0B44-2CD3-C0CEEDF43890}"/>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9" name="Footer Placeholder 4">
            <a:extLst>
              <a:ext uri="{FF2B5EF4-FFF2-40B4-BE49-F238E27FC236}">
                <a16:creationId xmlns:a16="http://schemas.microsoft.com/office/drawing/2014/main" id="{EA380647-9208-7BF5-8666-64D0179AEF9B}"/>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0" name="Slide Number Placeholder 5">
            <a:extLst>
              <a:ext uri="{FF2B5EF4-FFF2-40B4-BE49-F238E27FC236}">
                <a16:creationId xmlns:a16="http://schemas.microsoft.com/office/drawing/2014/main" id="{B92239D4-40F1-CD60-049A-FCE6E1C7100A}"/>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279615"/>
          </a:xfrm>
        </p:spPr>
        <p:txBody>
          <a:bodyPr>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anchor="b">
            <a:noAutofit/>
          </a:bodyPr>
          <a:lstStyle>
            <a:lvl1pPr>
              <a:defRPr sz="6000"/>
            </a:lvl1pPr>
          </a:lstStyle>
          <a:p>
            <a:r>
              <a:rPr lang="en-US"/>
              <a:t>Click to edit Master title style</a:t>
            </a:r>
          </a:p>
        </p:txBody>
      </p:sp>
    </p:spTree>
    <p:extLst>
      <p:ext uri="{BB962C8B-B14F-4D97-AF65-F5344CB8AC3E}">
        <p14:creationId xmlns:p14="http://schemas.microsoft.com/office/powerpoint/2010/main" val="353962987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Photo 2">
    <p:bg>
      <p:bgPr>
        <a:solidFill>
          <a:schemeClr val="tx2"/>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6F1B358-A957-7D07-7D08-C15DFB52D150}"/>
              </a:ext>
            </a:extLst>
          </p:cNvPr>
          <p:cNvGrpSpPr/>
          <p:nvPr/>
        </p:nvGrpSpPr>
        <p:grpSpPr>
          <a:xfrm>
            <a:off x="6941116" y="366348"/>
            <a:ext cx="4886768" cy="6125303"/>
            <a:chOff x="521210" y="647905"/>
            <a:chExt cx="11365967" cy="5565740"/>
          </a:xfrm>
        </p:grpSpPr>
        <p:sp>
          <p:nvSpPr>
            <p:cNvPr id="21" name="Shape 4">
              <a:extLst>
                <a:ext uri="{FF2B5EF4-FFF2-40B4-BE49-F238E27FC236}">
                  <a16:creationId xmlns:a16="http://schemas.microsoft.com/office/drawing/2014/main" id="{D4E49C48-6AD1-237B-9A6E-D39179EB5F89}"/>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22" name="Shape 3">
              <a:extLst>
                <a:ext uri="{FF2B5EF4-FFF2-40B4-BE49-F238E27FC236}">
                  <a16:creationId xmlns:a16="http://schemas.microsoft.com/office/drawing/2014/main" id="{57312016-E95E-97D1-C5B2-92517A9547C4}"/>
                </a:ext>
              </a:extLst>
            </p:cNvPr>
            <p:cNvSpPr/>
            <p:nvPr/>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grpSp>
        <p:nvGrpSpPr>
          <p:cNvPr id="4" name="Group 3">
            <a:extLst>
              <a:ext uri="{FF2B5EF4-FFF2-40B4-BE49-F238E27FC236}">
                <a16:creationId xmlns:a16="http://schemas.microsoft.com/office/drawing/2014/main" id="{4D7E220B-260A-1899-9D05-BB8723A88261}"/>
              </a:ext>
            </a:extLst>
          </p:cNvPr>
          <p:cNvGrpSpPr/>
          <p:nvPr userDrawn="1"/>
        </p:nvGrpSpPr>
        <p:grpSpPr>
          <a:xfrm>
            <a:off x="6941116" y="366348"/>
            <a:ext cx="4886768" cy="6125303"/>
            <a:chOff x="521210" y="647905"/>
            <a:chExt cx="11365967" cy="5565740"/>
          </a:xfrm>
        </p:grpSpPr>
        <p:sp>
          <p:nvSpPr>
            <p:cNvPr id="5" name="Shape 2">
              <a:extLst>
                <a:ext uri="{FF2B5EF4-FFF2-40B4-BE49-F238E27FC236}">
                  <a16:creationId xmlns:a16="http://schemas.microsoft.com/office/drawing/2014/main" id="{91ECAE7C-A949-93C0-3EB3-0B16C6DAC3B2}"/>
                </a:ext>
              </a:extLst>
            </p:cNvPr>
            <p:cNvSpPr/>
            <p:nvPr userDrawn="1"/>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6" name="Shape 1">
              <a:extLst>
                <a:ext uri="{FF2B5EF4-FFF2-40B4-BE49-F238E27FC236}">
                  <a16:creationId xmlns:a16="http://schemas.microsoft.com/office/drawing/2014/main" id="{C0165170-3C5A-515F-1EA4-AA3CB178D565}"/>
                </a:ext>
              </a:extLst>
            </p:cNvPr>
            <p:cNvSpPr/>
            <p:nvPr userDrawn="1"/>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19624" cy="1184585"/>
          </a:xfrm>
        </p:spPr>
        <p:txBody>
          <a:bodyPr anchor="t">
            <a:normAutofit/>
          </a:bodyPr>
          <a:lstStyle>
            <a:lvl1pPr marL="0" indent="0" algn="l">
              <a:buNone/>
              <a:defRPr sz="1800">
                <a:solidFill>
                  <a:sysClr val="windowText" lastClr="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219625" cy="3475236"/>
          </a:xfrm>
        </p:spPr>
        <p:txBody>
          <a:bodyPr anchor="b">
            <a:normAutofit/>
          </a:bodyPr>
          <a:lstStyle>
            <a:lvl1pPr algn="l">
              <a:defRPr sz="5400">
                <a:solidFill>
                  <a:sysClr val="windowText" lastClr="000000"/>
                </a:solidFill>
              </a:defRPr>
            </a:lvl1pPr>
          </a:lstStyle>
          <a:p>
            <a:r>
              <a:rPr lang="en-US"/>
              <a:t>Click to edit Master title style</a:t>
            </a:r>
            <a:endParaRPr lang="en-US" dirty="0"/>
          </a:p>
        </p:txBody>
      </p:sp>
    </p:spTree>
    <p:extLst>
      <p:ext uri="{BB962C8B-B14F-4D97-AF65-F5344CB8AC3E}">
        <p14:creationId xmlns:p14="http://schemas.microsoft.com/office/powerpoint/2010/main" val="52380403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Slide with Picture Layout">
    <p:bg>
      <p:bgPr>
        <a:solidFill>
          <a:schemeClr val="accent2"/>
        </a:solidFill>
        <a:effectLst/>
      </p:bgPr>
    </p:bg>
    <p:spTree>
      <p:nvGrpSpPr>
        <p:cNvPr id="1" name=""/>
        <p:cNvGrpSpPr/>
        <p:nvPr/>
      </p:nvGrpSpPr>
      <p:grpSpPr>
        <a:xfrm>
          <a:off x="0" y="0"/>
          <a:ext cx="0" cy="0"/>
          <a:chOff x="0" y="0"/>
          <a:chExt cx="0" cy="0"/>
        </a:xfrm>
      </p:grpSpPr>
      <p:sp>
        <p:nvSpPr>
          <p:cNvPr id="8" name="Shape">
            <a:extLst>
              <a:ext uri="{FF2B5EF4-FFF2-40B4-BE49-F238E27FC236}">
                <a16:creationId xmlns:a16="http://schemas.microsoft.com/office/drawing/2014/main" id="{E09AA4F6-9CBF-53A8-8FE8-0BAB0E7DC989}"/>
              </a:ext>
            </a:extLst>
          </p:cNvPr>
          <p:cNvSpPr/>
          <p:nvPr/>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0" name="Shape">
            <a:extLst>
              <a:ext uri="{FF2B5EF4-FFF2-40B4-BE49-F238E27FC236}">
                <a16:creationId xmlns:a16="http://schemas.microsoft.com/office/drawing/2014/main" id="{CBE4E0BD-29C0-46EA-4A2D-401DD12AEC12}"/>
              </a:ext>
            </a:extLst>
          </p:cNvPr>
          <p:cNvSpPr/>
          <p:nvPr/>
        </p:nvSpPr>
        <p:spPr>
          <a:xfrm>
            <a:off x="858371" y="800100"/>
            <a:ext cx="10221119"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7246779" y="800099"/>
            <a:ext cx="3834628" cy="4953001"/>
          </a:xfrm>
          <a:blipFill dpi="0" rotWithShape="1">
            <a:blip r:embed="rId2">
              <a:alphaModFix amt="70000"/>
            </a:blip>
            <a:srcRect/>
            <a:stretch>
              <a:fillRect/>
            </a:stretch>
          </a:blipFill>
          <a:ln w="25400">
            <a:solidFill>
              <a:schemeClr val="tx1"/>
            </a:solidFill>
          </a:ln>
        </p:spPr>
        <p:txBody>
          <a:bodyPr vert="horz" lIns="91440" tIns="0" rIns="0" bIns="0" rtlCol="0">
            <a:noAutofit/>
          </a:bodyPr>
          <a:lstStyle>
            <a:lvl1pPr>
              <a:defRPr lang="en-US" sz="2400" b="0" i="0" noProof="0">
                <a:solidFill>
                  <a:schemeClr val="tx1"/>
                </a:solidFill>
              </a:defRPr>
            </a:lvl1pPr>
          </a:lstStyle>
          <a:p>
            <a:pPr marL="0" lvl="0" indent="0">
              <a:lnSpc>
                <a:spcPct val="150000"/>
              </a:lnSpc>
              <a:buFontTx/>
              <a:buNone/>
            </a:pPr>
            <a:r>
              <a:rPr lang="en-US" noProof="0" dirty="0"/>
              <a:t>Click icon to add picture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463040" y="4014216"/>
            <a:ext cx="4873752" cy="630936"/>
          </a:xfrm>
        </p:spPr>
        <p:txBody>
          <a:bodyPr>
            <a:noAutofit/>
          </a:bodyPr>
          <a:lstStyle>
            <a:lvl1pPr marL="54864" indent="0" algn="l">
              <a:lnSpc>
                <a:spcPct val="12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463040" y="1280160"/>
            <a:ext cx="4873752" cy="2670048"/>
          </a:xfrm>
        </p:spPr>
        <p:txBody>
          <a:bodyPr anchor="b">
            <a:noAutofit/>
          </a:bodyPr>
          <a:lstStyle>
            <a:lvl1pPr marL="0" indent="0" algn="l">
              <a:lnSpc>
                <a:spcPct val="90000"/>
              </a:lnSpc>
              <a:defRPr sz="6000"/>
            </a:lvl1pPr>
          </a:lstStyle>
          <a:p>
            <a:r>
              <a:rPr lang="en-US" noProof="0"/>
              <a:t>Click to edit Master title style</a:t>
            </a:r>
            <a:endParaRPr lang="en-US" noProof="0" dirty="0"/>
          </a:p>
        </p:txBody>
      </p:sp>
    </p:spTree>
    <p:extLst>
      <p:ext uri="{BB962C8B-B14F-4D97-AF65-F5344CB8AC3E}">
        <p14:creationId xmlns:p14="http://schemas.microsoft.com/office/powerpoint/2010/main" val="13749655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ubble Number Layout">
    <p:bg>
      <p:bgPr>
        <a:solidFill>
          <a:schemeClr val="accent1"/>
        </a:solid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CE038D76-C98B-C544-C8F5-98AA9AC6A8FD}"/>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4" name="Footer Placeholder 4">
            <a:extLst>
              <a:ext uri="{FF2B5EF4-FFF2-40B4-BE49-F238E27FC236}">
                <a16:creationId xmlns:a16="http://schemas.microsoft.com/office/drawing/2014/main" id="{829F6992-15C0-D5E2-DF06-F2FB7C922107}"/>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7" name="Slide Number Placeholder 5">
            <a:extLst>
              <a:ext uri="{FF2B5EF4-FFF2-40B4-BE49-F238E27FC236}">
                <a16:creationId xmlns:a16="http://schemas.microsoft.com/office/drawing/2014/main" id="{93F7E5B6-B257-640D-0A25-27F9507E69B6}"/>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8" name="Shape">
            <a:extLst>
              <a:ext uri="{FF2B5EF4-FFF2-40B4-BE49-F238E27FC236}">
                <a16:creationId xmlns:a16="http://schemas.microsoft.com/office/drawing/2014/main" id="{5BDBB369-4213-AA70-D2DD-33F4E9E1F195}"/>
              </a:ext>
            </a:extLst>
          </p:cNvPr>
          <p:cNvSpPr/>
          <p:nvPr/>
        </p:nvSpPr>
        <p:spPr>
          <a:xfrm>
            <a:off x="1072604" y="2550039"/>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0" name="Shape">
            <a:extLst>
              <a:ext uri="{FF2B5EF4-FFF2-40B4-BE49-F238E27FC236}">
                <a16:creationId xmlns:a16="http://schemas.microsoft.com/office/drawing/2014/main" id="{3BF27898-0ACC-24EB-589A-96F29C94157A}"/>
              </a:ext>
            </a:extLst>
          </p:cNvPr>
          <p:cNvSpPr/>
          <p:nvPr/>
        </p:nvSpPr>
        <p:spPr>
          <a:xfrm>
            <a:off x="3235665" y="2522510"/>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2" name="Shape">
            <a:extLst>
              <a:ext uri="{FF2B5EF4-FFF2-40B4-BE49-F238E27FC236}">
                <a16:creationId xmlns:a16="http://schemas.microsoft.com/office/drawing/2014/main" id="{62CA34BE-87A5-8F47-C395-886E6870CF67}"/>
              </a:ext>
            </a:extLst>
          </p:cNvPr>
          <p:cNvSpPr/>
          <p:nvPr/>
        </p:nvSpPr>
        <p:spPr>
          <a:xfrm>
            <a:off x="5415148" y="2513962"/>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4" name="Shape">
            <a:extLst>
              <a:ext uri="{FF2B5EF4-FFF2-40B4-BE49-F238E27FC236}">
                <a16:creationId xmlns:a16="http://schemas.microsoft.com/office/drawing/2014/main" id="{E432D5F8-7F62-B5A0-F3AC-814BFBEEB0ED}"/>
              </a:ext>
            </a:extLst>
          </p:cNvPr>
          <p:cNvSpPr/>
          <p:nvPr/>
        </p:nvSpPr>
        <p:spPr>
          <a:xfrm>
            <a:off x="7530416" y="2524926"/>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6" name="Shape">
            <a:extLst>
              <a:ext uri="{FF2B5EF4-FFF2-40B4-BE49-F238E27FC236}">
                <a16:creationId xmlns:a16="http://schemas.microsoft.com/office/drawing/2014/main" id="{FBCE3915-CF40-BF29-2DBB-D9F447CC7555}"/>
              </a:ext>
            </a:extLst>
          </p:cNvPr>
          <p:cNvSpPr/>
          <p:nvPr/>
        </p:nvSpPr>
        <p:spPr>
          <a:xfrm>
            <a:off x="9709899" y="2516378"/>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1" name="Text Placeholder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a:off x="98672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2" name="Text Placeholder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a:off x="3154680"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3" name="Text Placeholder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a:off x="533095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4" name="Text Placeholder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a:off x="744321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5" name="Text Placeholder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a:off x="962863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7" name="Text Placeholder 26">
            <a:extLst>
              <a:ext uri="{FF2B5EF4-FFF2-40B4-BE49-F238E27FC236}">
                <a16:creationId xmlns:a16="http://schemas.microsoft.com/office/drawing/2014/main" id="{B0B8A0CF-58B1-629F-C8DB-238E5114277C}"/>
              </a:ext>
            </a:extLst>
          </p:cNvPr>
          <p:cNvSpPr>
            <a:spLocks noGrp="1"/>
          </p:cNvSpPr>
          <p:nvPr>
            <p:ph type="body" sz="quarter" idx="18"/>
          </p:nvPr>
        </p:nvSpPr>
        <p:spPr>
          <a:xfrm>
            <a:off x="824102" y="432511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8" name="Text Placeholder 26">
            <a:extLst>
              <a:ext uri="{FF2B5EF4-FFF2-40B4-BE49-F238E27FC236}">
                <a16:creationId xmlns:a16="http://schemas.microsoft.com/office/drawing/2014/main" id="{3973DBDD-5F4C-3094-B5AB-751AF360379C}"/>
              </a:ext>
            </a:extLst>
          </p:cNvPr>
          <p:cNvSpPr>
            <a:spLocks noGrp="1"/>
          </p:cNvSpPr>
          <p:nvPr>
            <p:ph type="body" sz="quarter" idx="19"/>
          </p:nvPr>
        </p:nvSpPr>
        <p:spPr>
          <a:xfrm>
            <a:off x="2992056" y="432670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9" name="Text Placeholder 26">
            <a:extLst>
              <a:ext uri="{FF2B5EF4-FFF2-40B4-BE49-F238E27FC236}">
                <a16:creationId xmlns:a16="http://schemas.microsoft.com/office/drawing/2014/main" id="{6A7033DE-A188-7F2B-B42D-3B4334B2C4BE}"/>
              </a:ext>
            </a:extLst>
          </p:cNvPr>
          <p:cNvSpPr>
            <a:spLocks noGrp="1"/>
          </p:cNvSpPr>
          <p:nvPr>
            <p:ph type="body" sz="quarter" idx="20"/>
          </p:nvPr>
        </p:nvSpPr>
        <p:spPr>
          <a:xfrm>
            <a:off x="5168328" y="431364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0" name="Text Placeholder 26">
            <a:extLst>
              <a:ext uri="{FF2B5EF4-FFF2-40B4-BE49-F238E27FC236}">
                <a16:creationId xmlns:a16="http://schemas.microsoft.com/office/drawing/2014/main" id="{82C8DA85-8265-9485-A51D-73E1629CC541}"/>
              </a:ext>
            </a:extLst>
          </p:cNvPr>
          <p:cNvSpPr>
            <a:spLocks noGrp="1"/>
          </p:cNvSpPr>
          <p:nvPr>
            <p:ph type="body" sz="quarter" idx="21"/>
          </p:nvPr>
        </p:nvSpPr>
        <p:spPr>
          <a:xfrm>
            <a:off x="727985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1" name="Text Placeholder 26">
            <a:extLst>
              <a:ext uri="{FF2B5EF4-FFF2-40B4-BE49-F238E27FC236}">
                <a16:creationId xmlns:a16="http://schemas.microsoft.com/office/drawing/2014/main" id="{20594F27-59D4-99D2-77B5-71915573EDA4}"/>
              </a:ext>
            </a:extLst>
          </p:cNvPr>
          <p:cNvSpPr>
            <a:spLocks noGrp="1"/>
          </p:cNvSpPr>
          <p:nvPr>
            <p:ph type="body" sz="quarter" idx="22"/>
          </p:nvPr>
        </p:nvSpPr>
        <p:spPr>
          <a:xfrm>
            <a:off x="946600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0119057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Right Aligned Photo Layout">
    <p:bg>
      <p:bgPr>
        <a:solidFill>
          <a:schemeClr val="tx2"/>
        </a:solidFill>
        <a:effectLst/>
      </p:bgPr>
    </p:bg>
    <p:spTree>
      <p:nvGrpSpPr>
        <p:cNvPr id="1" name=""/>
        <p:cNvGrpSpPr/>
        <p:nvPr/>
      </p:nvGrpSpPr>
      <p:grpSpPr>
        <a:xfrm>
          <a:off x="0" y="0"/>
          <a:ext cx="0" cy="0"/>
          <a:chOff x="0" y="0"/>
          <a:chExt cx="0" cy="0"/>
        </a:xfrm>
      </p:grpSpPr>
      <p:sp>
        <p:nvSpPr>
          <p:cNvPr id="8" name="Shape">
            <a:extLst>
              <a:ext uri="{FF2B5EF4-FFF2-40B4-BE49-F238E27FC236}">
                <a16:creationId xmlns:a16="http://schemas.microsoft.com/office/drawing/2014/main" id="{F51DD675-2DC4-A4BE-C624-3048A2E666B7}"/>
              </a:ext>
            </a:extLst>
          </p:cNvPr>
          <p:cNvSpPr/>
          <p:nvPr/>
        </p:nvSpPr>
        <p:spPr>
          <a:xfrm>
            <a:off x="809553" y="1012104"/>
            <a:ext cx="6957749" cy="506173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2" name="Shape">
            <a:extLst>
              <a:ext uri="{FF2B5EF4-FFF2-40B4-BE49-F238E27FC236}">
                <a16:creationId xmlns:a16="http://schemas.microsoft.com/office/drawing/2014/main" id="{A0952ED0-9FCB-B6D2-E806-E2663B8961D0}"/>
              </a:ext>
            </a:extLst>
          </p:cNvPr>
          <p:cNvSpPr/>
          <p:nvPr/>
        </p:nvSpPr>
        <p:spPr>
          <a:xfrm>
            <a:off x="600338" y="782757"/>
            <a:ext cx="6957749" cy="5061732"/>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0" name="Picture Placeholder 9">
            <a:extLst>
              <a:ext uri="{FF2B5EF4-FFF2-40B4-BE49-F238E27FC236}">
                <a16:creationId xmlns:a16="http://schemas.microsoft.com/office/drawing/2014/main" id="{0BC3CDDF-FEA3-712D-9071-515D264F06E7}"/>
              </a:ext>
            </a:extLst>
          </p:cNvPr>
          <p:cNvSpPr>
            <a:spLocks noGrp="1"/>
          </p:cNvSpPr>
          <p:nvPr>
            <p:ph type="pic" sz="quarter" idx="13"/>
          </p:nvPr>
        </p:nvSpPr>
        <p:spPr>
          <a:xfrm>
            <a:off x="8296656" y="0"/>
            <a:ext cx="3895344" cy="6858000"/>
          </a:xfrm>
          <a:blipFill dpi="0" rotWithShape="1">
            <a:blip r:embed="rId2">
              <a:alphaModFix amt="70000"/>
            </a:blip>
            <a:srcRect/>
            <a:stretch>
              <a:fillRect/>
            </a:stretch>
          </a:blipFill>
        </p:spPr>
        <p:txBody>
          <a:bodyPr vert="horz" lIns="91440" tIns="0" rIns="0" bIns="0" rtlCol="0">
            <a:noAutofit/>
          </a:bodyPr>
          <a:lstStyle>
            <a:lvl1pPr>
              <a:defRPr lang="en-US" sz="2400" b="0" i="0" noProof="0"/>
            </a:lvl1pPr>
          </a:lstStyle>
          <a:p>
            <a:pPr marL="0" lvl="0" indent="0">
              <a:lnSpc>
                <a:spcPct val="150000"/>
              </a:lnSpc>
              <a:buFontTx/>
              <a:buNone/>
            </a:pPr>
            <a:r>
              <a:rPr lang="en-US" noProof="0" dirty="0"/>
              <a:t>Click icon to add picture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1389888" y="3054096"/>
            <a:ext cx="5010912" cy="2130552"/>
          </a:xfrm>
        </p:spPr>
        <p:txBody>
          <a:bodyPr/>
          <a:lstStyle>
            <a:lvl1pPr marL="54864" indent="0">
              <a:lnSpc>
                <a:spcPct val="12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1389888" y="1719072"/>
            <a:ext cx="5038344" cy="1163828"/>
          </a:xfrm>
        </p:spPr>
        <p:txBody>
          <a:bodyPr/>
          <a:lstStyle>
            <a:lvl1pPr algn="l">
              <a:lnSpc>
                <a:spcPct val="90000"/>
              </a:lnSpc>
              <a:defRPr/>
            </a:lvl1pPr>
          </a:lstStyle>
          <a:p>
            <a:r>
              <a:rPr lang="en-US" noProof="0"/>
              <a:t>Click to edit Master title style</a:t>
            </a:r>
            <a:endParaRPr lang="en-US" noProof="0" dirty="0"/>
          </a:p>
        </p:txBody>
      </p:sp>
    </p:spTree>
    <p:extLst>
      <p:ext uri="{BB962C8B-B14F-4D97-AF65-F5344CB8AC3E}">
        <p14:creationId xmlns:p14="http://schemas.microsoft.com/office/powerpoint/2010/main" val="11625266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Bubble Photo Layout">
    <p:bg>
      <p:bgPr>
        <a:solidFill>
          <a:schemeClr val="accent4"/>
        </a:solidFill>
        <a:effectLst/>
      </p:bgPr>
    </p:bg>
    <p:spTree>
      <p:nvGrpSpPr>
        <p:cNvPr id="1" name=""/>
        <p:cNvGrpSpPr/>
        <p:nvPr/>
      </p:nvGrpSpPr>
      <p:grpSpPr>
        <a:xfrm>
          <a:off x="0" y="0"/>
          <a:ext cx="0" cy="0"/>
          <a:chOff x="0" y="0"/>
          <a:chExt cx="0" cy="0"/>
        </a:xfrm>
      </p:grpSpPr>
      <p:sp>
        <p:nvSpPr>
          <p:cNvPr id="6" name="Shape">
            <a:extLst>
              <a:ext uri="{FF2B5EF4-FFF2-40B4-BE49-F238E27FC236}">
                <a16:creationId xmlns:a16="http://schemas.microsoft.com/office/drawing/2014/main" id="{59728BD5-0C25-387C-A8D3-1645AD8D2F7C}"/>
              </a:ext>
            </a:extLst>
          </p:cNvPr>
          <p:cNvSpPr/>
          <p:nvPr userDrawn="1"/>
        </p:nvSpPr>
        <p:spPr>
          <a:xfrm>
            <a:off x="5648341"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5" name="Picture Placeholder 9">
            <a:extLst>
              <a:ext uri="{FF2B5EF4-FFF2-40B4-BE49-F238E27FC236}">
                <a16:creationId xmlns:a16="http://schemas.microsoft.com/office/drawing/2014/main" id="{9A7884F3-D430-A6C2-51B2-E1B6E85D9419}"/>
              </a:ext>
            </a:extLst>
          </p:cNvPr>
          <p:cNvSpPr>
            <a:spLocks noGrp="1" noChangeAspect="1"/>
          </p:cNvSpPr>
          <p:nvPr>
            <p:ph type="pic" sz="quarter" idx="11"/>
          </p:nvPr>
        </p:nvSpPr>
        <p:spPr>
          <a:xfrm>
            <a:off x="5547868"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a:lvl1pPr>
          </a:lstStyle>
          <a:p>
            <a:pPr marL="0" lvl="0" indent="0">
              <a:lnSpc>
                <a:spcPct val="150000"/>
              </a:lnSpc>
              <a:buFontTx/>
              <a:buNone/>
            </a:pPr>
            <a:r>
              <a:rPr lang="en-US" noProof="0" dirty="0"/>
              <a:t>Click icon to add picture</a:t>
            </a:r>
          </a:p>
        </p:txBody>
      </p:sp>
      <p:sp>
        <p:nvSpPr>
          <p:cNvPr id="3" name="Text Placeholder 2">
            <a:extLst>
              <a:ext uri="{FF2B5EF4-FFF2-40B4-BE49-F238E27FC236}">
                <a16:creationId xmlns:a16="http://schemas.microsoft.com/office/drawing/2014/main" id="{F4264711-7A11-A788-DD48-17D0C3B08384}"/>
              </a:ext>
            </a:extLst>
          </p:cNvPr>
          <p:cNvSpPr>
            <a:spLocks noGrp="1"/>
          </p:cNvSpPr>
          <p:nvPr>
            <p:ph type="body" idx="1"/>
          </p:nvPr>
        </p:nvSpPr>
        <p:spPr>
          <a:xfrm>
            <a:off x="758952" y="4279392"/>
            <a:ext cx="2980944" cy="402336"/>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2" name="Title 1">
            <a:extLst>
              <a:ext uri="{FF2B5EF4-FFF2-40B4-BE49-F238E27FC236}">
                <a16:creationId xmlns:a16="http://schemas.microsoft.com/office/drawing/2014/main" id="{5938D51F-4DA4-5AB7-6ACD-17065B86DE72}"/>
              </a:ext>
            </a:extLst>
          </p:cNvPr>
          <p:cNvSpPr>
            <a:spLocks noGrp="1"/>
          </p:cNvSpPr>
          <p:nvPr>
            <p:ph type="title"/>
          </p:nvPr>
        </p:nvSpPr>
        <p:spPr>
          <a:xfrm>
            <a:off x="731520" y="1947672"/>
            <a:ext cx="3017520" cy="1938528"/>
          </a:xfrm>
        </p:spPr>
        <p:txBody>
          <a:bodyPr anchor="t"/>
          <a:lstStyle>
            <a:lvl1pPr algn="l">
              <a:defRPr sz="6000"/>
            </a:lvl1pPr>
          </a:lstStyle>
          <a:p>
            <a:r>
              <a:rPr lang="en-US" noProof="0"/>
              <a:t>Click to edit Master title style</a:t>
            </a:r>
          </a:p>
        </p:txBody>
      </p:sp>
    </p:spTree>
    <p:extLst>
      <p:ext uri="{BB962C8B-B14F-4D97-AF65-F5344CB8AC3E}">
        <p14:creationId xmlns:p14="http://schemas.microsoft.com/office/powerpoint/2010/main" val="14496809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am x4">
    <p:bg>
      <p:bgPr>
        <a:solidFill>
          <a:schemeClr val="tx2"/>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E21113D2-FC9F-27EC-7A45-E8F7695D1407}"/>
              </a:ext>
            </a:extLst>
          </p:cNvPr>
          <p:cNvSpPr/>
          <p:nvPr/>
        </p:nvSpPr>
        <p:spPr>
          <a:xfrm>
            <a:off x="694922"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9" name="Shape">
            <a:extLst>
              <a:ext uri="{FF2B5EF4-FFF2-40B4-BE49-F238E27FC236}">
                <a16:creationId xmlns:a16="http://schemas.microsoft.com/office/drawing/2014/main" id="{AD0B836B-7152-D6F5-7044-4B3B321454F5}"/>
              </a:ext>
            </a:extLst>
          </p:cNvPr>
          <p:cNvSpPr/>
          <p:nvPr/>
        </p:nvSpPr>
        <p:spPr>
          <a:xfrm>
            <a:off x="3541000"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1" name="Shape">
            <a:extLst>
              <a:ext uri="{FF2B5EF4-FFF2-40B4-BE49-F238E27FC236}">
                <a16:creationId xmlns:a16="http://schemas.microsoft.com/office/drawing/2014/main" id="{65518B88-F549-D8C7-0CD2-91E7CABE5E13}"/>
              </a:ext>
            </a:extLst>
          </p:cNvPr>
          <p:cNvSpPr/>
          <p:nvPr/>
        </p:nvSpPr>
        <p:spPr>
          <a:xfrm>
            <a:off x="6387080"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3" name="Shape">
            <a:extLst>
              <a:ext uri="{FF2B5EF4-FFF2-40B4-BE49-F238E27FC236}">
                <a16:creationId xmlns:a16="http://schemas.microsoft.com/office/drawing/2014/main" id="{EF098B7F-7320-E28C-D4A0-9C0D6072BDA7}"/>
              </a:ext>
            </a:extLst>
          </p:cNvPr>
          <p:cNvSpPr/>
          <p:nvPr/>
        </p:nvSpPr>
        <p:spPr>
          <a:xfrm>
            <a:off x="9233158"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6" name="Date Placeholder 3">
            <a:extLst>
              <a:ext uri="{FF2B5EF4-FFF2-40B4-BE49-F238E27FC236}">
                <a16:creationId xmlns:a16="http://schemas.microsoft.com/office/drawing/2014/main" id="{D3F14087-C251-E7D5-3CEB-B94352D84E6F}"/>
              </a:ext>
            </a:extLst>
          </p:cNvPr>
          <p:cNvSpPr>
            <a:spLocks noGrp="1"/>
          </p:cNvSpPr>
          <p:nvPr>
            <p:ph type="dt" sz="half" idx="2"/>
          </p:nvPr>
        </p:nvSpPr>
        <p:spPr>
          <a:xfrm>
            <a:off x="612647" y="6453002"/>
            <a:ext cx="3494314" cy="365125"/>
          </a:xfrm>
          <a:prstGeom prst="rect">
            <a:avLst/>
          </a:prstGeom>
        </p:spPr>
        <p:txBody>
          <a:bodyPr/>
          <a:lstStyle>
            <a:lvl1pPr>
              <a:defRPr sz="1200">
                <a:solidFill>
                  <a:schemeClr val="bg1"/>
                </a:solidFill>
              </a:defRPr>
            </a:lvl1pPr>
          </a:lstStyle>
          <a:p>
            <a:endParaRPr lang="en-US" dirty="0"/>
          </a:p>
        </p:txBody>
      </p:sp>
      <p:sp>
        <p:nvSpPr>
          <p:cNvPr id="8" name="Footer Placeholder 4">
            <a:extLst>
              <a:ext uri="{FF2B5EF4-FFF2-40B4-BE49-F238E27FC236}">
                <a16:creationId xmlns:a16="http://schemas.microsoft.com/office/drawing/2014/main" id="{F4B2518B-6182-8D2D-813F-AFC9F68ADA64}"/>
              </a:ext>
            </a:extLst>
          </p:cNvPr>
          <p:cNvSpPr>
            <a:spLocks noGrp="1"/>
          </p:cNvSpPr>
          <p:nvPr>
            <p:ph type="ftr" sz="quarter" idx="3"/>
          </p:nvPr>
        </p:nvSpPr>
        <p:spPr>
          <a:xfrm>
            <a:off x="8394504" y="6453002"/>
            <a:ext cx="2805405" cy="365125"/>
          </a:xfrm>
          <a:prstGeom prst="rect">
            <a:avLst/>
          </a:prstGeom>
        </p:spPr>
        <p:txBody>
          <a:bodyPr/>
          <a:lstStyle>
            <a:lvl1pPr>
              <a:defRPr sz="1200">
                <a:solidFill>
                  <a:schemeClr val="bg1"/>
                </a:solidFill>
              </a:defRPr>
            </a:lvl1pPr>
          </a:lstStyle>
          <a:p>
            <a:endParaRPr lang="en-US" dirty="0"/>
          </a:p>
        </p:txBody>
      </p:sp>
      <p:sp>
        <p:nvSpPr>
          <p:cNvPr id="10" name="Slide Number Placeholder 5">
            <a:extLst>
              <a:ext uri="{FF2B5EF4-FFF2-40B4-BE49-F238E27FC236}">
                <a16:creationId xmlns:a16="http://schemas.microsoft.com/office/drawing/2014/main" id="{36D224B4-8A41-A69B-813F-9ADC38AF0061}"/>
              </a:ext>
            </a:extLst>
          </p:cNvPr>
          <p:cNvSpPr>
            <a:spLocks noGrp="1"/>
          </p:cNvSpPr>
          <p:nvPr>
            <p:ph type="sldNum" sz="quarter" idx="4"/>
          </p:nvPr>
        </p:nvSpPr>
        <p:spPr>
          <a:xfrm>
            <a:off x="11150145" y="6453002"/>
            <a:ext cx="429207" cy="365125"/>
          </a:xfrm>
          <a:prstGeom prst="rect">
            <a:avLst/>
          </a:prstGeom>
        </p:spPr>
        <p:txBody>
          <a:bodyPr/>
          <a:lstStyle>
            <a:lvl1pPr>
              <a:defRPr sz="1200">
                <a:solidFill>
                  <a:schemeClr val="bg1"/>
                </a:solidFill>
              </a:defRPr>
            </a:lvl1pPr>
          </a:lstStyle>
          <a:p>
            <a:fld id="{CC057153-B650-4DEB-B370-79DDCFDCE934}" type="slidenum">
              <a:rPr lang="en-US" smtClean="0"/>
              <a:pPr/>
              <a:t>‹N°›</a:t>
            </a:fld>
            <a:endParaRPr lang="en-US" dirty="0"/>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2193042"/>
            <a:ext cx="2514600" cy="3200400"/>
          </a:xfrm>
          <a:solidFill>
            <a:schemeClr val="accent1"/>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2193042"/>
            <a:ext cx="2487168" cy="2103120"/>
          </a:xfrm>
          <a:blipFill>
            <a:blip r:embed="rId2">
              <a:alphaModFix amt="70000"/>
            </a:blip>
            <a:stretch>
              <a:fillRect/>
            </a:stretch>
          </a:blipFill>
          <a:ln w="25400">
            <a:solidFill>
              <a:schemeClr val="tx1">
                <a:alpha val="70000"/>
              </a:schemeClr>
            </a:solidFill>
          </a:ln>
        </p:spPr>
        <p:txBody>
          <a:bodyPr anchor="ctr"/>
          <a:lstStyle>
            <a:lvl1pPr marL="0" indent="0" algn="ctr">
              <a:buNone/>
              <a:defRPr sz="1600"/>
            </a:lvl1pPr>
          </a:lstStyle>
          <a:p>
            <a:r>
              <a:rPr lang="en-US" noProof="0" dirty="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4889897"/>
            <a:ext cx="2514600" cy="338328"/>
          </a:xfrm>
        </p:spPr>
        <p:txBody>
          <a:bodyPr>
            <a:normAutofit/>
          </a:bodyPr>
          <a:lstStyle>
            <a:lvl1pPr marL="0" indent="0" algn="ctr">
              <a:lnSpc>
                <a:spcPct val="100000"/>
              </a:lnSpc>
              <a:spcBef>
                <a:spcPts val="0"/>
              </a:spcBef>
              <a:buNone/>
              <a:defRPr sz="14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2193042"/>
            <a:ext cx="2514600" cy="3200400"/>
          </a:xfrm>
          <a:solidFill>
            <a:schemeClr val="accent1"/>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2193042"/>
            <a:ext cx="2487168" cy="2103120"/>
          </a:xfrm>
          <a:blipFill>
            <a:blip r:embed="rId2">
              <a:alphaModFix amt="70000"/>
            </a:blip>
            <a:stretch>
              <a:fillRect/>
            </a:stretch>
          </a:blipFill>
          <a:ln w="25400">
            <a:solidFill>
              <a:schemeClr val="tx1">
                <a:alpha val="70000"/>
              </a:schemeClr>
            </a:solidFill>
          </a:ln>
        </p:spPr>
        <p:txBody>
          <a:bodyPr vert="horz" lIns="91440" tIns="45720" rIns="91440" bIns="45720" rtlCol="0" anchor="ctr">
            <a:normAutofit/>
          </a:bodyPr>
          <a:lstStyle>
            <a:lvl1pPr>
              <a:defRPr lang="en-US" sz="1600" noProof="0" dirty="0"/>
            </a:lvl1pPr>
          </a:lstStyle>
          <a:p>
            <a:pPr marL="0" lvl="0" indent="0" algn="ctr">
              <a:buNone/>
            </a:pPr>
            <a:r>
              <a:rPr lang="en-US" noProof="0" dirty="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4889897"/>
            <a:ext cx="2514600" cy="338328"/>
          </a:xfrm>
        </p:spPr>
        <p:txBody>
          <a:bodyPr>
            <a:normAutofit/>
          </a:bodyPr>
          <a:lstStyle>
            <a:lvl1pPr marL="0" indent="0" algn="ctr">
              <a:lnSpc>
                <a:spcPct val="100000"/>
              </a:lnSpc>
              <a:spcBef>
                <a:spcPts val="0"/>
              </a:spcBef>
              <a:buNone/>
              <a:defRPr sz="14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2193042"/>
            <a:ext cx="2514600" cy="3200400"/>
          </a:xfrm>
          <a:solidFill>
            <a:schemeClr val="accent1"/>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2193042"/>
            <a:ext cx="2487168" cy="2103120"/>
          </a:xfrm>
          <a:blipFill>
            <a:blip r:embed="rId2">
              <a:alphaModFix amt="70000"/>
            </a:blip>
            <a:stretch>
              <a:fillRect/>
            </a:stretch>
          </a:blipFill>
          <a:ln w="25400">
            <a:solidFill>
              <a:schemeClr val="tx1">
                <a:alpha val="70000"/>
              </a:schemeClr>
            </a:solidFill>
          </a:ln>
        </p:spPr>
        <p:txBody>
          <a:bodyPr vert="horz" lIns="91440" tIns="45720" rIns="91440" bIns="45720" rtlCol="0" anchor="ctr">
            <a:normAutofit/>
          </a:bodyPr>
          <a:lstStyle>
            <a:lvl1pPr>
              <a:defRPr lang="en-US" sz="1600" noProof="0" dirty="0"/>
            </a:lvl1pPr>
          </a:lstStyle>
          <a:p>
            <a:pPr marL="0" lvl="0" indent="0" algn="ctr">
              <a:buNone/>
            </a:pPr>
            <a:r>
              <a:rPr lang="en-US" noProof="0" dirty="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4889897"/>
            <a:ext cx="2514600" cy="338328"/>
          </a:xfrm>
        </p:spPr>
        <p:txBody>
          <a:bodyPr>
            <a:normAutofit/>
          </a:bodyPr>
          <a:lstStyle>
            <a:lvl1pPr marL="0" indent="0" algn="ctr">
              <a:lnSpc>
                <a:spcPct val="100000"/>
              </a:lnSpc>
              <a:spcBef>
                <a:spcPts val="0"/>
              </a:spcBef>
              <a:buNone/>
              <a:defRPr sz="14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2169547"/>
            <a:ext cx="2514600" cy="3200400"/>
          </a:xfrm>
          <a:solidFill>
            <a:schemeClr val="accent1"/>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2169547"/>
            <a:ext cx="2487168" cy="2103120"/>
          </a:xfrm>
          <a:blipFill>
            <a:blip r:embed="rId2">
              <a:alphaModFix amt="70000"/>
            </a:blip>
            <a:stretch>
              <a:fillRect/>
            </a:stretch>
          </a:blipFill>
          <a:ln w="25400">
            <a:solidFill>
              <a:schemeClr val="tx1">
                <a:alpha val="70000"/>
              </a:schemeClr>
            </a:solidFill>
          </a:ln>
        </p:spPr>
        <p:txBody>
          <a:bodyPr vert="horz" lIns="91440" tIns="45720" rIns="91440" bIns="45720" rtlCol="0" anchor="ctr">
            <a:normAutofit/>
          </a:bodyPr>
          <a:lstStyle>
            <a:lvl1pPr>
              <a:defRPr lang="en-US" sz="1600" noProof="0"/>
            </a:lvl1pPr>
          </a:lstStyle>
          <a:p>
            <a:pPr marL="0" lvl="0" indent="0" algn="ctr">
              <a:buNone/>
            </a:pPr>
            <a:r>
              <a:rPr lang="en-US" noProof="0" dirty="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4889897"/>
            <a:ext cx="2514600" cy="338328"/>
          </a:xfrm>
        </p:spPr>
        <p:txBody>
          <a:bodyPr>
            <a:normAutofit/>
          </a:bodyPr>
          <a:lstStyle>
            <a:lvl1pPr marL="0" indent="0" algn="ctr">
              <a:lnSpc>
                <a:spcPct val="100000"/>
              </a:lnSpc>
              <a:spcBef>
                <a:spcPts val="0"/>
              </a:spcBef>
              <a:buNone/>
              <a:defRPr sz="1400"/>
            </a:lvl1pPr>
          </a:lstStyle>
          <a:p>
            <a:pPr lvl="0"/>
            <a:r>
              <a:rPr lang="en-US" noProof="0"/>
              <a:t>Click to edit Master text styles</a:t>
            </a:r>
          </a:p>
        </p:txBody>
      </p:sp>
      <p:sp>
        <p:nvSpPr>
          <p:cNvPr id="3" name="Title 1">
            <a:extLst>
              <a:ext uri="{FF2B5EF4-FFF2-40B4-BE49-F238E27FC236}">
                <a16:creationId xmlns:a16="http://schemas.microsoft.com/office/drawing/2014/main" id="{3734335C-F51C-31D5-364F-1D05EDE82E6E}"/>
              </a:ext>
            </a:extLst>
          </p:cNvPr>
          <p:cNvSpPr>
            <a:spLocks noGrp="1"/>
          </p:cNvSpPr>
          <p:nvPr>
            <p:ph type="title"/>
          </p:nvPr>
        </p:nvSpPr>
        <p:spPr>
          <a:xfrm>
            <a:off x="609600" y="547396"/>
            <a:ext cx="10745788" cy="114329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8471635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eam x8">
    <p:bg>
      <p:bgPr>
        <a:solidFill>
          <a:schemeClr val="accent2"/>
        </a:solidFill>
        <a:effectLst/>
      </p:bgPr>
    </p:bg>
    <p:spTree>
      <p:nvGrpSpPr>
        <p:cNvPr id="1" name=""/>
        <p:cNvGrpSpPr/>
        <p:nvPr/>
      </p:nvGrpSpPr>
      <p:grpSpPr>
        <a:xfrm>
          <a:off x="0" y="0"/>
          <a:ext cx="0" cy="0"/>
          <a:chOff x="0" y="0"/>
          <a:chExt cx="0" cy="0"/>
        </a:xfrm>
      </p:grpSpPr>
      <p:sp>
        <p:nvSpPr>
          <p:cNvPr id="8" name="Shape">
            <a:extLst>
              <a:ext uri="{FF2B5EF4-FFF2-40B4-BE49-F238E27FC236}">
                <a16:creationId xmlns:a16="http://schemas.microsoft.com/office/drawing/2014/main" id="{559D8666-7371-3C57-AFFE-49810709BDDB}"/>
              </a:ext>
            </a:extLst>
          </p:cNvPr>
          <p:cNvSpPr/>
          <p:nvPr/>
        </p:nvSpPr>
        <p:spPr>
          <a:xfrm>
            <a:off x="663551"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2" name="Shape">
            <a:extLst>
              <a:ext uri="{FF2B5EF4-FFF2-40B4-BE49-F238E27FC236}">
                <a16:creationId xmlns:a16="http://schemas.microsoft.com/office/drawing/2014/main" id="{434B564B-DE03-74A6-773C-0FD4632658D1}"/>
              </a:ext>
            </a:extLst>
          </p:cNvPr>
          <p:cNvSpPr/>
          <p:nvPr/>
        </p:nvSpPr>
        <p:spPr>
          <a:xfrm>
            <a:off x="663550"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5" name="Shape">
            <a:extLst>
              <a:ext uri="{FF2B5EF4-FFF2-40B4-BE49-F238E27FC236}">
                <a16:creationId xmlns:a16="http://schemas.microsoft.com/office/drawing/2014/main" id="{A98F51D8-7768-BB9C-DEFD-FE6F101B538B}"/>
              </a:ext>
            </a:extLst>
          </p:cNvPr>
          <p:cNvSpPr/>
          <p:nvPr/>
        </p:nvSpPr>
        <p:spPr>
          <a:xfrm>
            <a:off x="3509629"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7" name="Shape">
            <a:extLst>
              <a:ext uri="{FF2B5EF4-FFF2-40B4-BE49-F238E27FC236}">
                <a16:creationId xmlns:a16="http://schemas.microsoft.com/office/drawing/2014/main" id="{824DDB7E-F583-BE45-8440-04134133EF5E}"/>
              </a:ext>
            </a:extLst>
          </p:cNvPr>
          <p:cNvSpPr/>
          <p:nvPr/>
        </p:nvSpPr>
        <p:spPr>
          <a:xfrm>
            <a:off x="3509628"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9" name="Shape">
            <a:extLst>
              <a:ext uri="{FF2B5EF4-FFF2-40B4-BE49-F238E27FC236}">
                <a16:creationId xmlns:a16="http://schemas.microsoft.com/office/drawing/2014/main" id="{3AB34327-1213-C6F7-069A-661286889411}"/>
              </a:ext>
            </a:extLst>
          </p:cNvPr>
          <p:cNvSpPr/>
          <p:nvPr/>
        </p:nvSpPr>
        <p:spPr>
          <a:xfrm>
            <a:off x="6355709"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1" name="Shape">
            <a:extLst>
              <a:ext uri="{FF2B5EF4-FFF2-40B4-BE49-F238E27FC236}">
                <a16:creationId xmlns:a16="http://schemas.microsoft.com/office/drawing/2014/main" id="{B6BF1339-971D-E8EC-9A92-C646A04A9796}"/>
              </a:ext>
            </a:extLst>
          </p:cNvPr>
          <p:cNvSpPr/>
          <p:nvPr/>
        </p:nvSpPr>
        <p:spPr>
          <a:xfrm>
            <a:off x="6355708"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4" name="Shape">
            <a:extLst>
              <a:ext uri="{FF2B5EF4-FFF2-40B4-BE49-F238E27FC236}">
                <a16:creationId xmlns:a16="http://schemas.microsoft.com/office/drawing/2014/main" id="{2C16FE32-0722-CA1D-92A1-77B7780BDE81}"/>
              </a:ext>
            </a:extLst>
          </p:cNvPr>
          <p:cNvSpPr/>
          <p:nvPr/>
        </p:nvSpPr>
        <p:spPr>
          <a:xfrm>
            <a:off x="9201787"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7" name="Shape">
            <a:extLst>
              <a:ext uri="{FF2B5EF4-FFF2-40B4-BE49-F238E27FC236}">
                <a16:creationId xmlns:a16="http://schemas.microsoft.com/office/drawing/2014/main" id="{A3D368EA-D182-9937-D248-E4051379E257}"/>
              </a:ext>
            </a:extLst>
          </p:cNvPr>
          <p:cNvSpPr/>
          <p:nvPr/>
        </p:nvSpPr>
        <p:spPr>
          <a:xfrm>
            <a:off x="9201786"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186537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1874520"/>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3584901"/>
            <a:ext cx="2514600" cy="274320"/>
          </a:xfrm>
        </p:spPr>
        <p:txBody>
          <a:bodyPr/>
          <a:lstStyle>
            <a:lvl1pPr marL="0" indent="0" algn="ctr">
              <a:buNone/>
              <a:defRPr sz="1200"/>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7A4420-EB9D-589B-DE9E-4CFCC6B25A6E}"/>
              </a:ext>
            </a:extLst>
          </p:cNvPr>
          <p:cNvSpPr>
            <a:spLocks noGrp="1"/>
          </p:cNvSpPr>
          <p:nvPr>
            <p:ph type="body" sz="quarter" idx="25"/>
          </p:nvPr>
        </p:nvSpPr>
        <p:spPr>
          <a:xfrm>
            <a:off x="565816" y="424281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7" name="Picture Placeholder 22">
            <a:extLst>
              <a:ext uri="{FF2B5EF4-FFF2-40B4-BE49-F238E27FC236}">
                <a16:creationId xmlns:a16="http://schemas.microsoft.com/office/drawing/2014/main" id="{D76F8DA4-2C9A-48DE-DB4A-045A11601F4C}"/>
              </a:ext>
            </a:extLst>
          </p:cNvPr>
          <p:cNvSpPr>
            <a:spLocks noGrp="1"/>
          </p:cNvSpPr>
          <p:nvPr>
            <p:ph type="pic" sz="quarter" idx="36"/>
          </p:nvPr>
        </p:nvSpPr>
        <p:spPr>
          <a:xfrm>
            <a:off x="579532" y="4242816"/>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47" name="Text Placeholder 26">
            <a:extLst>
              <a:ext uri="{FF2B5EF4-FFF2-40B4-BE49-F238E27FC236}">
                <a16:creationId xmlns:a16="http://schemas.microsoft.com/office/drawing/2014/main" id="{010C7458-97A7-97A1-88E7-1D3194A7EA4C}"/>
              </a:ext>
            </a:extLst>
          </p:cNvPr>
          <p:cNvSpPr>
            <a:spLocks noGrp="1"/>
          </p:cNvSpPr>
          <p:nvPr>
            <p:ph type="body" sz="quarter" idx="26"/>
          </p:nvPr>
        </p:nvSpPr>
        <p:spPr>
          <a:xfrm>
            <a:off x="580220" y="5947269"/>
            <a:ext cx="2514600" cy="274320"/>
          </a:xfrm>
        </p:spPr>
        <p:txBody>
          <a:bodyPr/>
          <a:lstStyle>
            <a:lvl1pPr marL="0" indent="0" algn="ctr">
              <a:buNone/>
              <a:defRPr sz="12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186537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1874520"/>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3584901"/>
            <a:ext cx="2514600" cy="274320"/>
          </a:xfrm>
        </p:spPr>
        <p:txBody>
          <a:bodyPr/>
          <a:lstStyle>
            <a:lvl1pPr marL="0" indent="0" algn="ctr">
              <a:buNone/>
              <a:defRPr sz="1200"/>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27F73601-DBA6-A721-D6BF-321A387810A8}"/>
              </a:ext>
            </a:extLst>
          </p:cNvPr>
          <p:cNvSpPr>
            <a:spLocks noGrp="1"/>
          </p:cNvSpPr>
          <p:nvPr>
            <p:ph type="body" sz="quarter" idx="27"/>
          </p:nvPr>
        </p:nvSpPr>
        <p:spPr>
          <a:xfrm>
            <a:off x="3419856" y="424281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49" name="Picture Placeholder 22">
            <a:extLst>
              <a:ext uri="{FF2B5EF4-FFF2-40B4-BE49-F238E27FC236}">
                <a16:creationId xmlns:a16="http://schemas.microsoft.com/office/drawing/2014/main" id="{060504F7-2F69-FC38-B09C-5DCA35CD85A9}"/>
              </a:ext>
            </a:extLst>
          </p:cNvPr>
          <p:cNvSpPr>
            <a:spLocks noGrp="1"/>
          </p:cNvSpPr>
          <p:nvPr>
            <p:ph type="pic" sz="quarter" idx="28"/>
          </p:nvPr>
        </p:nvSpPr>
        <p:spPr>
          <a:xfrm>
            <a:off x="3433572" y="4242816"/>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50" name="Text Placeholder 26">
            <a:extLst>
              <a:ext uri="{FF2B5EF4-FFF2-40B4-BE49-F238E27FC236}">
                <a16:creationId xmlns:a16="http://schemas.microsoft.com/office/drawing/2014/main" id="{3843A45B-37B6-D773-B219-9EBAD5F19532}"/>
              </a:ext>
            </a:extLst>
          </p:cNvPr>
          <p:cNvSpPr>
            <a:spLocks noGrp="1"/>
          </p:cNvSpPr>
          <p:nvPr>
            <p:ph type="body" sz="quarter" idx="29"/>
          </p:nvPr>
        </p:nvSpPr>
        <p:spPr>
          <a:xfrm>
            <a:off x="3419856" y="5947269"/>
            <a:ext cx="2514600" cy="274320"/>
          </a:xfrm>
        </p:spPr>
        <p:txBody>
          <a:bodyPr/>
          <a:lstStyle>
            <a:lvl1pPr marL="0" indent="0" algn="ctr">
              <a:buNone/>
              <a:defRPr sz="12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186537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1874520"/>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3584901"/>
            <a:ext cx="2514600" cy="274320"/>
          </a:xfrm>
        </p:spPr>
        <p:txBody>
          <a:bodyPr/>
          <a:lstStyle>
            <a:lvl1pPr marL="0" indent="0" algn="ctr">
              <a:buNone/>
              <a:defRPr sz="1200"/>
            </a:lvl1pPr>
          </a:lstStyle>
          <a:p>
            <a:pPr lvl="0"/>
            <a:r>
              <a:rPr lang="en-US" noProof="0"/>
              <a:t>Click to edit Master text styles</a:t>
            </a:r>
          </a:p>
        </p:txBody>
      </p:sp>
      <p:sp>
        <p:nvSpPr>
          <p:cNvPr id="51" name="Text Placeholder 24">
            <a:extLst>
              <a:ext uri="{FF2B5EF4-FFF2-40B4-BE49-F238E27FC236}">
                <a16:creationId xmlns:a16="http://schemas.microsoft.com/office/drawing/2014/main" id="{E5E9A104-54F0-5100-0B27-DBD2DF206786}"/>
              </a:ext>
            </a:extLst>
          </p:cNvPr>
          <p:cNvSpPr>
            <a:spLocks noGrp="1"/>
          </p:cNvSpPr>
          <p:nvPr>
            <p:ph type="body" sz="quarter" idx="30"/>
          </p:nvPr>
        </p:nvSpPr>
        <p:spPr>
          <a:xfrm>
            <a:off x="6263640" y="424281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2" name="Picture Placeholder 22">
            <a:extLst>
              <a:ext uri="{FF2B5EF4-FFF2-40B4-BE49-F238E27FC236}">
                <a16:creationId xmlns:a16="http://schemas.microsoft.com/office/drawing/2014/main" id="{23469072-7775-90E2-6C92-C6D03C1DACB0}"/>
              </a:ext>
            </a:extLst>
          </p:cNvPr>
          <p:cNvSpPr>
            <a:spLocks noGrp="1"/>
          </p:cNvSpPr>
          <p:nvPr>
            <p:ph type="pic" sz="quarter" idx="31"/>
          </p:nvPr>
        </p:nvSpPr>
        <p:spPr>
          <a:xfrm>
            <a:off x="6277356" y="4242816"/>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53" name="Text Placeholder 26">
            <a:extLst>
              <a:ext uri="{FF2B5EF4-FFF2-40B4-BE49-F238E27FC236}">
                <a16:creationId xmlns:a16="http://schemas.microsoft.com/office/drawing/2014/main" id="{BF06B9AA-555D-874C-1198-B3ED9EBC7140}"/>
              </a:ext>
            </a:extLst>
          </p:cNvPr>
          <p:cNvSpPr>
            <a:spLocks noGrp="1"/>
          </p:cNvSpPr>
          <p:nvPr>
            <p:ph type="body" sz="quarter" idx="32"/>
          </p:nvPr>
        </p:nvSpPr>
        <p:spPr>
          <a:xfrm>
            <a:off x="6263640" y="5947269"/>
            <a:ext cx="2514600" cy="274320"/>
          </a:xfrm>
        </p:spPr>
        <p:txBody>
          <a:bodyPr/>
          <a:lstStyle>
            <a:lvl1pPr marL="0" indent="0" algn="ctr">
              <a:buNone/>
              <a:defRPr sz="12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186537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1874520"/>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3584901"/>
            <a:ext cx="2514600" cy="274320"/>
          </a:xfrm>
        </p:spPr>
        <p:txBody>
          <a:bodyPr/>
          <a:lstStyle>
            <a:lvl1pPr marL="0" indent="0" algn="ctr">
              <a:buNone/>
              <a:defRPr sz="1200"/>
            </a:lvl1pPr>
          </a:lstStyle>
          <a:p>
            <a:pPr lvl="0"/>
            <a:r>
              <a:rPr lang="en-US" noProof="0"/>
              <a:t>Click to edit Master text styles</a:t>
            </a:r>
          </a:p>
        </p:txBody>
      </p:sp>
      <p:sp>
        <p:nvSpPr>
          <p:cNvPr id="54" name="Text Placeholder 24">
            <a:extLst>
              <a:ext uri="{FF2B5EF4-FFF2-40B4-BE49-F238E27FC236}">
                <a16:creationId xmlns:a16="http://schemas.microsoft.com/office/drawing/2014/main" id="{9690986C-4F11-A46D-923C-CCC08AB6CB76}"/>
              </a:ext>
            </a:extLst>
          </p:cNvPr>
          <p:cNvSpPr>
            <a:spLocks noGrp="1"/>
          </p:cNvSpPr>
          <p:nvPr>
            <p:ph type="body" sz="quarter" idx="33"/>
          </p:nvPr>
        </p:nvSpPr>
        <p:spPr>
          <a:xfrm>
            <a:off x="9107424" y="424281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5" name="Picture Placeholder 22">
            <a:extLst>
              <a:ext uri="{FF2B5EF4-FFF2-40B4-BE49-F238E27FC236}">
                <a16:creationId xmlns:a16="http://schemas.microsoft.com/office/drawing/2014/main" id="{A4293B55-9185-9732-2F46-4B62C7F1F21E}"/>
              </a:ext>
            </a:extLst>
          </p:cNvPr>
          <p:cNvSpPr>
            <a:spLocks noGrp="1"/>
          </p:cNvSpPr>
          <p:nvPr>
            <p:ph type="pic" sz="quarter" idx="34"/>
          </p:nvPr>
        </p:nvSpPr>
        <p:spPr>
          <a:xfrm>
            <a:off x="9121140" y="4242816"/>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56" name="Text Placeholder 26">
            <a:extLst>
              <a:ext uri="{FF2B5EF4-FFF2-40B4-BE49-F238E27FC236}">
                <a16:creationId xmlns:a16="http://schemas.microsoft.com/office/drawing/2014/main" id="{B8529D99-B7B2-6411-E928-9FA204E3842A}"/>
              </a:ext>
            </a:extLst>
          </p:cNvPr>
          <p:cNvSpPr>
            <a:spLocks noGrp="1"/>
          </p:cNvSpPr>
          <p:nvPr>
            <p:ph type="body" sz="quarter" idx="35"/>
          </p:nvPr>
        </p:nvSpPr>
        <p:spPr>
          <a:xfrm>
            <a:off x="9107424" y="5947269"/>
            <a:ext cx="2514600" cy="274320"/>
          </a:xfrm>
        </p:spPr>
        <p:txBody>
          <a:bodyPr/>
          <a:lstStyle>
            <a:lvl1pPr marL="0" indent="0" algn="ctr">
              <a:buNone/>
              <a:defRPr sz="1200"/>
            </a:lvl1pPr>
          </a:lstStyle>
          <a:p>
            <a:pPr lvl="0"/>
            <a:r>
              <a:rPr lang="en-US" noProof="0"/>
              <a:t>Click to edit Master text styles</a:t>
            </a:r>
          </a:p>
        </p:txBody>
      </p:sp>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Tree>
    <p:extLst>
      <p:ext uri="{BB962C8B-B14F-4D97-AF65-F5344CB8AC3E}">
        <p14:creationId xmlns:p14="http://schemas.microsoft.com/office/powerpoint/2010/main" val="33360809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1_List">
    <p:bg>
      <p:bgPr>
        <a:solidFill>
          <a:schemeClr val="accent4"/>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1A52F175-2E39-E9BE-B4DF-67098DB248AA}"/>
              </a:ext>
            </a:extLst>
          </p:cNvPr>
          <p:cNvSpPr/>
          <p:nvPr/>
        </p:nvSpPr>
        <p:spPr>
          <a:xfrm>
            <a:off x="5607119" y="34704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accent2"/>
              </a:solidFill>
              <a:latin typeface="+mj-lt"/>
              <a:ea typeface="Karla"/>
              <a:cs typeface="Karla"/>
              <a:sym typeface="Karla"/>
            </a:endParaRPr>
          </a:p>
        </p:txBody>
      </p:sp>
      <p:sp>
        <p:nvSpPr>
          <p:cNvPr id="9" name="Shape">
            <a:extLst>
              <a:ext uri="{FF2B5EF4-FFF2-40B4-BE49-F238E27FC236}">
                <a16:creationId xmlns:a16="http://schemas.microsoft.com/office/drawing/2014/main" id="{CE3B3000-733D-1995-D39A-E659E5A429CC}"/>
              </a:ext>
            </a:extLst>
          </p:cNvPr>
          <p:cNvSpPr/>
          <p:nvPr/>
        </p:nvSpPr>
        <p:spPr>
          <a:xfrm>
            <a:off x="5607119" y="16236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1" name="Shape">
            <a:extLst>
              <a:ext uri="{FF2B5EF4-FFF2-40B4-BE49-F238E27FC236}">
                <a16:creationId xmlns:a16="http://schemas.microsoft.com/office/drawing/2014/main" id="{F1BC0AB2-17DA-D97E-3052-DA48D80F7428}"/>
              </a:ext>
            </a:extLst>
          </p:cNvPr>
          <p:cNvSpPr/>
          <p:nvPr/>
        </p:nvSpPr>
        <p:spPr>
          <a:xfrm>
            <a:off x="5607119" y="292595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3" name="Shape">
            <a:extLst>
              <a:ext uri="{FF2B5EF4-FFF2-40B4-BE49-F238E27FC236}">
                <a16:creationId xmlns:a16="http://schemas.microsoft.com/office/drawing/2014/main" id="{C860490F-E3DB-3E9F-0AC6-F04949DC59C3}"/>
              </a:ext>
            </a:extLst>
          </p:cNvPr>
          <p:cNvSpPr/>
          <p:nvPr/>
        </p:nvSpPr>
        <p:spPr>
          <a:xfrm>
            <a:off x="5607120" y="422303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5" name="Shape">
            <a:extLst>
              <a:ext uri="{FF2B5EF4-FFF2-40B4-BE49-F238E27FC236}">
                <a16:creationId xmlns:a16="http://schemas.microsoft.com/office/drawing/2014/main" id="{522E5778-EA03-EFC4-08AA-ECB1C07ED56E}"/>
              </a:ext>
            </a:extLst>
          </p:cNvPr>
          <p:cNvSpPr/>
          <p:nvPr/>
        </p:nvSpPr>
        <p:spPr>
          <a:xfrm>
            <a:off x="5607120" y="55194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7" name="Shape">
            <a:extLst>
              <a:ext uri="{FF2B5EF4-FFF2-40B4-BE49-F238E27FC236}">
                <a16:creationId xmlns:a16="http://schemas.microsoft.com/office/drawing/2014/main" id="{EEA0BE49-92E1-A1A3-40E0-DDAA5511F637}"/>
              </a:ext>
            </a:extLst>
          </p:cNvPr>
          <p:cNvSpPr/>
          <p:nvPr/>
        </p:nvSpPr>
        <p:spPr>
          <a:xfrm>
            <a:off x="4348745" y="163774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9" name="Shape">
            <a:extLst>
              <a:ext uri="{FF2B5EF4-FFF2-40B4-BE49-F238E27FC236}">
                <a16:creationId xmlns:a16="http://schemas.microsoft.com/office/drawing/2014/main" id="{DF15F1EC-1D2B-FF49-7785-26BC7083A07C}"/>
              </a:ext>
            </a:extLst>
          </p:cNvPr>
          <p:cNvSpPr/>
          <p:nvPr/>
        </p:nvSpPr>
        <p:spPr>
          <a:xfrm>
            <a:off x="4348745" y="2927249"/>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1" name="Shape">
            <a:extLst>
              <a:ext uri="{FF2B5EF4-FFF2-40B4-BE49-F238E27FC236}">
                <a16:creationId xmlns:a16="http://schemas.microsoft.com/office/drawing/2014/main" id="{BE3FDD69-3D60-CF6B-97A3-7B2C1AE3100A}"/>
              </a:ext>
            </a:extLst>
          </p:cNvPr>
          <p:cNvSpPr/>
          <p:nvPr/>
        </p:nvSpPr>
        <p:spPr>
          <a:xfrm>
            <a:off x="4348745" y="427700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3" name="Shape">
            <a:extLst>
              <a:ext uri="{FF2B5EF4-FFF2-40B4-BE49-F238E27FC236}">
                <a16:creationId xmlns:a16="http://schemas.microsoft.com/office/drawing/2014/main" id="{E3BB1E5B-DA10-B332-D4B8-D551C3053C53}"/>
              </a:ext>
            </a:extLst>
          </p:cNvPr>
          <p:cNvSpPr/>
          <p:nvPr/>
        </p:nvSpPr>
        <p:spPr>
          <a:xfrm>
            <a:off x="4348745" y="5568541"/>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5" name="Shape">
            <a:extLst>
              <a:ext uri="{FF2B5EF4-FFF2-40B4-BE49-F238E27FC236}">
                <a16:creationId xmlns:a16="http://schemas.microsoft.com/office/drawing/2014/main" id="{8D887B7F-9EBA-E7B8-64CE-5EAB1DF08E19}"/>
              </a:ext>
            </a:extLst>
          </p:cNvPr>
          <p:cNvSpPr/>
          <p:nvPr/>
        </p:nvSpPr>
        <p:spPr>
          <a:xfrm>
            <a:off x="4348745" y="36111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7" name="Shape">
            <a:extLst>
              <a:ext uri="{FF2B5EF4-FFF2-40B4-BE49-F238E27FC236}">
                <a16:creationId xmlns:a16="http://schemas.microsoft.com/office/drawing/2014/main" id="{5AC86C31-7E67-B4EC-1AE0-291ED77F2214}"/>
              </a:ext>
            </a:extLst>
          </p:cNvPr>
          <p:cNvSpPr/>
          <p:nvPr/>
        </p:nvSpPr>
        <p:spPr>
          <a:xfrm>
            <a:off x="5512393" y="24143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29" name="Shape">
            <a:extLst>
              <a:ext uri="{FF2B5EF4-FFF2-40B4-BE49-F238E27FC236}">
                <a16:creationId xmlns:a16="http://schemas.microsoft.com/office/drawing/2014/main" id="{A7BF8E2B-5184-B584-D484-7D82C9DA6C41}"/>
              </a:ext>
            </a:extLst>
          </p:cNvPr>
          <p:cNvSpPr/>
          <p:nvPr/>
        </p:nvSpPr>
        <p:spPr>
          <a:xfrm>
            <a:off x="5512393" y="15180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1" name="Shape">
            <a:extLst>
              <a:ext uri="{FF2B5EF4-FFF2-40B4-BE49-F238E27FC236}">
                <a16:creationId xmlns:a16="http://schemas.microsoft.com/office/drawing/2014/main" id="{9E808B73-94D7-57E7-3837-3DA718162E5B}"/>
              </a:ext>
            </a:extLst>
          </p:cNvPr>
          <p:cNvSpPr/>
          <p:nvPr/>
        </p:nvSpPr>
        <p:spPr>
          <a:xfrm>
            <a:off x="5512393" y="2807563"/>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3" name="Shape">
            <a:extLst>
              <a:ext uri="{FF2B5EF4-FFF2-40B4-BE49-F238E27FC236}">
                <a16:creationId xmlns:a16="http://schemas.microsoft.com/office/drawing/2014/main" id="{F340E0DF-98FD-EA55-7B4B-8E58FC5CFCDA}"/>
              </a:ext>
            </a:extLst>
          </p:cNvPr>
          <p:cNvSpPr/>
          <p:nvPr/>
        </p:nvSpPr>
        <p:spPr>
          <a:xfrm>
            <a:off x="5512394" y="411742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5" name="Shape">
            <a:extLst>
              <a:ext uri="{FF2B5EF4-FFF2-40B4-BE49-F238E27FC236}">
                <a16:creationId xmlns:a16="http://schemas.microsoft.com/office/drawing/2014/main" id="{1F52D7F5-AD34-C5B1-EEA2-F711AD3A8C3F}"/>
              </a:ext>
            </a:extLst>
          </p:cNvPr>
          <p:cNvSpPr/>
          <p:nvPr/>
        </p:nvSpPr>
        <p:spPr>
          <a:xfrm>
            <a:off x="5512394" y="54138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7" name="Shape">
            <a:extLst>
              <a:ext uri="{FF2B5EF4-FFF2-40B4-BE49-F238E27FC236}">
                <a16:creationId xmlns:a16="http://schemas.microsoft.com/office/drawing/2014/main" id="{A4889AFC-C17E-6AF6-25D9-F977ACD04A9D}"/>
              </a:ext>
            </a:extLst>
          </p:cNvPr>
          <p:cNvSpPr/>
          <p:nvPr/>
        </p:nvSpPr>
        <p:spPr>
          <a:xfrm>
            <a:off x="4290632" y="303003"/>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39" name="Shape">
            <a:extLst>
              <a:ext uri="{FF2B5EF4-FFF2-40B4-BE49-F238E27FC236}">
                <a16:creationId xmlns:a16="http://schemas.microsoft.com/office/drawing/2014/main" id="{5E0F6889-9671-EA56-B88B-DBA6C149062C}"/>
              </a:ext>
            </a:extLst>
          </p:cNvPr>
          <p:cNvSpPr/>
          <p:nvPr/>
        </p:nvSpPr>
        <p:spPr>
          <a:xfrm>
            <a:off x="4290632" y="157963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1" name="Shape">
            <a:extLst>
              <a:ext uri="{FF2B5EF4-FFF2-40B4-BE49-F238E27FC236}">
                <a16:creationId xmlns:a16="http://schemas.microsoft.com/office/drawing/2014/main" id="{44CB8F8B-1D14-EA9D-117E-79BB0DB776E9}"/>
              </a:ext>
            </a:extLst>
          </p:cNvPr>
          <p:cNvSpPr/>
          <p:nvPr/>
        </p:nvSpPr>
        <p:spPr>
          <a:xfrm>
            <a:off x="4290632" y="2869136"/>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3" name="Shape">
            <a:extLst>
              <a:ext uri="{FF2B5EF4-FFF2-40B4-BE49-F238E27FC236}">
                <a16:creationId xmlns:a16="http://schemas.microsoft.com/office/drawing/2014/main" id="{9D8D9DEA-F6DA-EFDC-5DDF-946728969392}"/>
              </a:ext>
            </a:extLst>
          </p:cNvPr>
          <p:cNvSpPr/>
          <p:nvPr/>
        </p:nvSpPr>
        <p:spPr>
          <a:xfrm>
            <a:off x="4290632" y="4217824"/>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5" name="Shape">
            <a:extLst>
              <a:ext uri="{FF2B5EF4-FFF2-40B4-BE49-F238E27FC236}">
                <a16:creationId xmlns:a16="http://schemas.microsoft.com/office/drawing/2014/main" id="{5B83F600-A2A8-FC3E-235C-F63589027CEC}"/>
              </a:ext>
            </a:extLst>
          </p:cNvPr>
          <p:cNvSpPr/>
          <p:nvPr/>
        </p:nvSpPr>
        <p:spPr>
          <a:xfrm>
            <a:off x="4290632" y="5510428"/>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7" name="Picture Placeholder 46">
            <a:extLst>
              <a:ext uri="{FF2B5EF4-FFF2-40B4-BE49-F238E27FC236}">
                <a16:creationId xmlns:a16="http://schemas.microsoft.com/office/drawing/2014/main" id="{3B37AA0A-CC3F-643E-4CA3-94EE9D0B955A}"/>
              </a:ext>
            </a:extLst>
          </p:cNvPr>
          <p:cNvSpPr>
            <a:spLocks noGrp="1"/>
          </p:cNvSpPr>
          <p:nvPr>
            <p:ph type="pic" sz="quarter" idx="10"/>
          </p:nvPr>
        </p:nvSpPr>
        <p:spPr>
          <a:xfrm>
            <a:off x="4455524" y="467895"/>
            <a:ext cx="640080" cy="640080"/>
          </a:xfrm>
        </p:spPr>
        <p:txBody>
          <a:bodyPr anchor="ctr"/>
          <a:lstStyle>
            <a:lvl1pPr marL="0" indent="0" algn="ctr">
              <a:buNone/>
              <a:defRPr sz="900"/>
            </a:lvl1pPr>
          </a:lstStyle>
          <a:p>
            <a:r>
              <a:rPr lang="en-US" noProof="0" dirty="0"/>
              <a:t>Click icon to add picture</a:t>
            </a:r>
          </a:p>
        </p:txBody>
      </p:sp>
      <p:sp>
        <p:nvSpPr>
          <p:cNvPr id="53" name="Text Placeholder 52">
            <a:extLst>
              <a:ext uri="{FF2B5EF4-FFF2-40B4-BE49-F238E27FC236}">
                <a16:creationId xmlns:a16="http://schemas.microsoft.com/office/drawing/2014/main" id="{04148F56-845C-40C8-5EFE-44B32FB55764}"/>
              </a:ext>
            </a:extLst>
          </p:cNvPr>
          <p:cNvSpPr>
            <a:spLocks noGrp="1"/>
          </p:cNvSpPr>
          <p:nvPr>
            <p:ph type="body" sz="quarter" idx="15"/>
          </p:nvPr>
        </p:nvSpPr>
        <p:spPr>
          <a:xfrm>
            <a:off x="5769864" y="457200"/>
            <a:ext cx="3840480" cy="338328"/>
          </a:xfrm>
        </p:spPr>
        <p:txBody>
          <a:bodyPr/>
          <a:lstStyle>
            <a:lvl1pPr marL="0" indent="0">
              <a:buNone/>
              <a:defRPr sz="2000">
                <a:latin typeface="+mj-lt"/>
              </a:defRPr>
            </a:lvl1pPr>
          </a:lstStyle>
          <a:p>
            <a:pPr lvl="0"/>
            <a:r>
              <a:rPr lang="en-US" noProof="0"/>
              <a:t>Click to edit Master text styles</a:t>
            </a:r>
          </a:p>
        </p:txBody>
      </p:sp>
      <p:sp>
        <p:nvSpPr>
          <p:cNvPr id="58" name="Text Placeholder 52">
            <a:extLst>
              <a:ext uri="{FF2B5EF4-FFF2-40B4-BE49-F238E27FC236}">
                <a16:creationId xmlns:a16="http://schemas.microsoft.com/office/drawing/2014/main" id="{6FAEB77B-C9AE-5EC8-3043-2C6C91015EF2}"/>
              </a:ext>
            </a:extLst>
          </p:cNvPr>
          <p:cNvSpPr>
            <a:spLocks noGrp="1"/>
          </p:cNvSpPr>
          <p:nvPr>
            <p:ph type="body" sz="quarter" idx="20"/>
          </p:nvPr>
        </p:nvSpPr>
        <p:spPr>
          <a:xfrm>
            <a:off x="5769864" y="780642"/>
            <a:ext cx="5029200" cy="338328"/>
          </a:xfrm>
        </p:spPr>
        <p:txBody>
          <a:bodyPr/>
          <a:lstStyle>
            <a:lvl1pPr marL="0" indent="0">
              <a:buNone/>
              <a:defRPr sz="1600">
                <a:latin typeface="+mn-lt"/>
              </a:defRPr>
            </a:lvl1pPr>
          </a:lstStyle>
          <a:p>
            <a:pPr lvl="0"/>
            <a:r>
              <a:rPr lang="en-US" noProof="0"/>
              <a:t>Click to edit Master text styles</a:t>
            </a:r>
          </a:p>
        </p:txBody>
      </p:sp>
      <p:sp>
        <p:nvSpPr>
          <p:cNvPr id="48" name="Picture Placeholder 46">
            <a:extLst>
              <a:ext uri="{FF2B5EF4-FFF2-40B4-BE49-F238E27FC236}">
                <a16:creationId xmlns:a16="http://schemas.microsoft.com/office/drawing/2014/main" id="{EA6CA3D6-A486-C220-D150-162068803F01}"/>
              </a:ext>
            </a:extLst>
          </p:cNvPr>
          <p:cNvSpPr>
            <a:spLocks noGrp="1"/>
          </p:cNvSpPr>
          <p:nvPr>
            <p:ph type="pic" sz="quarter" idx="11"/>
          </p:nvPr>
        </p:nvSpPr>
        <p:spPr>
          <a:xfrm>
            <a:off x="4455524" y="1744522"/>
            <a:ext cx="640080" cy="640080"/>
          </a:xfrm>
        </p:spPr>
        <p:txBody>
          <a:bodyPr anchor="ctr"/>
          <a:lstStyle>
            <a:lvl1pPr marL="0" indent="0" algn="ctr">
              <a:buNone/>
              <a:defRPr sz="900"/>
            </a:lvl1pPr>
          </a:lstStyle>
          <a:p>
            <a:r>
              <a:rPr lang="en-US" noProof="0" dirty="0"/>
              <a:t>Click icon to add picture</a:t>
            </a:r>
          </a:p>
        </p:txBody>
      </p:sp>
      <p:sp>
        <p:nvSpPr>
          <p:cNvPr id="54" name="Text Placeholder 52">
            <a:extLst>
              <a:ext uri="{FF2B5EF4-FFF2-40B4-BE49-F238E27FC236}">
                <a16:creationId xmlns:a16="http://schemas.microsoft.com/office/drawing/2014/main" id="{B70CC111-C404-5983-7E1A-758C72DA2151}"/>
              </a:ext>
            </a:extLst>
          </p:cNvPr>
          <p:cNvSpPr>
            <a:spLocks noGrp="1"/>
          </p:cNvSpPr>
          <p:nvPr>
            <p:ph type="body" sz="quarter" idx="16"/>
          </p:nvPr>
        </p:nvSpPr>
        <p:spPr>
          <a:xfrm>
            <a:off x="5769864" y="1746504"/>
            <a:ext cx="3840480" cy="338328"/>
          </a:xfrm>
        </p:spPr>
        <p:txBody>
          <a:bodyPr/>
          <a:lstStyle>
            <a:lvl1pPr marL="0" indent="0">
              <a:buNone/>
              <a:defRPr sz="2000">
                <a:latin typeface="+mj-lt"/>
              </a:defRPr>
            </a:lvl1pPr>
          </a:lstStyle>
          <a:p>
            <a:pPr lvl="0"/>
            <a:r>
              <a:rPr lang="en-US" noProof="0"/>
              <a:t>Click to edit Master text styles</a:t>
            </a:r>
          </a:p>
        </p:txBody>
      </p:sp>
      <p:sp>
        <p:nvSpPr>
          <p:cNvPr id="59" name="Text Placeholder 52">
            <a:extLst>
              <a:ext uri="{FF2B5EF4-FFF2-40B4-BE49-F238E27FC236}">
                <a16:creationId xmlns:a16="http://schemas.microsoft.com/office/drawing/2014/main" id="{0FACAEC0-F5EF-8921-74B5-2C775EC42E63}"/>
              </a:ext>
            </a:extLst>
          </p:cNvPr>
          <p:cNvSpPr>
            <a:spLocks noGrp="1"/>
          </p:cNvSpPr>
          <p:nvPr>
            <p:ph type="body" sz="quarter" idx="21"/>
          </p:nvPr>
        </p:nvSpPr>
        <p:spPr>
          <a:xfrm>
            <a:off x="5769864" y="2069946"/>
            <a:ext cx="5029200" cy="338328"/>
          </a:xfrm>
        </p:spPr>
        <p:txBody>
          <a:bodyPr/>
          <a:lstStyle>
            <a:lvl1pPr marL="0" indent="0">
              <a:buNone/>
              <a:defRPr sz="1600">
                <a:latin typeface="+mn-lt"/>
              </a:defRPr>
            </a:lvl1pPr>
          </a:lstStyle>
          <a:p>
            <a:pPr lvl="0"/>
            <a:r>
              <a:rPr lang="en-US" noProof="0"/>
              <a:t>Click to edit Master text styles</a:t>
            </a:r>
          </a:p>
        </p:txBody>
      </p:sp>
      <p:sp>
        <p:nvSpPr>
          <p:cNvPr id="49" name="Picture Placeholder 46">
            <a:extLst>
              <a:ext uri="{FF2B5EF4-FFF2-40B4-BE49-F238E27FC236}">
                <a16:creationId xmlns:a16="http://schemas.microsoft.com/office/drawing/2014/main" id="{D85BED76-EF8A-3369-FA46-11513F2D2231}"/>
              </a:ext>
            </a:extLst>
          </p:cNvPr>
          <p:cNvSpPr>
            <a:spLocks noGrp="1"/>
          </p:cNvSpPr>
          <p:nvPr>
            <p:ph type="pic" sz="quarter" idx="12"/>
          </p:nvPr>
        </p:nvSpPr>
        <p:spPr>
          <a:xfrm>
            <a:off x="4455524" y="3034028"/>
            <a:ext cx="640080" cy="640080"/>
          </a:xfrm>
        </p:spPr>
        <p:txBody>
          <a:bodyPr anchor="ctr"/>
          <a:lstStyle>
            <a:lvl1pPr marL="0" indent="0" algn="ctr">
              <a:buNone/>
              <a:defRPr sz="900"/>
            </a:lvl1pPr>
          </a:lstStyle>
          <a:p>
            <a:r>
              <a:rPr lang="en-US" noProof="0" dirty="0"/>
              <a:t>Click icon to add picture</a:t>
            </a:r>
          </a:p>
        </p:txBody>
      </p:sp>
      <p:sp>
        <p:nvSpPr>
          <p:cNvPr id="55" name="Text Placeholder 52">
            <a:extLst>
              <a:ext uri="{FF2B5EF4-FFF2-40B4-BE49-F238E27FC236}">
                <a16:creationId xmlns:a16="http://schemas.microsoft.com/office/drawing/2014/main" id="{3A752FC9-DE9C-9701-E24E-6F1AC075B16E}"/>
              </a:ext>
            </a:extLst>
          </p:cNvPr>
          <p:cNvSpPr>
            <a:spLocks noGrp="1"/>
          </p:cNvSpPr>
          <p:nvPr>
            <p:ph type="body" sz="quarter" idx="17"/>
          </p:nvPr>
        </p:nvSpPr>
        <p:spPr>
          <a:xfrm>
            <a:off x="5769864" y="3035808"/>
            <a:ext cx="3840480" cy="338328"/>
          </a:xfrm>
        </p:spPr>
        <p:txBody>
          <a:bodyPr/>
          <a:lstStyle>
            <a:lvl1pPr marL="0" indent="0">
              <a:buNone/>
              <a:defRPr sz="2000">
                <a:latin typeface="+mj-lt"/>
              </a:defRPr>
            </a:lvl1pPr>
          </a:lstStyle>
          <a:p>
            <a:pPr lvl="0"/>
            <a:r>
              <a:rPr lang="en-US" noProof="0"/>
              <a:t>Click to edit Master text styles</a:t>
            </a:r>
          </a:p>
        </p:txBody>
      </p:sp>
      <p:sp>
        <p:nvSpPr>
          <p:cNvPr id="60" name="Text Placeholder 52">
            <a:extLst>
              <a:ext uri="{FF2B5EF4-FFF2-40B4-BE49-F238E27FC236}">
                <a16:creationId xmlns:a16="http://schemas.microsoft.com/office/drawing/2014/main" id="{5CA64FAC-BAC1-519A-1252-ED8A726B6313}"/>
              </a:ext>
            </a:extLst>
          </p:cNvPr>
          <p:cNvSpPr>
            <a:spLocks noGrp="1"/>
          </p:cNvSpPr>
          <p:nvPr>
            <p:ph type="body" sz="quarter" idx="22"/>
          </p:nvPr>
        </p:nvSpPr>
        <p:spPr>
          <a:xfrm>
            <a:off x="5769864" y="3359250"/>
            <a:ext cx="5029200" cy="338328"/>
          </a:xfrm>
        </p:spPr>
        <p:txBody>
          <a:bodyPr/>
          <a:lstStyle>
            <a:lvl1pPr marL="0" indent="0">
              <a:buNone/>
              <a:defRPr sz="1600">
                <a:latin typeface="+mn-lt"/>
              </a:defRPr>
            </a:lvl1pPr>
          </a:lstStyle>
          <a:p>
            <a:pPr lvl="0"/>
            <a:r>
              <a:rPr lang="en-US" noProof="0"/>
              <a:t>Click to edit Master text styles</a:t>
            </a:r>
          </a:p>
        </p:txBody>
      </p:sp>
      <p:sp>
        <p:nvSpPr>
          <p:cNvPr id="50" name="Picture Placeholder 46">
            <a:extLst>
              <a:ext uri="{FF2B5EF4-FFF2-40B4-BE49-F238E27FC236}">
                <a16:creationId xmlns:a16="http://schemas.microsoft.com/office/drawing/2014/main" id="{5FF1804E-BBAF-5060-07A3-705BCCF0D7C5}"/>
              </a:ext>
            </a:extLst>
          </p:cNvPr>
          <p:cNvSpPr>
            <a:spLocks noGrp="1"/>
          </p:cNvSpPr>
          <p:nvPr>
            <p:ph type="pic" sz="quarter" idx="13"/>
          </p:nvPr>
        </p:nvSpPr>
        <p:spPr>
          <a:xfrm>
            <a:off x="4455524" y="4382716"/>
            <a:ext cx="640080" cy="640080"/>
          </a:xfrm>
        </p:spPr>
        <p:txBody>
          <a:bodyPr anchor="ctr"/>
          <a:lstStyle>
            <a:lvl1pPr marL="0" indent="0" algn="ctr">
              <a:buNone/>
              <a:defRPr sz="900"/>
            </a:lvl1pPr>
          </a:lstStyle>
          <a:p>
            <a:r>
              <a:rPr lang="en-US" noProof="0" dirty="0"/>
              <a:t>Click icon to add picture</a:t>
            </a:r>
          </a:p>
        </p:txBody>
      </p:sp>
      <p:sp>
        <p:nvSpPr>
          <p:cNvPr id="56" name="Text Placeholder 52">
            <a:extLst>
              <a:ext uri="{FF2B5EF4-FFF2-40B4-BE49-F238E27FC236}">
                <a16:creationId xmlns:a16="http://schemas.microsoft.com/office/drawing/2014/main" id="{D03AC44E-421F-94EE-DC26-D4F6FB1D5444}"/>
              </a:ext>
            </a:extLst>
          </p:cNvPr>
          <p:cNvSpPr>
            <a:spLocks noGrp="1"/>
          </p:cNvSpPr>
          <p:nvPr>
            <p:ph type="body" sz="quarter" idx="18"/>
          </p:nvPr>
        </p:nvSpPr>
        <p:spPr>
          <a:xfrm>
            <a:off x="5769864" y="4325112"/>
            <a:ext cx="3840480" cy="338328"/>
          </a:xfrm>
        </p:spPr>
        <p:txBody>
          <a:bodyPr/>
          <a:lstStyle>
            <a:lvl1pPr marL="0" indent="0">
              <a:buNone/>
              <a:defRPr sz="2000">
                <a:latin typeface="+mj-lt"/>
              </a:defRPr>
            </a:lvl1pPr>
          </a:lstStyle>
          <a:p>
            <a:pPr lvl="0"/>
            <a:r>
              <a:rPr lang="en-US" noProof="0"/>
              <a:t>Click to edit Master text styles</a:t>
            </a:r>
          </a:p>
        </p:txBody>
      </p:sp>
      <p:sp>
        <p:nvSpPr>
          <p:cNvPr id="61" name="Text Placeholder 52">
            <a:extLst>
              <a:ext uri="{FF2B5EF4-FFF2-40B4-BE49-F238E27FC236}">
                <a16:creationId xmlns:a16="http://schemas.microsoft.com/office/drawing/2014/main" id="{4806989D-2A9A-5590-1EF7-9BF0E1F4C43D}"/>
              </a:ext>
            </a:extLst>
          </p:cNvPr>
          <p:cNvSpPr>
            <a:spLocks noGrp="1"/>
          </p:cNvSpPr>
          <p:nvPr>
            <p:ph type="body" sz="quarter" idx="23"/>
          </p:nvPr>
        </p:nvSpPr>
        <p:spPr>
          <a:xfrm>
            <a:off x="5769864" y="4648554"/>
            <a:ext cx="5029200" cy="338328"/>
          </a:xfrm>
        </p:spPr>
        <p:txBody>
          <a:bodyPr/>
          <a:lstStyle>
            <a:lvl1pPr marL="0" indent="0">
              <a:buNone/>
              <a:defRPr sz="1600">
                <a:latin typeface="+mn-lt"/>
              </a:defRPr>
            </a:lvl1pPr>
          </a:lstStyle>
          <a:p>
            <a:pPr lvl="0"/>
            <a:r>
              <a:rPr lang="en-US" noProof="0"/>
              <a:t>Click to edit Master text styles</a:t>
            </a:r>
          </a:p>
        </p:txBody>
      </p:sp>
      <p:sp>
        <p:nvSpPr>
          <p:cNvPr id="51" name="Picture Placeholder 46">
            <a:extLst>
              <a:ext uri="{FF2B5EF4-FFF2-40B4-BE49-F238E27FC236}">
                <a16:creationId xmlns:a16="http://schemas.microsoft.com/office/drawing/2014/main" id="{C28AAD1A-4269-0A5C-7418-7DFC69060C90}"/>
              </a:ext>
            </a:extLst>
          </p:cNvPr>
          <p:cNvSpPr>
            <a:spLocks noGrp="1"/>
          </p:cNvSpPr>
          <p:nvPr>
            <p:ph type="pic" sz="quarter" idx="14"/>
          </p:nvPr>
        </p:nvSpPr>
        <p:spPr>
          <a:xfrm>
            <a:off x="4455524" y="5675320"/>
            <a:ext cx="640080" cy="640080"/>
          </a:xfrm>
        </p:spPr>
        <p:txBody>
          <a:bodyPr anchor="ctr"/>
          <a:lstStyle>
            <a:lvl1pPr marL="0" indent="0" algn="ctr">
              <a:buNone/>
              <a:defRPr sz="900"/>
            </a:lvl1pPr>
          </a:lstStyle>
          <a:p>
            <a:r>
              <a:rPr lang="en-US" noProof="0" dirty="0"/>
              <a:t>Click icon to add picture</a:t>
            </a:r>
          </a:p>
        </p:txBody>
      </p:sp>
      <p:sp>
        <p:nvSpPr>
          <p:cNvPr id="57" name="Text Placeholder 52">
            <a:extLst>
              <a:ext uri="{FF2B5EF4-FFF2-40B4-BE49-F238E27FC236}">
                <a16:creationId xmlns:a16="http://schemas.microsoft.com/office/drawing/2014/main" id="{650C0EB3-5783-DC1F-09A3-02DFAA316429}"/>
              </a:ext>
            </a:extLst>
          </p:cNvPr>
          <p:cNvSpPr>
            <a:spLocks noGrp="1"/>
          </p:cNvSpPr>
          <p:nvPr>
            <p:ph type="body" sz="quarter" idx="19"/>
          </p:nvPr>
        </p:nvSpPr>
        <p:spPr>
          <a:xfrm>
            <a:off x="5769864" y="5614416"/>
            <a:ext cx="3840480" cy="338328"/>
          </a:xfrm>
        </p:spPr>
        <p:txBody>
          <a:bodyPr/>
          <a:lstStyle>
            <a:lvl1pPr marL="0" indent="0">
              <a:buNone/>
              <a:defRPr sz="2000">
                <a:latin typeface="+mj-lt"/>
              </a:defRPr>
            </a:lvl1pPr>
          </a:lstStyle>
          <a:p>
            <a:pPr lvl="0"/>
            <a:r>
              <a:rPr lang="en-US" noProof="0"/>
              <a:t>Click to edit Master text styles</a:t>
            </a:r>
          </a:p>
        </p:txBody>
      </p:sp>
      <p:sp>
        <p:nvSpPr>
          <p:cNvPr id="62" name="Text Placeholder 52">
            <a:extLst>
              <a:ext uri="{FF2B5EF4-FFF2-40B4-BE49-F238E27FC236}">
                <a16:creationId xmlns:a16="http://schemas.microsoft.com/office/drawing/2014/main" id="{94850C9F-BD14-9481-E7F6-526639251EB9}"/>
              </a:ext>
            </a:extLst>
          </p:cNvPr>
          <p:cNvSpPr>
            <a:spLocks noGrp="1"/>
          </p:cNvSpPr>
          <p:nvPr>
            <p:ph type="body" sz="quarter" idx="24"/>
          </p:nvPr>
        </p:nvSpPr>
        <p:spPr>
          <a:xfrm>
            <a:off x="5769864" y="5937858"/>
            <a:ext cx="5029200" cy="338328"/>
          </a:xfrm>
        </p:spPr>
        <p:txBody>
          <a:bodyPr/>
          <a:lstStyle>
            <a:lvl1pPr marL="0" indent="0">
              <a:buNone/>
              <a:defRPr sz="1600">
                <a:latin typeface="+mn-lt"/>
              </a:defRPr>
            </a:lvl1pPr>
          </a:lstStyle>
          <a:p>
            <a:pPr lvl="0"/>
            <a:r>
              <a:rPr lang="en-US" noProof="0"/>
              <a:t>Click to edit Master text styles</a:t>
            </a:r>
          </a:p>
        </p:txBody>
      </p:sp>
      <p:sp>
        <p:nvSpPr>
          <p:cNvPr id="2" name="Title 1">
            <a:extLst>
              <a:ext uri="{FF2B5EF4-FFF2-40B4-BE49-F238E27FC236}">
                <a16:creationId xmlns:a16="http://schemas.microsoft.com/office/drawing/2014/main" id="{0B69EB71-EE42-930D-4E54-FA0F44BD2D36}"/>
              </a:ext>
            </a:extLst>
          </p:cNvPr>
          <p:cNvSpPr>
            <a:spLocks noGrp="1"/>
          </p:cNvSpPr>
          <p:nvPr>
            <p:ph type="title"/>
          </p:nvPr>
        </p:nvSpPr>
        <p:spPr>
          <a:xfrm>
            <a:off x="731520" y="1947672"/>
            <a:ext cx="3209544" cy="2862072"/>
          </a:xfrm>
        </p:spPr>
        <p:txBody>
          <a:bodyPr anchor="ctr"/>
          <a:lstStyle>
            <a:lvl1pPr algn="l">
              <a:defRPr/>
            </a:lvl1pPr>
          </a:lstStyle>
          <a:p>
            <a:r>
              <a:rPr lang="en-US" noProof="0"/>
              <a:t>Click to edit Master title style</a:t>
            </a:r>
          </a:p>
        </p:txBody>
      </p:sp>
    </p:spTree>
    <p:extLst>
      <p:ext uri="{BB962C8B-B14F-4D97-AF65-F5344CB8AC3E}">
        <p14:creationId xmlns:p14="http://schemas.microsoft.com/office/powerpoint/2010/main" val="24512063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ist">
    <p:bg>
      <p:bgPr>
        <a:solidFill>
          <a:schemeClr val="accent4"/>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1A52F175-2E39-E9BE-B4DF-67098DB248AA}"/>
              </a:ext>
            </a:extLst>
          </p:cNvPr>
          <p:cNvSpPr/>
          <p:nvPr/>
        </p:nvSpPr>
        <p:spPr>
          <a:xfrm>
            <a:off x="5619151" y="1013540"/>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accent2"/>
              </a:solidFill>
              <a:latin typeface="+mj-lt"/>
              <a:ea typeface="Karla"/>
              <a:cs typeface="Karla"/>
              <a:sym typeface="Karla"/>
            </a:endParaRPr>
          </a:p>
        </p:txBody>
      </p:sp>
      <p:sp>
        <p:nvSpPr>
          <p:cNvPr id="9" name="Shape">
            <a:extLst>
              <a:ext uri="{FF2B5EF4-FFF2-40B4-BE49-F238E27FC236}">
                <a16:creationId xmlns:a16="http://schemas.microsoft.com/office/drawing/2014/main" id="{CE3B3000-733D-1995-D39A-E659E5A429CC}"/>
              </a:ext>
            </a:extLst>
          </p:cNvPr>
          <p:cNvSpPr/>
          <p:nvPr/>
        </p:nvSpPr>
        <p:spPr>
          <a:xfrm>
            <a:off x="5619151" y="2290167"/>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1" name="Shape">
            <a:extLst>
              <a:ext uri="{FF2B5EF4-FFF2-40B4-BE49-F238E27FC236}">
                <a16:creationId xmlns:a16="http://schemas.microsoft.com/office/drawing/2014/main" id="{F1BC0AB2-17DA-D97E-3052-DA48D80F7428}"/>
              </a:ext>
            </a:extLst>
          </p:cNvPr>
          <p:cNvSpPr/>
          <p:nvPr/>
        </p:nvSpPr>
        <p:spPr>
          <a:xfrm>
            <a:off x="5619151" y="3592450"/>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3" name="Shape">
            <a:extLst>
              <a:ext uri="{FF2B5EF4-FFF2-40B4-BE49-F238E27FC236}">
                <a16:creationId xmlns:a16="http://schemas.microsoft.com/office/drawing/2014/main" id="{C860490F-E3DB-3E9F-0AC6-F04949DC59C3}"/>
              </a:ext>
            </a:extLst>
          </p:cNvPr>
          <p:cNvSpPr/>
          <p:nvPr/>
        </p:nvSpPr>
        <p:spPr>
          <a:xfrm>
            <a:off x="5619152" y="4889530"/>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7" name="Shape">
            <a:extLst>
              <a:ext uri="{FF2B5EF4-FFF2-40B4-BE49-F238E27FC236}">
                <a16:creationId xmlns:a16="http://schemas.microsoft.com/office/drawing/2014/main" id="{EEA0BE49-92E1-A1A3-40E0-DDAA5511F637}"/>
              </a:ext>
            </a:extLst>
          </p:cNvPr>
          <p:cNvSpPr/>
          <p:nvPr/>
        </p:nvSpPr>
        <p:spPr>
          <a:xfrm>
            <a:off x="4360777" y="2304237"/>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9" name="Shape">
            <a:extLst>
              <a:ext uri="{FF2B5EF4-FFF2-40B4-BE49-F238E27FC236}">
                <a16:creationId xmlns:a16="http://schemas.microsoft.com/office/drawing/2014/main" id="{DF15F1EC-1D2B-FF49-7785-26BC7083A07C}"/>
              </a:ext>
            </a:extLst>
          </p:cNvPr>
          <p:cNvSpPr/>
          <p:nvPr/>
        </p:nvSpPr>
        <p:spPr>
          <a:xfrm>
            <a:off x="4360777" y="359374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1" name="Shape">
            <a:extLst>
              <a:ext uri="{FF2B5EF4-FFF2-40B4-BE49-F238E27FC236}">
                <a16:creationId xmlns:a16="http://schemas.microsoft.com/office/drawing/2014/main" id="{BE3FDD69-3D60-CF6B-97A3-7B2C1AE3100A}"/>
              </a:ext>
            </a:extLst>
          </p:cNvPr>
          <p:cNvSpPr/>
          <p:nvPr/>
        </p:nvSpPr>
        <p:spPr>
          <a:xfrm>
            <a:off x="4360777" y="4943500"/>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5" name="Shape">
            <a:extLst>
              <a:ext uri="{FF2B5EF4-FFF2-40B4-BE49-F238E27FC236}">
                <a16:creationId xmlns:a16="http://schemas.microsoft.com/office/drawing/2014/main" id="{8D887B7F-9EBA-E7B8-64CE-5EAB1DF08E19}"/>
              </a:ext>
            </a:extLst>
          </p:cNvPr>
          <p:cNvSpPr/>
          <p:nvPr/>
        </p:nvSpPr>
        <p:spPr>
          <a:xfrm>
            <a:off x="4360777" y="1027610"/>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7" name="Shape">
            <a:extLst>
              <a:ext uri="{FF2B5EF4-FFF2-40B4-BE49-F238E27FC236}">
                <a16:creationId xmlns:a16="http://schemas.microsoft.com/office/drawing/2014/main" id="{5AC86C31-7E67-B4EC-1AE0-291ED77F2214}"/>
              </a:ext>
            </a:extLst>
          </p:cNvPr>
          <p:cNvSpPr/>
          <p:nvPr/>
        </p:nvSpPr>
        <p:spPr>
          <a:xfrm>
            <a:off x="5524425" y="907924"/>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29" name="Shape">
            <a:extLst>
              <a:ext uri="{FF2B5EF4-FFF2-40B4-BE49-F238E27FC236}">
                <a16:creationId xmlns:a16="http://schemas.microsoft.com/office/drawing/2014/main" id="{A7BF8E2B-5184-B584-D484-7D82C9DA6C41}"/>
              </a:ext>
            </a:extLst>
          </p:cNvPr>
          <p:cNvSpPr/>
          <p:nvPr/>
        </p:nvSpPr>
        <p:spPr>
          <a:xfrm>
            <a:off x="5524425" y="2184551"/>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1" name="Shape">
            <a:extLst>
              <a:ext uri="{FF2B5EF4-FFF2-40B4-BE49-F238E27FC236}">
                <a16:creationId xmlns:a16="http://schemas.microsoft.com/office/drawing/2014/main" id="{9E808B73-94D7-57E7-3837-3DA718162E5B}"/>
              </a:ext>
            </a:extLst>
          </p:cNvPr>
          <p:cNvSpPr/>
          <p:nvPr/>
        </p:nvSpPr>
        <p:spPr>
          <a:xfrm>
            <a:off x="5524425" y="34740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3" name="Shape">
            <a:extLst>
              <a:ext uri="{FF2B5EF4-FFF2-40B4-BE49-F238E27FC236}">
                <a16:creationId xmlns:a16="http://schemas.microsoft.com/office/drawing/2014/main" id="{F340E0DF-98FD-EA55-7B4B-8E58FC5CFCDA}"/>
              </a:ext>
            </a:extLst>
          </p:cNvPr>
          <p:cNvSpPr/>
          <p:nvPr/>
        </p:nvSpPr>
        <p:spPr>
          <a:xfrm>
            <a:off x="5524426" y="4783914"/>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7" name="Shape">
            <a:extLst>
              <a:ext uri="{FF2B5EF4-FFF2-40B4-BE49-F238E27FC236}">
                <a16:creationId xmlns:a16="http://schemas.microsoft.com/office/drawing/2014/main" id="{A4889AFC-C17E-6AF6-25D9-F977ACD04A9D}"/>
              </a:ext>
            </a:extLst>
          </p:cNvPr>
          <p:cNvSpPr/>
          <p:nvPr/>
        </p:nvSpPr>
        <p:spPr>
          <a:xfrm>
            <a:off x="4302664" y="969497"/>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39" name="Shape">
            <a:extLst>
              <a:ext uri="{FF2B5EF4-FFF2-40B4-BE49-F238E27FC236}">
                <a16:creationId xmlns:a16="http://schemas.microsoft.com/office/drawing/2014/main" id="{5E0F6889-9671-EA56-B88B-DBA6C149062C}"/>
              </a:ext>
            </a:extLst>
          </p:cNvPr>
          <p:cNvSpPr/>
          <p:nvPr/>
        </p:nvSpPr>
        <p:spPr>
          <a:xfrm>
            <a:off x="4302664" y="2246124"/>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1" name="Shape">
            <a:extLst>
              <a:ext uri="{FF2B5EF4-FFF2-40B4-BE49-F238E27FC236}">
                <a16:creationId xmlns:a16="http://schemas.microsoft.com/office/drawing/2014/main" id="{44CB8F8B-1D14-EA9D-117E-79BB0DB776E9}"/>
              </a:ext>
            </a:extLst>
          </p:cNvPr>
          <p:cNvSpPr/>
          <p:nvPr/>
        </p:nvSpPr>
        <p:spPr>
          <a:xfrm>
            <a:off x="4302664" y="353563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3" name="Shape">
            <a:extLst>
              <a:ext uri="{FF2B5EF4-FFF2-40B4-BE49-F238E27FC236}">
                <a16:creationId xmlns:a16="http://schemas.microsoft.com/office/drawing/2014/main" id="{9D8D9DEA-F6DA-EFDC-5DDF-946728969392}"/>
              </a:ext>
            </a:extLst>
          </p:cNvPr>
          <p:cNvSpPr/>
          <p:nvPr/>
        </p:nvSpPr>
        <p:spPr>
          <a:xfrm>
            <a:off x="4302664" y="4884318"/>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7" name="Picture Placeholder 46">
            <a:extLst>
              <a:ext uri="{FF2B5EF4-FFF2-40B4-BE49-F238E27FC236}">
                <a16:creationId xmlns:a16="http://schemas.microsoft.com/office/drawing/2014/main" id="{3B37AA0A-CC3F-643E-4CA3-94EE9D0B955A}"/>
              </a:ext>
            </a:extLst>
          </p:cNvPr>
          <p:cNvSpPr>
            <a:spLocks noGrp="1"/>
          </p:cNvSpPr>
          <p:nvPr>
            <p:ph type="pic" sz="quarter" idx="10"/>
          </p:nvPr>
        </p:nvSpPr>
        <p:spPr>
          <a:xfrm>
            <a:off x="4467556" y="1134389"/>
            <a:ext cx="640080" cy="640080"/>
          </a:xfrm>
        </p:spPr>
        <p:txBody>
          <a:bodyPr anchor="ctr"/>
          <a:lstStyle>
            <a:lvl1pPr marL="0" indent="0" algn="ctr">
              <a:buNone/>
              <a:defRPr sz="900"/>
            </a:lvl1pPr>
          </a:lstStyle>
          <a:p>
            <a:r>
              <a:rPr lang="en-US" noProof="0" dirty="0"/>
              <a:t>Click icon to add picture</a:t>
            </a:r>
          </a:p>
        </p:txBody>
      </p:sp>
      <p:sp>
        <p:nvSpPr>
          <p:cNvPr id="53" name="Text Placeholder 52">
            <a:extLst>
              <a:ext uri="{FF2B5EF4-FFF2-40B4-BE49-F238E27FC236}">
                <a16:creationId xmlns:a16="http://schemas.microsoft.com/office/drawing/2014/main" id="{04148F56-845C-40C8-5EFE-44B32FB55764}"/>
              </a:ext>
            </a:extLst>
          </p:cNvPr>
          <p:cNvSpPr>
            <a:spLocks noGrp="1"/>
          </p:cNvSpPr>
          <p:nvPr>
            <p:ph type="body" sz="quarter" idx="15"/>
          </p:nvPr>
        </p:nvSpPr>
        <p:spPr>
          <a:xfrm>
            <a:off x="5781896" y="1123694"/>
            <a:ext cx="3840480" cy="338328"/>
          </a:xfrm>
        </p:spPr>
        <p:txBody>
          <a:bodyPr/>
          <a:lstStyle>
            <a:lvl1pPr marL="0" indent="0">
              <a:buNone/>
              <a:defRPr sz="2000">
                <a:latin typeface="+mj-lt"/>
              </a:defRPr>
            </a:lvl1pPr>
          </a:lstStyle>
          <a:p>
            <a:pPr lvl="0"/>
            <a:r>
              <a:rPr lang="en-US" noProof="0"/>
              <a:t>Click to edit Master text styles</a:t>
            </a:r>
          </a:p>
        </p:txBody>
      </p:sp>
      <p:sp>
        <p:nvSpPr>
          <p:cNvPr id="58" name="Text Placeholder 52">
            <a:extLst>
              <a:ext uri="{FF2B5EF4-FFF2-40B4-BE49-F238E27FC236}">
                <a16:creationId xmlns:a16="http://schemas.microsoft.com/office/drawing/2014/main" id="{6FAEB77B-C9AE-5EC8-3043-2C6C91015EF2}"/>
              </a:ext>
            </a:extLst>
          </p:cNvPr>
          <p:cNvSpPr>
            <a:spLocks noGrp="1"/>
          </p:cNvSpPr>
          <p:nvPr>
            <p:ph type="body" sz="quarter" idx="20"/>
          </p:nvPr>
        </p:nvSpPr>
        <p:spPr>
          <a:xfrm>
            <a:off x="5781896" y="1447136"/>
            <a:ext cx="5029200" cy="338328"/>
          </a:xfrm>
        </p:spPr>
        <p:txBody>
          <a:bodyPr/>
          <a:lstStyle>
            <a:lvl1pPr marL="0" indent="0">
              <a:buNone/>
              <a:defRPr sz="1600">
                <a:latin typeface="+mn-lt"/>
              </a:defRPr>
            </a:lvl1pPr>
          </a:lstStyle>
          <a:p>
            <a:pPr lvl="0"/>
            <a:r>
              <a:rPr lang="en-US" noProof="0"/>
              <a:t>Click to edit Master text styles</a:t>
            </a:r>
          </a:p>
        </p:txBody>
      </p:sp>
      <p:sp>
        <p:nvSpPr>
          <p:cNvPr id="48" name="Picture Placeholder 46">
            <a:extLst>
              <a:ext uri="{FF2B5EF4-FFF2-40B4-BE49-F238E27FC236}">
                <a16:creationId xmlns:a16="http://schemas.microsoft.com/office/drawing/2014/main" id="{EA6CA3D6-A486-C220-D150-162068803F01}"/>
              </a:ext>
            </a:extLst>
          </p:cNvPr>
          <p:cNvSpPr>
            <a:spLocks noGrp="1"/>
          </p:cNvSpPr>
          <p:nvPr>
            <p:ph type="pic" sz="quarter" idx="11"/>
          </p:nvPr>
        </p:nvSpPr>
        <p:spPr>
          <a:xfrm>
            <a:off x="4467556" y="2411016"/>
            <a:ext cx="640080" cy="640080"/>
          </a:xfrm>
        </p:spPr>
        <p:txBody>
          <a:bodyPr anchor="ctr"/>
          <a:lstStyle>
            <a:lvl1pPr marL="0" indent="0" algn="ctr">
              <a:buNone/>
              <a:defRPr sz="900"/>
            </a:lvl1pPr>
          </a:lstStyle>
          <a:p>
            <a:r>
              <a:rPr lang="en-US" noProof="0" dirty="0"/>
              <a:t>Click icon to add picture</a:t>
            </a:r>
          </a:p>
        </p:txBody>
      </p:sp>
      <p:sp>
        <p:nvSpPr>
          <p:cNvPr id="54" name="Text Placeholder 52">
            <a:extLst>
              <a:ext uri="{FF2B5EF4-FFF2-40B4-BE49-F238E27FC236}">
                <a16:creationId xmlns:a16="http://schemas.microsoft.com/office/drawing/2014/main" id="{B70CC111-C404-5983-7E1A-758C72DA2151}"/>
              </a:ext>
            </a:extLst>
          </p:cNvPr>
          <p:cNvSpPr>
            <a:spLocks noGrp="1"/>
          </p:cNvSpPr>
          <p:nvPr>
            <p:ph type="body" sz="quarter" idx="16"/>
          </p:nvPr>
        </p:nvSpPr>
        <p:spPr>
          <a:xfrm>
            <a:off x="5781896" y="2412998"/>
            <a:ext cx="3840480" cy="338328"/>
          </a:xfrm>
        </p:spPr>
        <p:txBody>
          <a:bodyPr/>
          <a:lstStyle>
            <a:lvl1pPr marL="0" indent="0">
              <a:buNone/>
              <a:defRPr sz="2000">
                <a:latin typeface="+mj-lt"/>
              </a:defRPr>
            </a:lvl1pPr>
          </a:lstStyle>
          <a:p>
            <a:pPr lvl="0"/>
            <a:r>
              <a:rPr lang="en-US" noProof="0"/>
              <a:t>Click to edit Master text styles</a:t>
            </a:r>
          </a:p>
        </p:txBody>
      </p:sp>
      <p:sp>
        <p:nvSpPr>
          <p:cNvPr id="59" name="Text Placeholder 52">
            <a:extLst>
              <a:ext uri="{FF2B5EF4-FFF2-40B4-BE49-F238E27FC236}">
                <a16:creationId xmlns:a16="http://schemas.microsoft.com/office/drawing/2014/main" id="{0FACAEC0-F5EF-8921-74B5-2C775EC42E63}"/>
              </a:ext>
            </a:extLst>
          </p:cNvPr>
          <p:cNvSpPr>
            <a:spLocks noGrp="1"/>
          </p:cNvSpPr>
          <p:nvPr>
            <p:ph type="body" sz="quarter" idx="21"/>
          </p:nvPr>
        </p:nvSpPr>
        <p:spPr>
          <a:xfrm>
            <a:off x="5781896" y="2736440"/>
            <a:ext cx="5029200" cy="338328"/>
          </a:xfrm>
        </p:spPr>
        <p:txBody>
          <a:bodyPr/>
          <a:lstStyle>
            <a:lvl1pPr marL="0" indent="0">
              <a:buNone/>
              <a:defRPr sz="1600">
                <a:latin typeface="+mn-lt"/>
              </a:defRPr>
            </a:lvl1pPr>
          </a:lstStyle>
          <a:p>
            <a:pPr lvl="0"/>
            <a:r>
              <a:rPr lang="en-US" noProof="0"/>
              <a:t>Click to edit Master text styles</a:t>
            </a:r>
          </a:p>
        </p:txBody>
      </p:sp>
      <p:sp>
        <p:nvSpPr>
          <p:cNvPr id="49" name="Picture Placeholder 46">
            <a:extLst>
              <a:ext uri="{FF2B5EF4-FFF2-40B4-BE49-F238E27FC236}">
                <a16:creationId xmlns:a16="http://schemas.microsoft.com/office/drawing/2014/main" id="{D85BED76-EF8A-3369-FA46-11513F2D2231}"/>
              </a:ext>
            </a:extLst>
          </p:cNvPr>
          <p:cNvSpPr>
            <a:spLocks noGrp="1"/>
          </p:cNvSpPr>
          <p:nvPr>
            <p:ph type="pic" sz="quarter" idx="12"/>
          </p:nvPr>
        </p:nvSpPr>
        <p:spPr>
          <a:xfrm>
            <a:off x="4467556" y="3700522"/>
            <a:ext cx="640080" cy="640080"/>
          </a:xfrm>
        </p:spPr>
        <p:txBody>
          <a:bodyPr anchor="ctr"/>
          <a:lstStyle>
            <a:lvl1pPr marL="0" indent="0" algn="ctr">
              <a:buNone/>
              <a:defRPr sz="900"/>
            </a:lvl1pPr>
          </a:lstStyle>
          <a:p>
            <a:r>
              <a:rPr lang="en-US" noProof="0" dirty="0"/>
              <a:t>Click icon to add picture</a:t>
            </a:r>
          </a:p>
        </p:txBody>
      </p:sp>
      <p:sp>
        <p:nvSpPr>
          <p:cNvPr id="55" name="Text Placeholder 52">
            <a:extLst>
              <a:ext uri="{FF2B5EF4-FFF2-40B4-BE49-F238E27FC236}">
                <a16:creationId xmlns:a16="http://schemas.microsoft.com/office/drawing/2014/main" id="{3A752FC9-DE9C-9701-E24E-6F1AC075B16E}"/>
              </a:ext>
            </a:extLst>
          </p:cNvPr>
          <p:cNvSpPr>
            <a:spLocks noGrp="1"/>
          </p:cNvSpPr>
          <p:nvPr>
            <p:ph type="body" sz="quarter" idx="17"/>
          </p:nvPr>
        </p:nvSpPr>
        <p:spPr>
          <a:xfrm>
            <a:off x="5781896" y="3702302"/>
            <a:ext cx="3840480" cy="338328"/>
          </a:xfrm>
        </p:spPr>
        <p:txBody>
          <a:bodyPr/>
          <a:lstStyle>
            <a:lvl1pPr marL="0" indent="0">
              <a:buNone/>
              <a:defRPr sz="2000">
                <a:latin typeface="+mj-lt"/>
              </a:defRPr>
            </a:lvl1pPr>
          </a:lstStyle>
          <a:p>
            <a:pPr lvl="0"/>
            <a:r>
              <a:rPr lang="en-US" noProof="0"/>
              <a:t>Click to edit Master text styles</a:t>
            </a:r>
          </a:p>
        </p:txBody>
      </p:sp>
      <p:sp>
        <p:nvSpPr>
          <p:cNvPr id="60" name="Text Placeholder 52">
            <a:extLst>
              <a:ext uri="{FF2B5EF4-FFF2-40B4-BE49-F238E27FC236}">
                <a16:creationId xmlns:a16="http://schemas.microsoft.com/office/drawing/2014/main" id="{5CA64FAC-BAC1-519A-1252-ED8A726B6313}"/>
              </a:ext>
            </a:extLst>
          </p:cNvPr>
          <p:cNvSpPr>
            <a:spLocks noGrp="1"/>
          </p:cNvSpPr>
          <p:nvPr>
            <p:ph type="body" sz="quarter" idx="22"/>
          </p:nvPr>
        </p:nvSpPr>
        <p:spPr>
          <a:xfrm>
            <a:off x="5781896" y="4025744"/>
            <a:ext cx="5029200" cy="338328"/>
          </a:xfrm>
        </p:spPr>
        <p:txBody>
          <a:bodyPr/>
          <a:lstStyle>
            <a:lvl1pPr marL="0" indent="0">
              <a:buNone/>
              <a:defRPr sz="1600">
                <a:latin typeface="+mn-lt"/>
              </a:defRPr>
            </a:lvl1pPr>
          </a:lstStyle>
          <a:p>
            <a:pPr lvl="0"/>
            <a:r>
              <a:rPr lang="en-US" noProof="0"/>
              <a:t>Click to edit Master text styles</a:t>
            </a:r>
          </a:p>
        </p:txBody>
      </p:sp>
      <p:sp>
        <p:nvSpPr>
          <p:cNvPr id="50" name="Picture Placeholder 46">
            <a:extLst>
              <a:ext uri="{FF2B5EF4-FFF2-40B4-BE49-F238E27FC236}">
                <a16:creationId xmlns:a16="http://schemas.microsoft.com/office/drawing/2014/main" id="{5FF1804E-BBAF-5060-07A3-705BCCF0D7C5}"/>
              </a:ext>
            </a:extLst>
          </p:cNvPr>
          <p:cNvSpPr>
            <a:spLocks noGrp="1"/>
          </p:cNvSpPr>
          <p:nvPr>
            <p:ph type="pic" sz="quarter" idx="13"/>
          </p:nvPr>
        </p:nvSpPr>
        <p:spPr>
          <a:xfrm>
            <a:off x="4467556" y="5049210"/>
            <a:ext cx="640080" cy="640080"/>
          </a:xfrm>
        </p:spPr>
        <p:txBody>
          <a:bodyPr anchor="ctr"/>
          <a:lstStyle>
            <a:lvl1pPr marL="0" indent="0" algn="ctr">
              <a:buNone/>
              <a:defRPr sz="900"/>
            </a:lvl1pPr>
          </a:lstStyle>
          <a:p>
            <a:r>
              <a:rPr lang="en-US" noProof="0" dirty="0"/>
              <a:t>Click icon to add picture</a:t>
            </a:r>
          </a:p>
        </p:txBody>
      </p:sp>
      <p:sp>
        <p:nvSpPr>
          <p:cNvPr id="56" name="Text Placeholder 52">
            <a:extLst>
              <a:ext uri="{FF2B5EF4-FFF2-40B4-BE49-F238E27FC236}">
                <a16:creationId xmlns:a16="http://schemas.microsoft.com/office/drawing/2014/main" id="{D03AC44E-421F-94EE-DC26-D4F6FB1D5444}"/>
              </a:ext>
            </a:extLst>
          </p:cNvPr>
          <p:cNvSpPr>
            <a:spLocks noGrp="1"/>
          </p:cNvSpPr>
          <p:nvPr>
            <p:ph type="body" sz="quarter" idx="18"/>
          </p:nvPr>
        </p:nvSpPr>
        <p:spPr>
          <a:xfrm>
            <a:off x="5781896" y="4991606"/>
            <a:ext cx="3840480" cy="338328"/>
          </a:xfrm>
        </p:spPr>
        <p:txBody>
          <a:bodyPr/>
          <a:lstStyle>
            <a:lvl1pPr marL="0" indent="0">
              <a:buNone/>
              <a:defRPr sz="2000">
                <a:latin typeface="+mj-lt"/>
              </a:defRPr>
            </a:lvl1pPr>
          </a:lstStyle>
          <a:p>
            <a:pPr lvl="0"/>
            <a:r>
              <a:rPr lang="en-US" noProof="0"/>
              <a:t>Click to edit Master text styles</a:t>
            </a:r>
          </a:p>
        </p:txBody>
      </p:sp>
      <p:sp>
        <p:nvSpPr>
          <p:cNvPr id="61" name="Text Placeholder 52">
            <a:extLst>
              <a:ext uri="{FF2B5EF4-FFF2-40B4-BE49-F238E27FC236}">
                <a16:creationId xmlns:a16="http://schemas.microsoft.com/office/drawing/2014/main" id="{4806989D-2A9A-5590-1EF7-9BF0E1F4C43D}"/>
              </a:ext>
            </a:extLst>
          </p:cNvPr>
          <p:cNvSpPr>
            <a:spLocks noGrp="1"/>
          </p:cNvSpPr>
          <p:nvPr>
            <p:ph type="body" sz="quarter" idx="23"/>
          </p:nvPr>
        </p:nvSpPr>
        <p:spPr>
          <a:xfrm>
            <a:off x="5781896" y="5315048"/>
            <a:ext cx="5029200" cy="338328"/>
          </a:xfrm>
        </p:spPr>
        <p:txBody>
          <a:bodyPr/>
          <a:lstStyle>
            <a:lvl1pPr marL="0" indent="0">
              <a:buNone/>
              <a:defRPr sz="1600">
                <a:latin typeface="+mn-lt"/>
              </a:defRPr>
            </a:lvl1pPr>
          </a:lstStyle>
          <a:p>
            <a:pPr lvl="0"/>
            <a:r>
              <a:rPr lang="en-US" noProof="0"/>
              <a:t>Click to edit Master text styles</a:t>
            </a:r>
          </a:p>
        </p:txBody>
      </p:sp>
      <p:sp>
        <p:nvSpPr>
          <p:cNvPr id="2" name="Title 1">
            <a:extLst>
              <a:ext uri="{FF2B5EF4-FFF2-40B4-BE49-F238E27FC236}">
                <a16:creationId xmlns:a16="http://schemas.microsoft.com/office/drawing/2014/main" id="{0B69EB71-EE42-930D-4E54-FA0F44BD2D36}"/>
              </a:ext>
            </a:extLst>
          </p:cNvPr>
          <p:cNvSpPr>
            <a:spLocks noGrp="1"/>
          </p:cNvSpPr>
          <p:nvPr>
            <p:ph type="title"/>
          </p:nvPr>
        </p:nvSpPr>
        <p:spPr>
          <a:xfrm>
            <a:off x="731520" y="1947672"/>
            <a:ext cx="3209544" cy="2862072"/>
          </a:xfrm>
        </p:spPr>
        <p:txBody>
          <a:bodyPr anchor="ctr"/>
          <a:lstStyle>
            <a:lvl1pPr algn="l">
              <a:defRPr/>
            </a:lvl1pPr>
          </a:lstStyle>
          <a:p>
            <a:r>
              <a:rPr lang="en-US" noProof="0"/>
              <a:t>Click to edit Master title style</a:t>
            </a:r>
          </a:p>
        </p:txBody>
      </p:sp>
    </p:spTree>
    <p:extLst>
      <p:ext uri="{BB962C8B-B14F-4D97-AF65-F5344CB8AC3E}">
        <p14:creationId xmlns:p14="http://schemas.microsoft.com/office/powerpoint/2010/main" val="2667257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List">
    <p:bg>
      <p:bgPr>
        <a:solidFill>
          <a:schemeClr val="accent4"/>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1A52F175-2E39-E9BE-B4DF-67098DB248AA}"/>
              </a:ext>
            </a:extLst>
          </p:cNvPr>
          <p:cNvSpPr/>
          <p:nvPr/>
        </p:nvSpPr>
        <p:spPr>
          <a:xfrm>
            <a:off x="5636189" y="223463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accent2"/>
              </a:solidFill>
              <a:latin typeface="+mj-lt"/>
              <a:ea typeface="Karla"/>
              <a:cs typeface="Karla"/>
              <a:sym typeface="Karla"/>
            </a:endParaRPr>
          </a:p>
        </p:txBody>
      </p:sp>
      <p:sp>
        <p:nvSpPr>
          <p:cNvPr id="9" name="Shape">
            <a:extLst>
              <a:ext uri="{FF2B5EF4-FFF2-40B4-BE49-F238E27FC236}">
                <a16:creationId xmlns:a16="http://schemas.microsoft.com/office/drawing/2014/main" id="{CE3B3000-733D-1995-D39A-E659E5A429CC}"/>
              </a:ext>
            </a:extLst>
          </p:cNvPr>
          <p:cNvSpPr/>
          <p:nvPr/>
        </p:nvSpPr>
        <p:spPr>
          <a:xfrm>
            <a:off x="5636189" y="3511260"/>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7" name="Shape">
            <a:extLst>
              <a:ext uri="{FF2B5EF4-FFF2-40B4-BE49-F238E27FC236}">
                <a16:creationId xmlns:a16="http://schemas.microsoft.com/office/drawing/2014/main" id="{EEA0BE49-92E1-A1A3-40E0-DDAA5511F637}"/>
              </a:ext>
            </a:extLst>
          </p:cNvPr>
          <p:cNvSpPr/>
          <p:nvPr/>
        </p:nvSpPr>
        <p:spPr>
          <a:xfrm>
            <a:off x="4377815" y="3525330"/>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5" name="Shape">
            <a:extLst>
              <a:ext uri="{FF2B5EF4-FFF2-40B4-BE49-F238E27FC236}">
                <a16:creationId xmlns:a16="http://schemas.microsoft.com/office/drawing/2014/main" id="{8D887B7F-9EBA-E7B8-64CE-5EAB1DF08E19}"/>
              </a:ext>
            </a:extLst>
          </p:cNvPr>
          <p:cNvSpPr/>
          <p:nvPr/>
        </p:nvSpPr>
        <p:spPr>
          <a:xfrm>
            <a:off x="4377815" y="224870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7" name="Shape">
            <a:extLst>
              <a:ext uri="{FF2B5EF4-FFF2-40B4-BE49-F238E27FC236}">
                <a16:creationId xmlns:a16="http://schemas.microsoft.com/office/drawing/2014/main" id="{5AC86C31-7E67-B4EC-1AE0-291ED77F2214}"/>
              </a:ext>
            </a:extLst>
          </p:cNvPr>
          <p:cNvSpPr/>
          <p:nvPr userDrawn="1"/>
        </p:nvSpPr>
        <p:spPr>
          <a:xfrm>
            <a:off x="5541463" y="212901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29" name="Shape">
            <a:extLst>
              <a:ext uri="{FF2B5EF4-FFF2-40B4-BE49-F238E27FC236}">
                <a16:creationId xmlns:a16="http://schemas.microsoft.com/office/drawing/2014/main" id="{A7BF8E2B-5184-B584-D484-7D82C9DA6C41}"/>
              </a:ext>
            </a:extLst>
          </p:cNvPr>
          <p:cNvSpPr/>
          <p:nvPr/>
        </p:nvSpPr>
        <p:spPr>
          <a:xfrm>
            <a:off x="5541463" y="3405644"/>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7" name="Shape">
            <a:extLst>
              <a:ext uri="{FF2B5EF4-FFF2-40B4-BE49-F238E27FC236}">
                <a16:creationId xmlns:a16="http://schemas.microsoft.com/office/drawing/2014/main" id="{A4889AFC-C17E-6AF6-25D9-F977ACD04A9D}"/>
              </a:ext>
            </a:extLst>
          </p:cNvPr>
          <p:cNvSpPr/>
          <p:nvPr/>
        </p:nvSpPr>
        <p:spPr>
          <a:xfrm>
            <a:off x="4319702" y="219059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39" name="Shape">
            <a:extLst>
              <a:ext uri="{FF2B5EF4-FFF2-40B4-BE49-F238E27FC236}">
                <a16:creationId xmlns:a16="http://schemas.microsoft.com/office/drawing/2014/main" id="{5E0F6889-9671-EA56-B88B-DBA6C149062C}"/>
              </a:ext>
            </a:extLst>
          </p:cNvPr>
          <p:cNvSpPr/>
          <p:nvPr/>
        </p:nvSpPr>
        <p:spPr>
          <a:xfrm>
            <a:off x="4319702" y="3467217"/>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0B69EB71-EE42-930D-4E54-FA0F44BD2D36}"/>
              </a:ext>
            </a:extLst>
          </p:cNvPr>
          <p:cNvSpPr>
            <a:spLocks noGrp="1"/>
          </p:cNvSpPr>
          <p:nvPr>
            <p:ph type="title"/>
          </p:nvPr>
        </p:nvSpPr>
        <p:spPr>
          <a:xfrm>
            <a:off x="731520" y="1947672"/>
            <a:ext cx="3209544" cy="2862072"/>
          </a:xfrm>
        </p:spPr>
        <p:txBody>
          <a:bodyPr anchor="ctr"/>
          <a:lstStyle>
            <a:lvl1pPr algn="l">
              <a:defRPr/>
            </a:lvl1pPr>
          </a:lstStyle>
          <a:p>
            <a:r>
              <a:rPr lang="en-US" noProof="0"/>
              <a:t>Click to edit Master title style</a:t>
            </a:r>
          </a:p>
        </p:txBody>
      </p:sp>
    </p:spTree>
    <p:extLst>
      <p:ext uri="{BB962C8B-B14F-4D97-AF65-F5344CB8AC3E}">
        <p14:creationId xmlns:p14="http://schemas.microsoft.com/office/powerpoint/2010/main" val="1199426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rgbClr val="1F7C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4822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Photo 3">
    <p:bg>
      <p:bgPr>
        <a:solidFill>
          <a:schemeClr val="tx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3DFC2B7-3FD6-65F4-7B37-B3EADEF6E95A}"/>
              </a:ext>
            </a:extLst>
          </p:cNvPr>
          <p:cNvGrpSpPr/>
          <p:nvPr/>
        </p:nvGrpSpPr>
        <p:grpSpPr>
          <a:xfrm>
            <a:off x="365760" y="366348"/>
            <a:ext cx="4886768" cy="6125303"/>
            <a:chOff x="521210" y="647905"/>
            <a:chExt cx="11365967" cy="5565740"/>
          </a:xfrm>
        </p:grpSpPr>
        <p:sp>
          <p:nvSpPr>
            <p:cNvPr id="5" name="Shape 4">
              <a:extLst>
                <a:ext uri="{FF2B5EF4-FFF2-40B4-BE49-F238E27FC236}">
                  <a16:creationId xmlns:a16="http://schemas.microsoft.com/office/drawing/2014/main" id="{8E7E76F0-876E-D9DA-9F7E-813DDD4969FC}"/>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6" name="Shape 3">
              <a:extLst>
                <a:ext uri="{FF2B5EF4-FFF2-40B4-BE49-F238E27FC236}">
                  <a16:creationId xmlns:a16="http://schemas.microsoft.com/office/drawing/2014/main" id="{6A669F55-DC0D-FD13-B596-FA84AAC8B803}"/>
                </a:ext>
              </a:extLst>
            </p:cNvPr>
            <p:cNvSpPr/>
            <p:nvPr/>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grpSp>
        <p:nvGrpSpPr>
          <p:cNvPr id="7" name="Group 6">
            <a:extLst>
              <a:ext uri="{FF2B5EF4-FFF2-40B4-BE49-F238E27FC236}">
                <a16:creationId xmlns:a16="http://schemas.microsoft.com/office/drawing/2014/main" id="{57F24906-AE7E-6354-BEF6-653E4278B8E2}"/>
              </a:ext>
            </a:extLst>
          </p:cNvPr>
          <p:cNvGrpSpPr/>
          <p:nvPr userDrawn="1"/>
        </p:nvGrpSpPr>
        <p:grpSpPr>
          <a:xfrm>
            <a:off x="365760" y="366348"/>
            <a:ext cx="4886768" cy="6125303"/>
            <a:chOff x="521210" y="647905"/>
            <a:chExt cx="11365967" cy="5565740"/>
          </a:xfrm>
        </p:grpSpPr>
        <p:sp>
          <p:nvSpPr>
            <p:cNvPr id="8" name="Shape 2">
              <a:extLst>
                <a:ext uri="{FF2B5EF4-FFF2-40B4-BE49-F238E27FC236}">
                  <a16:creationId xmlns:a16="http://schemas.microsoft.com/office/drawing/2014/main" id="{97863BD0-3668-62B2-C6F4-BD77D371C352}"/>
                </a:ext>
              </a:extLst>
            </p:cNvPr>
            <p:cNvSpPr/>
            <p:nvPr userDrawn="1"/>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9" name="Shape 1">
              <a:extLst>
                <a:ext uri="{FF2B5EF4-FFF2-40B4-BE49-F238E27FC236}">
                  <a16:creationId xmlns:a16="http://schemas.microsoft.com/office/drawing/2014/main" id="{A731F6E5-8C9E-C424-E6F3-6E6FC4DD5464}"/>
                </a:ext>
              </a:extLst>
            </p:cNvPr>
            <p:cNvSpPr/>
            <p:nvPr userDrawn="1"/>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5596128" y="0"/>
            <a:ext cx="6595872"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93539" y="4661253"/>
            <a:ext cx="4235821" cy="1380744"/>
          </a:xfrm>
        </p:spPr>
        <p:txBody>
          <a:bodyPr anchor="b">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93540" y="603504"/>
            <a:ext cx="4235821" cy="3739896"/>
          </a:xfrm>
        </p:spPr>
        <p:txBody>
          <a:bodyPr anchor="t">
            <a:normAutofit/>
          </a:bodyPr>
          <a:lstStyle>
            <a:lvl1pPr algn="l">
              <a:defRPr sz="52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93734563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ntent Layout">
    <p:bg>
      <p:bgPr>
        <a:solidFill>
          <a:schemeClr val="accent4"/>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D76333E0-FAE0-3B63-28EE-BA834131593C}"/>
              </a:ext>
            </a:extLst>
          </p:cNvPr>
          <p:cNvSpPr/>
          <p:nvPr/>
        </p:nvSpPr>
        <p:spPr>
          <a:xfrm>
            <a:off x="6481182" y="2106081"/>
            <a:ext cx="5056632"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1" name="Shape">
            <a:extLst>
              <a:ext uri="{FF2B5EF4-FFF2-40B4-BE49-F238E27FC236}">
                <a16:creationId xmlns:a16="http://schemas.microsoft.com/office/drawing/2014/main" id="{B21F23CA-8996-2ED3-865E-9CBB7B3DEF01}"/>
              </a:ext>
            </a:extLst>
          </p:cNvPr>
          <p:cNvSpPr/>
          <p:nvPr/>
        </p:nvSpPr>
        <p:spPr>
          <a:xfrm>
            <a:off x="808072" y="2106081"/>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5048882" cy="3986784"/>
          </a:xfrm>
          <a:solidFill>
            <a:schemeClr val="accent1"/>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4604512"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6358128" y="1956816"/>
            <a:ext cx="5047488" cy="3986784"/>
          </a:xfrm>
          <a:solidFill>
            <a:schemeClr val="accent1"/>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6600154" y="2944368"/>
            <a:ext cx="460857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3" name="Date Placeholder 3">
            <a:extLst>
              <a:ext uri="{FF2B5EF4-FFF2-40B4-BE49-F238E27FC236}">
                <a16:creationId xmlns:a16="http://schemas.microsoft.com/office/drawing/2014/main" id="{9DA50BB5-0CDF-8326-B539-116EEDE9A821}"/>
              </a:ext>
            </a:extLst>
          </p:cNvPr>
          <p:cNvSpPr>
            <a:spLocks noGrp="1"/>
          </p:cNvSpPr>
          <p:nvPr>
            <p:ph type="dt" sz="half" idx="21"/>
          </p:nvPr>
        </p:nvSpPr>
        <p:spPr>
          <a:xfrm>
            <a:off x="612647" y="6453002"/>
            <a:ext cx="3494314" cy="365125"/>
          </a:xfrm>
          <a:prstGeom prst="rect">
            <a:avLst/>
          </a:prstGeom>
        </p:spPr>
        <p:txBody>
          <a:bodyPr/>
          <a:lstStyle>
            <a:lvl1pPr>
              <a:defRPr sz="1200"/>
            </a:lvl1pPr>
          </a:lstStyle>
          <a:p>
            <a:endParaRPr lang="en-US" dirty="0"/>
          </a:p>
        </p:txBody>
      </p:sp>
      <p:sp>
        <p:nvSpPr>
          <p:cNvPr id="6" name="Footer Placeholder 4">
            <a:extLst>
              <a:ext uri="{FF2B5EF4-FFF2-40B4-BE49-F238E27FC236}">
                <a16:creationId xmlns:a16="http://schemas.microsoft.com/office/drawing/2014/main" id="{0ED2B6BE-7306-4450-4F60-585913F449E7}"/>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8" name="Slide Number Placeholder 5">
            <a:extLst>
              <a:ext uri="{FF2B5EF4-FFF2-40B4-BE49-F238E27FC236}">
                <a16:creationId xmlns:a16="http://schemas.microsoft.com/office/drawing/2014/main" id="{FE738144-732E-DED6-70A4-61C7A10E3A64}"/>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670823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Content Layout">
    <p:bg>
      <p:bgPr>
        <a:solidFill>
          <a:schemeClr val="accent4"/>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D76333E0-FAE0-3B63-28EE-BA834131593C}"/>
              </a:ext>
            </a:extLst>
          </p:cNvPr>
          <p:cNvSpPr/>
          <p:nvPr/>
        </p:nvSpPr>
        <p:spPr>
          <a:xfrm>
            <a:off x="837094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9" name="Shape">
            <a:extLst>
              <a:ext uri="{FF2B5EF4-FFF2-40B4-BE49-F238E27FC236}">
                <a16:creationId xmlns:a16="http://schemas.microsoft.com/office/drawing/2014/main" id="{1BF10461-2A6D-BD12-B1D7-5A73DDD367A8}"/>
              </a:ext>
            </a:extLst>
          </p:cNvPr>
          <p:cNvSpPr/>
          <p:nvPr/>
        </p:nvSpPr>
        <p:spPr>
          <a:xfrm>
            <a:off x="4599233"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1" name="Shape">
            <a:extLst>
              <a:ext uri="{FF2B5EF4-FFF2-40B4-BE49-F238E27FC236}">
                <a16:creationId xmlns:a16="http://schemas.microsoft.com/office/drawing/2014/main" id="{B21F23CA-8996-2ED3-865E-9CBB7B3DEF01}"/>
              </a:ext>
            </a:extLst>
          </p:cNvPr>
          <p:cNvSpPr/>
          <p:nvPr/>
        </p:nvSpPr>
        <p:spPr>
          <a:xfrm>
            <a:off x="80807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3" name="Date Placeholder 3">
            <a:extLst>
              <a:ext uri="{FF2B5EF4-FFF2-40B4-BE49-F238E27FC236}">
                <a16:creationId xmlns:a16="http://schemas.microsoft.com/office/drawing/2014/main" id="{48D80B0B-C3CA-649C-CED8-1D2B3319B519}"/>
              </a:ext>
            </a:extLst>
          </p:cNvPr>
          <p:cNvSpPr>
            <a:spLocks noGrp="1"/>
          </p:cNvSpPr>
          <p:nvPr>
            <p:ph type="dt" sz="half" idx="21"/>
          </p:nvPr>
        </p:nvSpPr>
        <p:spPr>
          <a:xfrm>
            <a:off x="612647" y="6453002"/>
            <a:ext cx="3494314" cy="365125"/>
          </a:xfrm>
          <a:prstGeom prst="rect">
            <a:avLst/>
          </a:prstGeom>
        </p:spPr>
        <p:txBody>
          <a:bodyPr/>
          <a:lstStyle>
            <a:lvl1pPr>
              <a:defRPr sz="1200"/>
            </a:lvl1pPr>
          </a:lstStyle>
          <a:p>
            <a:endParaRPr lang="en-US" dirty="0"/>
          </a:p>
        </p:txBody>
      </p:sp>
      <p:sp>
        <p:nvSpPr>
          <p:cNvPr id="6" name="Footer Placeholder 4">
            <a:extLst>
              <a:ext uri="{FF2B5EF4-FFF2-40B4-BE49-F238E27FC236}">
                <a16:creationId xmlns:a16="http://schemas.microsoft.com/office/drawing/2014/main" id="{AB028C86-DA98-C5EF-E7CB-3821E07C197F}"/>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8" name="Slide Number Placeholder 5">
            <a:extLst>
              <a:ext uri="{FF2B5EF4-FFF2-40B4-BE49-F238E27FC236}">
                <a16:creationId xmlns:a16="http://schemas.microsoft.com/office/drawing/2014/main" id="{0374C076-46DF-FAD4-EF64-7DD74A58A64A}"/>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3246120" cy="3986784"/>
          </a:xfrm>
          <a:solidFill>
            <a:schemeClr val="accent1"/>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19" name="Text Placeholder 24">
            <a:extLst>
              <a:ext uri="{FF2B5EF4-FFF2-40B4-BE49-F238E27FC236}">
                <a16:creationId xmlns:a16="http://schemas.microsoft.com/office/drawing/2014/main" id="{9B6C5E12-67C8-B5AA-FC61-A40F6C388F8B}"/>
              </a:ext>
            </a:extLst>
          </p:cNvPr>
          <p:cNvSpPr>
            <a:spLocks noGrp="1"/>
          </p:cNvSpPr>
          <p:nvPr>
            <p:ph type="body" sz="quarter" idx="16"/>
          </p:nvPr>
        </p:nvSpPr>
        <p:spPr>
          <a:xfrm>
            <a:off x="4480560" y="1956816"/>
            <a:ext cx="3246120" cy="3986784"/>
          </a:xfrm>
          <a:solidFill>
            <a:schemeClr val="accent1"/>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8247888" y="1956816"/>
            <a:ext cx="3246120" cy="3986784"/>
          </a:xfrm>
          <a:solidFill>
            <a:schemeClr val="accent1"/>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8489914"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2" name="Content Placeholder 3">
            <a:extLst>
              <a:ext uri="{FF2B5EF4-FFF2-40B4-BE49-F238E27FC236}">
                <a16:creationId xmlns:a16="http://schemas.microsoft.com/office/drawing/2014/main" id="{92BD99C3-C1A1-E89B-FB77-6221D2FBE9A6}"/>
              </a:ext>
            </a:extLst>
          </p:cNvPr>
          <p:cNvSpPr>
            <a:spLocks noGrp="1"/>
          </p:cNvSpPr>
          <p:nvPr>
            <p:ph sz="half" idx="13"/>
          </p:nvPr>
        </p:nvSpPr>
        <p:spPr>
          <a:xfrm>
            <a:off x="4715873"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1073436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Left Aligned Photo Layout">
    <p:bg>
      <p:bgPr>
        <a:solidFill>
          <a:schemeClr val="accent2"/>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E7EB222B-6CF5-9486-E495-4BBCFBA5DEE9}"/>
              </a:ext>
            </a:extLst>
          </p:cNvPr>
          <p:cNvSpPr/>
          <p:nvPr/>
        </p:nvSpPr>
        <p:spPr>
          <a:xfrm>
            <a:off x="5400719" y="1198578"/>
            <a:ext cx="6114430"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9" name="Shape">
            <a:extLst>
              <a:ext uri="{FF2B5EF4-FFF2-40B4-BE49-F238E27FC236}">
                <a16:creationId xmlns:a16="http://schemas.microsoft.com/office/drawing/2014/main" id="{1FEBC754-F0A8-F9F6-F804-7081E078D8F5}"/>
              </a:ext>
            </a:extLst>
          </p:cNvPr>
          <p:cNvSpPr/>
          <p:nvPr/>
        </p:nvSpPr>
        <p:spPr>
          <a:xfrm>
            <a:off x="5196524" y="838200"/>
            <a:ext cx="6114430" cy="49149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9" name="Picture Placeholder 18">
            <a:extLst>
              <a:ext uri="{FF2B5EF4-FFF2-40B4-BE49-F238E27FC236}">
                <a16:creationId xmlns:a16="http://schemas.microsoft.com/office/drawing/2014/main" id="{52CFE759-845E-6170-DB8C-EA3FA075BBC8}"/>
              </a:ext>
            </a:extLst>
          </p:cNvPr>
          <p:cNvSpPr>
            <a:spLocks noGrp="1"/>
          </p:cNvSpPr>
          <p:nvPr>
            <p:ph type="pic" sz="quarter" idx="13"/>
          </p:nvPr>
        </p:nvSpPr>
        <p:spPr>
          <a:xfrm>
            <a:off x="0" y="0"/>
            <a:ext cx="4351128" cy="6858000"/>
          </a:xfrm>
          <a:blipFill>
            <a:blip r:embed="rId2">
              <a:alphaModFix amt="70000"/>
            </a:blip>
            <a:stretch>
              <a:fillRect/>
            </a:stretch>
          </a:blipFill>
        </p:spPr>
        <p:txBody>
          <a:bodyPr anchor="ctr"/>
          <a:lstStyle>
            <a:lvl1pPr marL="0" indent="0" algn="ctr">
              <a:buNone/>
              <a:defRPr/>
            </a:lvl1pPr>
          </a:lstStyle>
          <a:p>
            <a:r>
              <a:rPr lang="en-US" noProof="0" dirty="0"/>
              <a:t>Click icon to add picture</a:t>
            </a:r>
          </a:p>
        </p:txBody>
      </p:sp>
      <p:sp>
        <p:nvSpPr>
          <p:cNvPr id="15" name="Content Placeholder 2">
            <a:extLst>
              <a:ext uri="{FF2B5EF4-FFF2-40B4-BE49-F238E27FC236}">
                <a16:creationId xmlns:a16="http://schemas.microsoft.com/office/drawing/2014/main" id="{77189B6C-4236-0B00-D585-EEE5183EC3B5}"/>
              </a:ext>
            </a:extLst>
          </p:cNvPr>
          <p:cNvSpPr>
            <a:spLocks noGrp="1"/>
          </p:cNvSpPr>
          <p:nvPr>
            <p:ph idx="1"/>
          </p:nvPr>
        </p:nvSpPr>
        <p:spPr>
          <a:xfrm>
            <a:off x="5961888" y="2944368"/>
            <a:ext cx="4818888" cy="2130552"/>
          </a:xfrm>
        </p:spPr>
        <p:txBody>
          <a:bodyPr/>
          <a:lstStyle>
            <a:lvl1pPr marL="0" indent="0">
              <a:lnSpc>
                <a:spcPct val="10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14" name="Title 1">
            <a:extLst>
              <a:ext uri="{FF2B5EF4-FFF2-40B4-BE49-F238E27FC236}">
                <a16:creationId xmlns:a16="http://schemas.microsoft.com/office/drawing/2014/main" id="{A8F8B0E5-D249-4F2F-16F0-7A9A49B95D39}"/>
              </a:ext>
            </a:extLst>
          </p:cNvPr>
          <p:cNvSpPr>
            <a:spLocks noGrp="1"/>
          </p:cNvSpPr>
          <p:nvPr>
            <p:ph type="title"/>
          </p:nvPr>
        </p:nvSpPr>
        <p:spPr>
          <a:xfrm>
            <a:off x="5978024" y="1783080"/>
            <a:ext cx="4959821" cy="1162762"/>
          </a:xfrm>
        </p:spPr>
        <p:txBody>
          <a:bodyPr/>
          <a:lstStyle>
            <a:lvl1pPr algn="l">
              <a:lnSpc>
                <a:spcPct val="90000"/>
              </a:lnSpc>
              <a:defRPr/>
            </a:lvl1pPr>
          </a:lstStyle>
          <a:p>
            <a:r>
              <a:rPr lang="en-US" noProof="0"/>
              <a:t>Click to edit Master title style</a:t>
            </a:r>
          </a:p>
        </p:txBody>
      </p:sp>
    </p:spTree>
    <p:extLst>
      <p:ext uri="{BB962C8B-B14F-4D97-AF65-F5344CB8AC3E}">
        <p14:creationId xmlns:p14="http://schemas.microsoft.com/office/powerpoint/2010/main" val="28910350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tx2"/>
        </a:solidFill>
        <a:effectLst/>
      </p:bgPr>
    </p:bg>
    <p:spTree>
      <p:nvGrpSpPr>
        <p:cNvPr id="1" name=""/>
        <p:cNvGrpSpPr/>
        <p:nvPr/>
      </p:nvGrpSpPr>
      <p:grpSpPr>
        <a:xfrm>
          <a:off x="0" y="0"/>
          <a:ext cx="0" cy="0"/>
          <a:chOff x="0" y="0"/>
          <a:chExt cx="0" cy="0"/>
        </a:xfrm>
      </p:grpSpPr>
      <p:sp>
        <p:nvSpPr>
          <p:cNvPr id="8" name="Shape">
            <a:extLst>
              <a:ext uri="{FF2B5EF4-FFF2-40B4-BE49-F238E27FC236}">
                <a16:creationId xmlns:a16="http://schemas.microsoft.com/office/drawing/2014/main" id="{E09AA4F6-9CBF-53A8-8FE8-0BAB0E7DC989}"/>
              </a:ext>
            </a:extLst>
          </p:cNvPr>
          <p:cNvSpPr/>
          <p:nvPr/>
        </p:nvSpPr>
        <p:spPr>
          <a:xfrm>
            <a:off x="1062566" y="1161412"/>
            <a:ext cx="10221119"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0" name="Shape">
            <a:extLst>
              <a:ext uri="{FF2B5EF4-FFF2-40B4-BE49-F238E27FC236}">
                <a16:creationId xmlns:a16="http://schemas.microsoft.com/office/drawing/2014/main" id="{CBE4E0BD-29C0-46EA-4A2D-401DD12AEC12}"/>
              </a:ext>
            </a:extLst>
          </p:cNvPr>
          <p:cNvSpPr/>
          <p:nvPr/>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6443482" y="812292"/>
            <a:ext cx="4636008" cy="4928616"/>
          </a:xfrm>
          <a:blipFill dpi="0" rotWithShape="1">
            <a:blip r:embed="rId2">
              <a:alphaModFix amt="70000"/>
            </a:blip>
            <a:srcRect/>
            <a:stretch>
              <a:fillRect/>
            </a:stretch>
          </a:blipFill>
          <a:ln w="25400">
            <a:solidFill>
              <a:schemeClr val="tx1"/>
            </a:solidFill>
          </a:ln>
        </p:spPr>
        <p:txBody>
          <a:bodyPr vert="horz" lIns="91440" tIns="0" rIns="0" bIns="0" rtlCol="0">
            <a:noAutofit/>
          </a:bodyPr>
          <a:lstStyle>
            <a:lvl1pPr>
              <a:defRPr lang="en-US" sz="2400" b="0" i="0" noProof="0">
                <a:solidFill>
                  <a:schemeClr val="tx1"/>
                </a:solidFill>
              </a:defRPr>
            </a:lvl1pPr>
          </a:lstStyle>
          <a:p>
            <a:pPr marL="0" lvl="0" indent="0">
              <a:lnSpc>
                <a:spcPct val="150000"/>
              </a:lnSpc>
              <a:buFontTx/>
              <a:buNone/>
            </a:pPr>
            <a:r>
              <a:rPr lang="en-US" noProof="0" dirty="0"/>
              <a:t>Click icon to add picture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527048" y="3108960"/>
            <a:ext cx="3913632" cy="1883664"/>
          </a:xfrm>
        </p:spPr>
        <p:txBody>
          <a:bodyPr>
            <a:noAutofit/>
          </a:bodyPr>
          <a:lstStyle>
            <a:lvl1pPr marL="0" indent="0" algn="l">
              <a:lnSpc>
                <a:spcPct val="100000"/>
              </a:lnSpc>
              <a:spcBef>
                <a:spcPts val="10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527048" y="1301750"/>
            <a:ext cx="4289552" cy="1567157"/>
          </a:xfrm>
        </p:spPr>
        <p:txBody>
          <a:bodyPr anchor="b">
            <a:noAutofit/>
          </a:bodyPr>
          <a:lstStyle>
            <a:lvl1pPr marL="0" indent="0" algn="l">
              <a:lnSpc>
                <a:spcPct val="90000"/>
              </a:lnSpc>
              <a:defRPr sz="6000"/>
            </a:lvl1pPr>
          </a:lstStyle>
          <a:p>
            <a:r>
              <a:rPr lang="en-US" noProof="0"/>
              <a:t>Click to edit Master title style</a:t>
            </a:r>
            <a:endParaRPr lang="en-US" noProof="0" dirty="0"/>
          </a:p>
        </p:txBody>
      </p:sp>
    </p:spTree>
    <p:extLst>
      <p:ext uri="{BB962C8B-B14F-4D97-AF65-F5344CB8AC3E}">
        <p14:creationId xmlns:p14="http://schemas.microsoft.com/office/powerpoint/2010/main" val="262852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Photo 2">
    <p:bg>
      <p:bgPr>
        <a:solidFill>
          <a:schemeClr val="accent4"/>
        </a:solidFill>
        <a:effectLst/>
      </p:bgPr>
    </p:bg>
    <p:spTree>
      <p:nvGrpSpPr>
        <p:cNvPr id="1" name=""/>
        <p:cNvGrpSpPr/>
        <p:nvPr/>
      </p:nvGrpSpPr>
      <p:grpSpPr>
        <a:xfrm>
          <a:off x="0" y="0"/>
          <a:ext cx="0" cy="0"/>
          <a:chOff x="0" y="0"/>
          <a:chExt cx="0" cy="0"/>
        </a:xfrm>
      </p:grpSpPr>
      <p:sp>
        <p:nvSpPr>
          <p:cNvPr id="4" name="Shape 2">
            <a:extLst>
              <a:ext uri="{FF2B5EF4-FFF2-40B4-BE49-F238E27FC236}">
                <a16:creationId xmlns:a16="http://schemas.microsoft.com/office/drawing/2014/main" id="{01ACD100-D00B-FAE7-049E-0C8300DA8691}"/>
              </a:ext>
            </a:extLst>
          </p:cNvPr>
          <p:cNvSpPr/>
          <p:nvPr userDrawn="1"/>
        </p:nvSpPr>
        <p:spPr>
          <a:xfrm>
            <a:off x="712147"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9" name="Shape 1">
            <a:extLst>
              <a:ext uri="{FF2B5EF4-FFF2-40B4-BE49-F238E27FC236}">
                <a16:creationId xmlns:a16="http://schemas.microsoft.com/office/drawing/2014/main" id="{70B3CA8F-62B5-2F0F-6A0B-1D169D1A2C0C}"/>
              </a:ext>
            </a:extLst>
          </p:cNvPr>
          <p:cNvSpPr/>
          <p:nvPr/>
        </p:nvSpPr>
        <p:spPr>
          <a:xfrm>
            <a:off x="712147"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3" name="Picture Placeholder 9">
            <a:extLst>
              <a:ext uri="{FF2B5EF4-FFF2-40B4-BE49-F238E27FC236}">
                <a16:creationId xmlns:a16="http://schemas.microsoft.com/office/drawing/2014/main" id="{FEB323EE-D6C6-19B8-D801-5AB677FF474E}"/>
              </a:ext>
            </a:extLst>
          </p:cNvPr>
          <p:cNvSpPr>
            <a:spLocks noGrp="1" noChangeAspect="1"/>
          </p:cNvSpPr>
          <p:nvPr>
            <p:ph type="pic" sz="quarter" idx="14"/>
          </p:nvPr>
        </p:nvSpPr>
        <p:spPr>
          <a:xfrm>
            <a:off x="611674"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a:lvl1pPr>
          </a:lstStyle>
          <a:p>
            <a:pPr marL="0" lvl="0" indent="0">
              <a:lnSpc>
                <a:spcPct val="150000"/>
              </a:lnSpc>
              <a:buFontTx/>
              <a:buNone/>
            </a:pPr>
            <a:r>
              <a:rPr lang="en-US" noProof="0" dirty="0"/>
              <a:t>Click icon to add picture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anchor="t">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anchor="b">
            <a:normAutofit/>
          </a:bodyPr>
          <a:lstStyle>
            <a:lvl1pPr algn="l">
              <a:defRPr sz="5400"/>
            </a:lvl1pPr>
          </a:lstStyle>
          <a:p>
            <a:r>
              <a:rPr lang="en-US"/>
              <a:t>Click to edit Master title style</a:t>
            </a:r>
            <a:endParaRPr lang="en-US" dirty="0"/>
          </a:p>
        </p:txBody>
      </p:sp>
    </p:spTree>
    <p:extLst>
      <p:ext uri="{BB962C8B-B14F-4D97-AF65-F5344CB8AC3E}">
        <p14:creationId xmlns:p14="http://schemas.microsoft.com/office/powerpoint/2010/main" val="171331184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Photo 3">
    <p:bg>
      <p:bgPr>
        <a:solidFill>
          <a:schemeClr val="accent4"/>
        </a:solidFill>
        <a:effectLst/>
      </p:bgPr>
    </p:bg>
    <p:spTree>
      <p:nvGrpSpPr>
        <p:cNvPr id="1" name=""/>
        <p:cNvGrpSpPr/>
        <p:nvPr/>
      </p:nvGrpSpPr>
      <p:grpSpPr>
        <a:xfrm>
          <a:off x="0" y="0"/>
          <a:ext cx="0" cy="0"/>
          <a:chOff x="0" y="0"/>
          <a:chExt cx="0" cy="0"/>
        </a:xfrm>
      </p:grpSpPr>
      <p:sp>
        <p:nvSpPr>
          <p:cNvPr id="6" name="Shape 2">
            <a:extLst>
              <a:ext uri="{FF2B5EF4-FFF2-40B4-BE49-F238E27FC236}">
                <a16:creationId xmlns:a16="http://schemas.microsoft.com/office/drawing/2014/main" id="{D2CFAC40-94DE-9384-508D-E607D334EEC4}"/>
              </a:ext>
            </a:extLst>
          </p:cNvPr>
          <p:cNvSpPr/>
          <p:nvPr userDrawn="1"/>
        </p:nvSpPr>
        <p:spPr>
          <a:xfrm>
            <a:off x="5648341"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 name="Shape 1">
            <a:extLst>
              <a:ext uri="{FF2B5EF4-FFF2-40B4-BE49-F238E27FC236}">
                <a16:creationId xmlns:a16="http://schemas.microsoft.com/office/drawing/2014/main" id="{F2D97C88-8E9F-E89C-85B9-9D32547B7834}"/>
              </a:ext>
            </a:extLst>
          </p:cNvPr>
          <p:cNvSpPr/>
          <p:nvPr/>
        </p:nvSpPr>
        <p:spPr>
          <a:xfrm>
            <a:off x="5648341"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5" name="Picture Placeholder 9">
            <a:extLst>
              <a:ext uri="{FF2B5EF4-FFF2-40B4-BE49-F238E27FC236}">
                <a16:creationId xmlns:a16="http://schemas.microsoft.com/office/drawing/2014/main" id="{1F31A56C-894E-5B3B-E641-9ACE0EB9F518}"/>
              </a:ext>
            </a:extLst>
          </p:cNvPr>
          <p:cNvSpPr>
            <a:spLocks noGrp="1" noChangeAspect="1"/>
          </p:cNvSpPr>
          <p:nvPr>
            <p:ph type="pic" sz="quarter" idx="10"/>
          </p:nvPr>
        </p:nvSpPr>
        <p:spPr>
          <a:xfrm>
            <a:off x="5547868"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a:lvl1pPr>
          </a:lstStyle>
          <a:p>
            <a:pPr marL="0" lvl="0" indent="0">
              <a:lnSpc>
                <a:spcPct val="150000"/>
              </a:lnSpc>
              <a:buFontTx/>
              <a:buNone/>
            </a:pPr>
            <a:r>
              <a:rPr lang="en-US" noProof="0" dirty="0"/>
              <a:t>Click icon to add picture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4873752"/>
            <a:ext cx="4206240" cy="1380744"/>
          </a:xfrm>
        </p:spPr>
        <p:txBody>
          <a:bodyPr anchor="b">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411480"/>
            <a:ext cx="4654296" cy="3739896"/>
          </a:xfrm>
        </p:spPr>
        <p:txBody>
          <a:bodyPr anchor="t">
            <a:normAutofit/>
          </a:bodyPr>
          <a:lstStyle>
            <a:lvl1pPr algn="l">
              <a:defRPr sz="5200"/>
            </a:lvl1pPr>
          </a:lstStyle>
          <a:p>
            <a:r>
              <a:rPr lang="en-US"/>
              <a:t>Click to edit Master title style</a:t>
            </a:r>
            <a:endParaRPr lang="en-US" dirty="0"/>
          </a:p>
        </p:txBody>
      </p:sp>
    </p:spTree>
    <p:extLst>
      <p:ext uri="{BB962C8B-B14F-4D97-AF65-F5344CB8AC3E}">
        <p14:creationId xmlns:p14="http://schemas.microsoft.com/office/powerpoint/2010/main" val="248309285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bg2"/>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5384CD1B-BEBF-20C3-D9CC-202326B65D98}"/>
              </a:ext>
            </a:extLst>
          </p:cNvPr>
          <p:cNvSpPr/>
          <p:nvPr/>
        </p:nvSpPr>
        <p:spPr>
          <a:xfrm>
            <a:off x="10422769" y="413560"/>
            <a:ext cx="1872557" cy="3594560"/>
          </a:xfrm>
          <a:custGeom>
            <a:avLst/>
            <a:gdLst>
              <a:gd name="connsiteX0" fmla="*/ 1797280 w 1872557"/>
              <a:gd name="connsiteY0" fmla="*/ 0 h 3594560"/>
              <a:gd name="connsiteX1" fmla="*/ 1872557 w 1872557"/>
              <a:gd name="connsiteY1" fmla="*/ 3801 h 3594560"/>
              <a:gd name="connsiteX2" fmla="*/ 1872557 w 1872557"/>
              <a:gd name="connsiteY2" fmla="*/ 3590759 h 3594560"/>
              <a:gd name="connsiteX3" fmla="*/ 1797280 w 1872557"/>
              <a:gd name="connsiteY3" fmla="*/ 3594560 h 3594560"/>
              <a:gd name="connsiteX4" fmla="*/ 0 w 1872557"/>
              <a:gd name="connsiteY4" fmla="*/ 1797280 h 3594560"/>
              <a:gd name="connsiteX5" fmla="*/ 1797280 w 1872557"/>
              <a:gd name="connsiteY5" fmla="*/ 0 h 35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557" h="3594560">
                <a:moveTo>
                  <a:pt x="1797280" y="0"/>
                </a:moveTo>
                <a:lnTo>
                  <a:pt x="1872557" y="3801"/>
                </a:lnTo>
                <a:lnTo>
                  <a:pt x="1872557" y="3590759"/>
                </a:lnTo>
                <a:lnTo>
                  <a:pt x="1797280" y="3594560"/>
                </a:lnTo>
                <a:cubicBezTo>
                  <a:pt x="804670" y="3594560"/>
                  <a:pt x="0" y="2789890"/>
                  <a:pt x="0" y="1797280"/>
                </a:cubicBezTo>
                <a:cubicBezTo>
                  <a:pt x="0" y="804670"/>
                  <a:pt x="804670" y="0"/>
                  <a:pt x="1797280" y="0"/>
                </a:cubicBezTo>
                <a:close/>
              </a:path>
            </a:pathLst>
          </a:cu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30" name="Freeform: Shape 29">
            <a:extLst>
              <a:ext uri="{FF2B5EF4-FFF2-40B4-BE49-F238E27FC236}">
                <a16:creationId xmlns:a16="http://schemas.microsoft.com/office/drawing/2014/main" id="{79F4C936-6311-527D-240B-267EA207AEC0}"/>
              </a:ext>
            </a:extLst>
          </p:cNvPr>
          <p:cNvSpPr/>
          <p:nvPr/>
        </p:nvSpPr>
        <p:spPr>
          <a:xfrm>
            <a:off x="10366671" y="307662"/>
            <a:ext cx="1928655" cy="3594560"/>
          </a:xfrm>
          <a:custGeom>
            <a:avLst/>
            <a:gdLst>
              <a:gd name="connsiteX0" fmla="*/ 1797280 w 1928655"/>
              <a:gd name="connsiteY0" fmla="*/ 0 h 3594560"/>
              <a:gd name="connsiteX1" fmla="*/ 1928655 w 1928655"/>
              <a:gd name="connsiteY1" fmla="*/ 6634 h 3594560"/>
              <a:gd name="connsiteX2" fmla="*/ 1928655 w 1928655"/>
              <a:gd name="connsiteY2" fmla="*/ 3587926 h 3594560"/>
              <a:gd name="connsiteX3" fmla="*/ 1797280 w 1928655"/>
              <a:gd name="connsiteY3" fmla="*/ 3594560 h 3594560"/>
              <a:gd name="connsiteX4" fmla="*/ 0 w 1928655"/>
              <a:gd name="connsiteY4" fmla="*/ 1797280 h 3594560"/>
              <a:gd name="connsiteX5" fmla="*/ 1797280 w 1928655"/>
              <a:gd name="connsiteY5" fmla="*/ 0 h 35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655" h="3594560">
                <a:moveTo>
                  <a:pt x="1797280" y="0"/>
                </a:moveTo>
                <a:lnTo>
                  <a:pt x="1928655" y="6634"/>
                </a:lnTo>
                <a:lnTo>
                  <a:pt x="1928655" y="3587926"/>
                </a:lnTo>
                <a:lnTo>
                  <a:pt x="1797280" y="3594560"/>
                </a:lnTo>
                <a:cubicBezTo>
                  <a:pt x="804670" y="3594560"/>
                  <a:pt x="0" y="2789890"/>
                  <a:pt x="0" y="1797280"/>
                </a:cubicBezTo>
                <a:cubicBezTo>
                  <a:pt x="0" y="804670"/>
                  <a:pt x="804670" y="0"/>
                  <a:pt x="1797280" y="0"/>
                </a:cubicBezTo>
                <a:close/>
              </a:path>
            </a:pathLst>
          </a:cu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grpSp>
        <p:nvGrpSpPr>
          <p:cNvPr id="15" name="Group 14">
            <a:extLst>
              <a:ext uri="{FF2B5EF4-FFF2-40B4-BE49-F238E27FC236}">
                <a16:creationId xmlns:a16="http://schemas.microsoft.com/office/drawing/2014/main" id="{55367A97-AEB2-9AF7-5C5B-2A00F20E3FDA}"/>
              </a:ext>
            </a:extLst>
          </p:cNvPr>
          <p:cNvGrpSpPr/>
          <p:nvPr/>
        </p:nvGrpSpPr>
        <p:grpSpPr>
          <a:xfrm>
            <a:off x="8738339" y="3790309"/>
            <a:ext cx="2626859" cy="2662693"/>
            <a:chOff x="9335008" y="164592"/>
            <a:chExt cx="6042545" cy="6124973"/>
          </a:xfrm>
        </p:grpSpPr>
        <p:sp>
          <p:nvSpPr>
            <p:cNvPr id="16" name="Shape">
              <a:extLst>
                <a:ext uri="{FF2B5EF4-FFF2-40B4-BE49-F238E27FC236}">
                  <a16:creationId xmlns:a16="http://schemas.microsoft.com/office/drawing/2014/main" id="{9738CBA5-3ACC-F456-94CC-540E5A8BD3B8}"/>
                </a:ext>
              </a:extLst>
            </p:cNvPr>
            <p:cNvSpPr/>
            <p:nvPr/>
          </p:nvSpPr>
          <p:spPr>
            <a:xfrm>
              <a:off x="9427861" y="339873"/>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bg1"/>
                </a:solidFill>
                <a:latin typeface="Karla"/>
                <a:ea typeface="Karla"/>
                <a:cs typeface="Karla"/>
                <a:sym typeface="Karla"/>
              </a:endParaRPr>
            </a:p>
          </p:txBody>
        </p:sp>
        <p:sp>
          <p:nvSpPr>
            <p:cNvPr id="17" name="Shape">
              <a:extLst>
                <a:ext uri="{FF2B5EF4-FFF2-40B4-BE49-F238E27FC236}">
                  <a16:creationId xmlns:a16="http://schemas.microsoft.com/office/drawing/2014/main" id="{CF2AC27A-02F2-AF40-F05E-4475C1F66385}"/>
                </a:ext>
              </a:extLst>
            </p:cNvPr>
            <p:cNvSpPr/>
            <p:nvPr/>
          </p:nvSpPr>
          <p:spPr>
            <a:xfrm>
              <a:off x="9335008" y="164592"/>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bg1"/>
                </a:solidFill>
                <a:latin typeface="Karla"/>
                <a:ea typeface="Karla"/>
                <a:cs typeface="Karla"/>
                <a:sym typeface="Karla"/>
              </a:endParaRPr>
            </a:p>
          </p:txBody>
        </p:sp>
      </p:grpSp>
      <p:sp>
        <p:nvSpPr>
          <p:cNvPr id="28" name="Freeform: Shape 27">
            <a:extLst>
              <a:ext uri="{FF2B5EF4-FFF2-40B4-BE49-F238E27FC236}">
                <a16:creationId xmlns:a16="http://schemas.microsoft.com/office/drawing/2014/main" id="{811A618F-D6C9-16E2-B1B3-9F4F294C370B}"/>
              </a:ext>
            </a:extLst>
          </p:cNvPr>
          <p:cNvSpPr/>
          <p:nvPr/>
        </p:nvSpPr>
        <p:spPr>
          <a:xfrm>
            <a:off x="8537781" y="-104170"/>
            <a:ext cx="1741442" cy="1347833"/>
          </a:xfrm>
          <a:custGeom>
            <a:avLst/>
            <a:gdLst>
              <a:gd name="connsiteX0" fmla="*/ 143432 w 1741442"/>
              <a:gd name="connsiteY0" fmla="*/ 0 h 1347833"/>
              <a:gd name="connsiteX1" fmla="*/ 1598010 w 1741442"/>
              <a:gd name="connsiteY1" fmla="*/ 0 h 1347833"/>
              <a:gd name="connsiteX2" fmla="*/ 1673016 w 1741442"/>
              <a:gd name="connsiteY2" fmla="*/ 138188 h 1347833"/>
              <a:gd name="connsiteX3" fmla="*/ 1741442 w 1741442"/>
              <a:gd name="connsiteY3" fmla="*/ 477112 h 1347833"/>
              <a:gd name="connsiteX4" fmla="*/ 870721 w 1741442"/>
              <a:gd name="connsiteY4" fmla="*/ 1347833 h 1347833"/>
              <a:gd name="connsiteX5" fmla="*/ 0 w 1741442"/>
              <a:gd name="connsiteY5" fmla="*/ 477112 h 1347833"/>
              <a:gd name="connsiteX6" fmla="*/ 68426 w 1741442"/>
              <a:gd name="connsiteY6" fmla="*/ 138188 h 1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442" h="1347833">
                <a:moveTo>
                  <a:pt x="143432" y="0"/>
                </a:moveTo>
                <a:lnTo>
                  <a:pt x="1598010" y="0"/>
                </a:lnTo>
                <a:lnTo>
                  <a:pt x="1673016" y="138188"/>
                </a:lnTo>
                <a:cubicBezTo>
                  <a:pt x="1717077" y="242360"/>
                  <a:pt x="1741442" y="356891"/>
                  <a:pt x="1741442" y="477112"/>
                </a:cubicBezTo>
                <a:cubicBezTo>
                  <a:pt x="1741442" y="957998"/>
                  <a:pt x="1351607" y="1347833"/>
                  <a:pt x="870721" y="1347833"/>
                </a:cubicBezTo>
                <a:cubicBezTo>
                  <a:pt x="389835" y="1347833"/>
                  <a:pt x="0" y="957998"/>
                  <a:pt x="0" y="477112"/>
                </a:cubicBezTo>
                <a:cubicBezTo>
                  <a:pt x="0" y="356891"/>
                  <a:pt x="24365" y="242360"/>
                  <a:pt x="68426" y="138188"/>
                </a:cubicBezTo>
                <a:close/>
              </a:path>
            </a:pathLst>
          </a:cu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6" name="Freeform: Shape 25">
            <a:extLst>
              <a:ext uri="{FF2B5EF4-FFF2-40B4-BE49-F238E27FC236}">
                <a16:creationId xmlns:a16="http://schemas.microsoft.com/office/drawing/2014/main" id="{EEFA0AD8-6D5E-B609-CA60-874355FC76F6}"/>
              </a:ext>
            </a:extLst>
          </p:cNvPr>
          <p:cNvSpPr/>
          <p:nvPr/>
        </p:nvSpPr>
        <p:spPr>
          <a:xfrm>
            <a:off x="8510603" y="-104170"/>
            <a:ext cx="1741442" cy="1296529"/>
          </a:xfrm>
          <a:custGeom>
            <a:avLst/>
            <a:gdLst>
              <a:gd name="connsiteX0" fmla="*/ 115585 w 1741442"/>
              <a:gd name="connsiteY0" fmla="*/ 0 h 1296529"/>
              <a:gd name="connsiteX1" fmla="*/ 1625857 w 1741442"/>
              <a:gd name="connsiteY1" fmla="*/ 0 h 1296529"/>
              <a:gd name="connsiteX2" fmla="*/ 1673016 w 1741442"/>
              <a:gd name="connsiteY2" fmla="*/ 86884 h 1296529"/>
              <a:gd name="connsiteX3" fmla="*/ 1741442 w 1741442"/>
              <a:gd name="connsiteY3" fmla="*/ 425808 h 1296529"/>
              <a:gd name="connsiteX4" fmla="*/ 870721 w 1741442"/>
              <a:gd name="connsiteY4" fmla="*/ 1296529 h 1296529"/>
              <a:gd name="connsiteX5" fmla="*/ 0 w 1741442"/>
              <a:gd name="connsiteY5" fmla="*/ 425808 h 1296529"/>
              <a:gd name="connsiteX6" fmla="*/ 68426 w 1741442"/>
              <a:gd name="connsiteY6" fmla="*/ 86884 h 129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442" h="1296529">
                <a:moveTo>
                  <a:pt x="115585" y="0"/>
                </a:moveTo>
                <a:lnTo>
                  <a:pt x="1625857" y="0"/>
                </a:lnTo>
                <a:lnTo>
                  <a:pt x="1673016" y="86884"/>
                </a:lnTo>
                <a:cubicBezTo>
                  <a:pt x="1717077" y="191056"/>
                  <a:pt x="1741442" y="305587"/>
                  <a:pt x="1741442" y="425808"/>
                </a:cubicBezTo>
                <a:cubicBezTo>
                  <a:pt x="1741442" y="906694"/>
                  <a:pt x="1351607" y="1296529"/>
                  <a:pt x="870721" y="1296529"/>
                </a:cubicBezTo>
                <a:cubicBezTo>
                  <a:pt x="389835" y="1296529"/>
                  <a:pt x="0" y="906694"/>
                  <a:pt x="0" y="425808"/>
                </a:cubicBezTo>
                <a:cubicBezTo>
                  <a:pt x="0" y="305587"/>
                  <a:pt x="24365" y="191056"/>
                  <a:pt x="68426" y="86884"/>
                </a:cubicBezTo>
                <a:close/>
              </a:path>
            </a:pathLst>
          </a:cu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8" name="Date Placeholder 3">
            <a:extLst>
              <a:ext uri="{FF2B5EF4-FFF2-40B4-BE49-F238E27FC236}">
                <a16:creationId xmlns:a16="http://schemas.microsoft.com/office/drawing/2014/main" id="{40D7B06C-E121-C22D-3A98-EC32A3661E43}"/>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9" name="Footer Placeholder 4">
            <a:extLst>
              <a:ext uri="{FF2B5EF4-FFF2-40B4-BE49-F238E27FC236}">
                <a16:creationId xmlns:a16="http://schemas.microsoft.com/office/drawing/2014/main" id="{841E953F-40BB-B988-C54B-D94562B13038}"/>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0" name="Slide Number Placeholder 5">
            <a:extLst>
              <a:ext uri="{FF2B5EF4-FFF2-40B4-BE49-F238E27FC236}">
                <a16:creationId xmlns:a16="http://schemas.microsoft.com/office/drawing/2014/main" id="{B6F5D0C4-4561-F889-5460-953A52C4FFBC}"/>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65176" y="484632"/>
            <a:ext cx="7772400" cy="594360"/>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anchor="b">
            <a:normAutofit/>
          </a:bodyPr>
          <a:lstStyle>
            <a:lvl1pPr algn="l">
              <a:defRPr sz="7400"/>
            </a:lvl1pPr>
          </a:lstStyle>
          <a:p>
            <a:r>
              <a:rPr lang="en-US"/>
              <a:t>Click to edit Master title style</a:t>
            </a:r>
            <a:endParaRPr lang="en-US" dirty="0"/>
          </a:p>
        </p:txBody>
      </p:sp>
    </p:spTree>
    <p:extLst>
      <p:ext uri="{BB962C8B-B14F-4D97-AF65-F5344CB8AC3E}">
        <p14:creationId xmlns:p14="http://schemas.microsoft.com/office/powerpoint/2010/main" val="3263725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7" y="548640"/>
            <a:ext cx="10966705"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966706"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a:extLst>
              <a:ext uri="{FF2B5EF4-FFF2-40B4-BE49-F238E27FC236}">
                <a16:creationId xmlns:a16="http://schemas.microsoft.com/office/drawing/2014/main" id="{33DF0476-5166-41FD-C225-49439DCDAFD9}"/>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3" name="Footer Placeholder 4">
            <a:extLst>
              <a:ext uri="{FF2B5EF4-FFF2-40B4-BE49-F238E27FC236}">
                <a16:creationId xmlns:a16="http://schemas.microsoft.com/office/drawing/2014/main" id="{A69E184B-1B22-9BF1-2582-DB91379B44E0}"/>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4" name="Slide Number Placeholder 5">
            <a:extLst>
              <a:ext uri="{FF2B5EF4-FFF2-40B4-BE49-F238E27FC236}">
                <a16:creationId xmlns:a16="http://schemas.microsoft.com/office/drawing/2014/main" id="{34EE38FC-102D-E92F-9B25-3E95395CCBED}"/>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‹N°›</a:t>
            </a:fld>
            <a:endParaRPr lang="en-US" dirty="0"/>
          </a:p>
        </p:txBody>
      </p:sp>
    </p:spTree>
    <p:extLst>
      <p:ext uri="{BB962C8B-B14F-4D97-AF65-F5344CB8AC3E}">
        <p14:creationId xmlns:p14="http://schemas.microsoft.com/office/powerpoint/2010/main" val="102227707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09" r:id="rId34"/>
    <p:sldLayoutId id="2147483810" r:id="rId35"/>
    <p:sldLayoutId id="2147483811" r:id="rId36"/>
    <p:sldLayoutId id="2147483812" r:id="rId37"/>
    <p:sldLayoutId id="2147483813" r:id="rId38"/>
    <p:sldLayoutId id="2147483814" r:id="rId39"/>
    <p:sldLayoutId id="2147483815" r:id="rId40"/>
    <p:sldLayoutId id="2147483817" r:id="rId41"/>
    <p:sldLayoutId id="2147483818" r:id="rId42"/>
    <p:sldLayoutId id="2147483819" r:id="rId43"/>
    <p:sldLayoutId id="2147483820" r:id="rId44"/>
    <p:sldLayoutId id="2147483821" r:id="rId45"/>
    <p:sldLayoutId id="2147483822" r:id="rId46"/>
    <p:sldLayoutId id="2147483823" r:id="rId47"/>
    <p:sldLayoutId id="2147483824" r:id="rId48"/>
    <p:sldLayoutId id="2147483825" r:id="rId49"/>
    <p:sldLayoutId id="2147483826" r:id="rId50"/>
    <p:sldLayoutId id="2147483827" r:id="rId51"/>
    <p:sldLayoutId id="2147483828" r:id="rId52"/>
    <p:sldLayoutId id="2147483829" r:id="rId53"/>
    <p:sldLayoutId id="2147483830" r:id="rId54"/>
    <p:sldLayoutId id="2147483831" r:id="rId55"/>
    <p:sldLayoutId id="2147483838" r:id="rId56"/>
    <p:sldLayoutId id="2147483832" r:id="rId57"/>
    <p:sldLayoutId id="2147483839" r:id="rId58"/>
    <p:sldLayoutId id="2147483833" r:id="rId59"/>
    <p:sldLayoutId id="2147483834" r:id="rId60"/>
    <p:sldLayoutId id="2147483835" r:id="rId61"/>
    <p:sldLayoutId id="2147483836" r:id="rId62"/>
    <p:sldLayoutId id="2147483837" r:id="rId63"/>
  </p:sldLayoutIdLst>
  <p:hf hdr="0" ftr="0" dt="0"/>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matinee.co.uk/blog/the-history-of-subtitles/"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www.aqicesh.ca/wp-content/uploads/2024/04/Statistiques_Aqicesh-sans-les-universites_22-23_Elyse.pdf"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hyperlink" Target="https://www.erudit.org/fr/revues/bioethics/2020-v3-n2-bioethics05672/1073551ar/"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ares-ac.be/images/presse/communiques/plaidoyer-CESI-V5.pdf"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hyperlink" Target="https://files.eric.ed.gov/fulltext/EJ1123786.pdf"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oresquebec.ca/dossiers/equite-diversite-et-inclusion-edi-au-coeur-de-la-reussiteetudiante/" TargetMode="External"/><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hyperlink" Target="https://color.adobe.com/fr/create/color-contrast-analyzer"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hyperlink" Target="https://www.funkify.org/" TargetMode="External"/><Relationship Id="rId5" Type="http://schemas.openxmlformats.org/officeDocument/2006/relationships/hyperlink" Target="https://www.w3.org/WAI/standards-guidelines/wcag/fr" TargetMode="External"/><Relationship Id="rId4" Type="http://schemas.openxmlformats.org/officeDocument/2006/relationships/hyperlink" Target="https://expressiondiversite.com/produit/guide-de-creation-de-contenu-accessibl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Logo HEC Montréal">
            <a:extLst>
              <a:ext uri="{FF2B5EF4-FFF2-40B4-BE49-F238E27FC236}">
                <a16:creationId xmlns:a16="http://schemas.microsoft.com/office/drawing/2014/main" id="{E36A22F3-A634-7789-B86A-669B4EFCC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487" y="5870487"/>
            <a:ext cx="987513" cy="987513"/>
          </a:xfrm>
          <a:prstGeom prst="rect">
            <a:avLst/>
          </a:prstGeom>
        </p:spPr>
      </p:pic>
      <p:pic>
        <p:nvPicPr>
          <p:cNvPr id="8" name="Picture Placeholder 7" descr="Collage artistique moderne avec trois personnes en noir et blanc grimpant sur un graphique rose ascendant, avec formes géométriques colorées.">
            <a:extLst>
              <a:ext uri="{FF2B5EF4-FFF2-40B4-BE49-F238E27FC236}">
                <a16:creationId xmlns:a16="http://schemas.microsoft.com/office/drawing/2014/main" id="{34CE0B9D-F551-A1A5-2AA6-F6A2701F4CCA}"/>
              </a:ext>
            </a:extLst>
          </p:cNvPr>
          <p:cNvPicPr>
            <a:picLocks noGrp="1" noChangeAspect="1"/>
          </p:cNvPicPr>
          <p:nvPr>
            <p:ph type="pic" sz="quarter" idx="10"/>
          </p:nvPr>
        </p:nvPicPr>
        <p:blipFill>
          <a:blip r:embed="rId4"/>
          <a:srcRect t="6992" b="6992"/>
          <a:stretch/>
        </p:blipFill>
        <p:spPr>
          <a:xfrm>
            <a:off x="7246779" y="814461"/>
            <a:ext cx="3818008" cy="4928616"/>
          </a:xfrm>
        </p:spPr>
      </p:pic>
      <p:sp>
        <p:nvSpPr>
          <p:cNvPr id="3" name="Subtitle 2">
            <a:extLst>
              <a:ext uri="{FF2B5EF4-FFF2-40B4-BE49-F238E27FC236}">
                <a16:creationId xmlns:a16="http://schemas.microsoft.com/office/drawing/2014/main" id="{AE413857-4791-752B-6072-C34F43902768}"/>
              </a:ext>
            </a:extLst>
          </p:cNvPr>
          <p:cNvSpPr>
            <a:spLocks noGrp="1"/>
          </p:cNvSpPr>
          <p:nvPr>
            <p:ph type="subTitle" idx="1"/>
          </p:nvPr>
        </p:nvSpPr>
        <p:spPr>
          <a:xfrm>
            <a:off x="1463040" y="4238275"/>
            <a:ext cx="5440377" cy="630936"/>
          </a:xfrm>
        </p:spPr>
        <p:txBody>
          <a:bodyPr/>
          <a:lstStyle/>
          <a:p>
            <a:r>
              <a:rPr lang="en-US" sz="2400" dirty="0">
                <a:latin typeface="Visby CF" pitchFamily="2" charset="77"/>
              </a:rPr>
              <a:t>Par Natacha Brassard, HEC Montréal</a:t>
            </a:r>
          </a:p>
        </p:txBody>
      </p:sp>
      <p:sp>
        <p:nvSpPr>
          <p:cNvPr id="2" name="Title 1">
            <a:extLst>
              <a:ext uri="{FF2B5EF4-FFF2-40B4-BE49-F238E27FC236}">
                <a16:creationId xmlns:a16="http://schemas.microsoft.com/office/drawing/2014/main" id="{3696472C-8E08-BE39-C566-EAD7B8C0D304}"/>
              </a:ext>
            </a:extLst>
          </p:cNvPr>
          <p:cNvSpPr>
            <a:spLocks noGrp="1"/>
          </p:cNvSpPr>
          <p:nvPr>
            <p:ph type="ctrTitle"/>
          </p:nvPr>
        </p:nvSpPr>
        <p:spPr/>
        <p:txBody>
          <a:bodyPr/>
          <a:lstStyle/>
          <a:p>
            <a:r>
              <a:rPr lang="en-US" sz="3600" dirty="0" err="1">
                <a:latin typeface="Visby CF Medium" pitchFamily="2" charset="77"/>
              </a:rPr>
              <a:t>Réalités</a:t>
            </a:r>
            <a:r>
              <a:rPr lang="en-US" sz="3600" dirty="0">
                <a:latin typeface="Visby CF Medium" pitchFamily="2" charset="77"/>
              </a:rPr>
              <a:t> et impacts </a:t>
            </a:r>
            <a:r>
              <a:rPr lang="en-US" sz="3600" dirty="0" err="1">
                <a:latin typeface="Visby CF Medium" pitchFamily="2" charset="77"/>
              </a:rPr>
              <a:t>d'une</a:t>
            </a:r>
            <a:r>
              <a:rPr lang="en-US" sz="3600" dirty="0">
                <a:latin typeface="Visby CF Medium" pitchFamily="2" charset="77"/>
              </a:rPr>
              <a:t> </a:t>
            </a:r>
            <a:r>
              <a:rPr lang="en-US" sz="3600" dirty="0" err="1">
                <a:latin typeface="Visby CF Medium" pitchFamily="2" charset="77"/>
              </a:rPr>
              <a:t>inclusivité</a:t>
            </a:r>
            <a:r>
              <a:rPr lang="en-US" sz="3600" dirty="0">
                <a:latin typeface="Visby CF Medium" pitchFamily="2" charset="77"/>
              </a:rPr>
              <a:t> numérique </a:t>
            </a:r>
            <a:r>
              <a:rPr lang="en-US" sz="3600" dirty="0" err="1">
                <a:latin typeface="Visby CF Medium" pitchFamily="2" charset="77"/>
              </a:rPr>
              <a:t>ancrée</a:t>
            </a:r>
            <a:r>
              <a:rPr lang="en-US" sz="3600" dirty="0">
                <a:latin typeface="Visby CF Medium" pitchFamily="2" charset="77"/>
              </a:rPr>
              <a:t> dans la culture </a:t>
            </a:r>
            <a:r>
              <a:rPr lang="en-US" sz="3600" dirty="0" err="1">
                <a:latin typeface="Visby CF Medium" pitchFamily="2" charset="77"/>
              </a:rPr>
              <a:t>universitaire</a:t>
            </a:r>
            <a:endParaRPr lang="en-US" sz="3600" dirty="0">
              <a:latin typeface="Visby CF Medium" pitchFamily="2" charset="77"/>
            </a:endParaRPr>
          </a:p>
        </p:txBody>
      </p:sp>
      <p:pic>
        <p:nvPicPr>
          <p:cNvPr id="6" name="Image 5" descr="Une image contenant Police, symbole, capture d’écran, Graphique&#10;&#10;Le contenu généré par l’IA peut être incorrect.">
            <a:extLst>
              <a:ext uri="{FF2B5EF4-FFF2-40B4-BE49-F238E27FC236}">
                <a16:creationId xmlns:a16="http://schemas.microsoft.com/office/drawing/2014/main" id="{FA9FFF6D-9C4B-D573-3FFD-F8A51CC042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703" y="6199097"/>
            <a:ext cx="1373669" cy="480614"/>
          </a:xfrm>
          <a:prstGeom prst="rect">
            <a:avLst/>
          </a:prstGeom>
        </p:spPr>
      </p:pic>
    </p:spTree>
    <p:extLst>
      <p:ext uri="{BB962C8B-B14F-4D97-AF65-F5344CB8AC3E}">
        <p14:creationId xmlns:p14="http://schemas.microsoft.com/office/powerpoint/2010/main" val="2111414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space réservé du texte 3">
            <a:extLst>
              <a:ext uri="{FF2B5EF4-FFF2-40B4-BE49-F238E27FC236}">
                <a16:creationId xmlns:a16="http://schemas.microsoft.com/office/drawing/2014/main" id="{DCE3AFCB-D4B9-CB11-DE03-8D883368D5B7}"/>
              </a:ext>
            </a:extLst>
          </p:cNvPr>
          <p:cNvSpPr txBox="1">
            <a:spLocks/>
          </p:cNvSpPr>
          <p:nvPr/>
        </p:nvSpPr>
        <p:spPr>
          <a:xfrm>
            <a:off x="5898194" y="5666347"/>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Accommodations: 15%/année </a:t>
            </a:r>
            <a:endParaRPr lang="fr-CA" sz="2400" dirty="0"/>
          </a:p>
        </p:txBody>
      </p:sp>
      <p:sp>
        <p:nvSpPr>
          <p:cNvPr id="23" name="ZoneTexte 22">
            <a:extLst>
              <a:ext uri="{FF2B5EF4-FFF2-40B4-BE49-F238E27FC236}">
                <a16:creationId xmlns:a16="http://schemas.microsoft.com/office/drawing/2014/main" id="{92DFA6B8-A235-A031-21A3-2A97E89365D8}"/>
              </a:ext>
            </a:extLst>
          </p:cNvPr>
          <p:cNvSpPr txBox="1"/>
          <p:nvPr/>
        </p:nvSpPr>
        <p:spPr>
          <a:xfrm>
            <a:off x="4451681" y="5728908"/>
            <a:ext cx="649705" cy="584775"/>
          </a:xfrm>
          <a:prstGeom prst="rect">
            <a:avLst/>
          </a:prstGeom>
          <a:noFill/>
        </p:spPr>
        <p:txBody>
          <a:bodyPr wrap="square" rtlCol="0">
            <a:spAutoFit/>
          </a:bodyPr>
          <a:lstStyle/>
          <a:p>
            <a:pPr algn="ctr"/>
            <a:r>
              <a:rPr lang="fr-CA" sz="3200" dirty="0">
                <a:latin typeface="Visby CF Demi Bold" pitchFamily="50" charset="0"/>
              </a:rPr>
              <a:t>5</a:t>
            </a:r>
          </a:p>
        </p:txBody>
      </p:sp>
      <p:sp>
        <p:nvSpPr>
          <p:cNvPr id="27" name="Espace réservé du texte 3">
            <a:extLst>
              <a:ext uri="{FF2B5EF4-FFF2-40B4-BE49-F238E27FC236}">
                <a16:creationId xmlns:a16="http://schemas.microsoft.com/office/drawing/2014/main" id="{1A42BDB4-87DA-B3FF-8A1B-EF2C14A26B60}"/>
              </a:ext>
            </a:extLst>
          </p:cNvPr>
          <p:cNvSpPr txBox="1">
            <a:spLocks/>
          </p:cNvSpPr>
          <p:nvPr/>
        </p:nvSpPr>
        <p:spPr>
          <a:xfrm>
            <a:off x="5898195" y="4410888"/>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Féminisation similaire.</a:t>
            </a:r>
            <a:endParaRPr lang="fr-CA" sz="2400" dirty="0"/>
          </a:p>
        </p:txBody>
      </p:sp>
      <p:sp>
        <p:nvSpPr>
          <p:cNvPr id="22" name="ZoneTexte 21">
            <a:extLst>
              <a:ext uri="{FF2B5EF4-FFF2-40B4-BE49-F238E27FC236}">
                <a16:creationId xmlns:a16="http://schemas.microsoft.com/office/drawing/2014/main" id="{F75BAFA7-7786-5754-F7C1-E85E951F8C7F}"/>
              </a:ext>
            </a:extLst>
          </p:cNvPr>
          <p:cNvSpPr txBox="1"/>
          <p:nvPr/>
        </p:nvSpPr>
        <p:spPr>
          <a:xfrm>
            <a:off x="4451682" y="4410888"/>
            <a:ext cx="649705" cy="584775"/>
          </a:xfrm>
          <a:prstGeom prst="rect">
            <a:avLst/>
          </a:prstGeom>
          <a:noFill/>
        </p:spPr>
        <p:txBody>
          <a:bodyPr wrap="square" rtlCol="0">
            <a:spAutoFit/>
          </a:bodyPr>
          <a:lstStyle/>
          <a:p>
            <a:pPr algn="ctr"/>
            <a:r>
              <a:rPr lang="fr-CA" sz="3200" dirty="0">
                <a:latin typeface="Visby CF Demi Bold" pitchFamily="50" charset="0"/>
              </a:rPr>
              <a:t>4</a:t>
            </a:r>
          </a:p>
        </p:txBody>
      </p:sp>
      <p:sp>
        <p:nvSpPr>
          <p:cNvPr id="26" name="Espace réservé du texte 3">
            <a:extLst>
              <a:ext uri="{FF2B5EF4-FFF2-40B4-BE49-F238E27FC236}">
                <a16:creationId xmlns:a16="http://schemas.microsoft.com/office/drawing/2014/main" id="{7E983D7D-E176-F4CF-CA2C-93D12B44082C}"/>
              </a:ext>
            </a:extLst>
          </p:cNvPr>
          <p:cNvSpPr txBox="1">
            <a:spLocks/>
          </p:cNvSpPr>
          <p:nvPr/>
        </p:nvSpPr>
        <p:spPr>
          <a:xfrm>
            <a:off x="5898196" y="3074052"/>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Prédominance des TA.</a:t>
            </a:r>
            <a:endParaRPr lang="fr-CA" sz="2400" dirty="0"/>
          </a:p>
        </p:txBody>
      </p:sp>
      <p:sp>
        <p:nvSpPr>
          <p:cNvPr id="21" name="ZoneTexte 20">
            <a:extLst>
              <a:ext uri="{FF2B5EF4-FFF2-40B4-BE49-F238E27FC236}">
                <a16:creationId xmlns:a16="http://schemas.microsoft.com/office/drawing/2014/main" id="{D722FC47-73E6-5193-FE0E-B1E53D2340FF}"/>
              </a:ext>
            </a:extLst>
          </p:cNvPr>
          <p:cNvSpPr txBox="1"/>
          <p:nvPr/>
        </p:nvSpPr>
        <p:spPr>
          <a:xfrm>
            <a:off x="4439650" y="3080836"/>
            <a:ext cx="649705" cy="584775"/>
          </a:xfrm>
          <a:prstGeom prst="rect">
            <a:avLst/>
          </a:prstGeom>
          <a:noFill/>
        </p:spPr>
        <p:txBody>
          <a:bodyPr wrap="square" rtlCol="0">
            <a:spAutoFit/>
          </a:bodyPr>
          <a:lstStyle/>
          <a:p>
            <a:pPr algn="ctr"/>
            <a:r>
              <a:rPr lang="fr-CA" sz="3200" dirty="0">
                <a:latin typeface="Visby CF Demi Bold" pitchFamily="50" charset="0"/>
              </a:rPr>
              <a:t>3</a:t>
            </a:r>
          </a:p>
        </p:txBody>
      </p:sp>
      <p:sp>
        <p:nvSpPr>
          <p:cNvPr id="19" name="Espace réservé du texte 3">
            <a:extLst>
              <a:ext uri="{FF2B5EF4-FFF2-40B4-BE49-F238E27FC236}">
                <a16:creationId xmlns:a16="http://schemas.microsoft.com/office/drawing/2014/main" id="{05195220-C6F3-2249-2577-A7E422DA3F37}"/>
              </a:ext>
            </a:extLst>
          </p:cNvPr>
          <p:cNvSpPr txBox="1">
            <a:spLocks/>
          </p:cNvSpPr>
          <p:nvPr/>
        </p:nvSpPr>
        <p:spPr>
          <a:xfrm>
            <a:off x="5898197" y="1802231"/>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De 2021-2022: 2,5%</a:t>
            </a:r>
            <a:endParaRPr lang="fr-CA" sz="2400" dirty="0"/>
          </a:p>
        </p:txBody>
      </p:sp>
      <p:sp>
        <p:nvSpPr>
          <p:cNvPr id="20" name="ZoneTexte 19">
            <a:extLst>
              <a:ext uri="{FF2B5EF4-FFF2-40B4-BE49-F238E27FC236}">
                <a16:creationId xmlns:a16="http://schemas.microsoft.com/office/drawing/2014/main" id="{E0C5AA20-B299-759B-85DC-E8B29BE236F4}"/>
              </a:ext>
            </a:extLst>
          </p:cNvPr>
          <p:cNvSpPr txBox="1"/>
          <p:nvPr/>
        </p:nvSpPr>
        <p:spPr>
          <a:xfrm>
            <a:off x="4439650" y="1797468"/>
            <a:ext cx="649705" cy="584775"/>
          </a:xfrm>
          <a:prstGeom prst="rect">
            <a:avLst/>
          </a:prstGeom>
          <a:noFill/>
        </p:spPr>
        <p:txBody>
          <a:bodyPr wrap="square" rtlCol="0">
            <a:spAutoFit/>
          </a:bodyPr>
          <a:lstStyle/>
          <a:p>
            <a:pPr algn="ctr"/>
            <a:r>
              <a:rPr lang="fr-CA" sz="3200" dirty="0">
                <a:latin typeface="Visby CF Demi Bold" pitchFamily="50" charset="0"/>
              </a:rPr>
              <a:t>2</a:t>
            </a:r>
          </a:p>
        </p:txBody>
      </p:sp>
      <p:sp>
        <p:nvSpPr>
          <p:cNvPr id="25" name="Espace réservé du texte 3">
            <a:extLst>
              <a:ext uri="{FF2B5EF4-FFF2-40B4-BE49-F238E27FC236}">
                <a16:creationId xmlns:a16="http://schemas.microsoft.com/office/drawing/2014/main" id="{CF735634-9438-0E51-1543-9BBA97E525C9}"/>
              </a:ext>
            </a:extLst>
          </p:cNvPr>
          <p:cNvSpPr txBox="1">
            <a:spLocks/>
          </p:cNvSpPr>
          <p:nvPr/>
        </p:nvSpPr>
        <p:spPr>
          <a:xfrm>
            <a:off x="5898198" y="514100"/>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Augmentation similaire</a:t>
            </a:r>
            <a:endParaRPr lang="fr-CA" sz="2400" dirty="0"/>
          </a:p>
        </p:txBody>
      </p:sp>
      <p:sp>
        <p:nvSpPr>
          <p:cNvPr id="18" name="ZoneTexte 17">
            <a:extLst>
              <a:ext uri="{FF2B5EF4-FFF2-40B4-BE49-F238E27FC236}">
                <a16:creationId xmlns:a16="http://schemas.microsoft.com/office/drawing/2014/main" id="{1D582CCA-8993-3EFB-26BC-95F21EA3E63B}"/>
              </a:ext>
            </a:extLst>
          </p:cNvPr>
          <p:cNvSpPr txBox="1"/>
          <p:nvPr/>
        </p:nvSpPr>
        <p:spPr>
          <a:xfrm>
            <a:off x="4439650" y="514100"/>
            <a:ext cx="649705" cy="584775"/>
          </a:xfrm>
          <a:prstGeom prst="rect">
            <a:avLst/>
          </a:prstGeom>
          <a:noFill/>
        </p:spPr>
        <p:txBody>
          <a:bodyPr wrap="square" rtlCol="0">
            <a:spAutoFit/>
          </a:bodyPr>
          <a:lstStyle/>
          <a:p>
            <a:pPr algn="ctr"/>
            <a:r>
              <a:rPr lang="fr-CA" sz="3200" dirty="0">
                <a:latin typeface="Visby CF Demi Bold" pitchFamily="50" charset="0"/>
              </a:rPr>
              <a:t>1</a:t>
            </a:r>
          </a:p>
        </p:txBody>
      </p:sp>
      <p:sp>
        <p:nvSpPr>
          <p:cNvPr id="17" name="Titre 16">
            <a:extLst>
              <a:ext uri="{FF2B5EF4-FFF2-40B4-BE49-F238E27FC236}">
                <a16:creationId xmlns:a16="http://schemas.microsoft.com/office/drawing/2014/main" id="{A1AB3DB5-BF12-67F7-B9EB-0F76FA7497B7}"/>
              </a:ext>
            </a:extLst>
          </p:cNvPr>
          <p:cNvSpPr>
            <a:spLocks noGrp="1"/>
          </p:cNvSpPr>
          <p:nvPr>
            <p:ph type="title"/>
          </p:nvPr>
        </p:nvSpPr>
        <p:spPr/>
        <p:txBody>
          <a:bodyPr/>
          <a:lstStyle/>
          <a:p>
            <a:r>
              <a:rPr lang="fr-CA" dirty="0">
                <a:latin typeface="Visby CF Medium" pitchFamily="50" charset="0"/>
              </a:rPr>
              <a:t>Situation en Belgique</a:t>
            </a:r>
          </a:p>
        </p:txBody>
      </p:sp>
    </p:spTree>
    <p:extLst>
      <p:ext uri="{BB962C8B-B14F-4D97-AF65-F5344CB8AC3E}">
        <p14:creationId xmlns:p14="http://schemas.microsoft.com/office/powerpoint/2010/main" val="83521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3AA42-26CF-144D-B41E-732692D454F5}"/>
            </a:ext>
          </a:extLst>
        </p:cNvPr>
        <p:cNvGrpSpPr/>
        <p:nvPr/>
      </p:nvGrpSpPr>
      <p:grpSpPr>
        <a:xfrm>
          <a:off x="0" y="0"/>
          <a:ext cx="0" cy="0"/>
          <a:chOff x="0" y="0"/>
          <a:chExt cx="0" cy="0"/>
        </a:xfrm>
      </p:grpSpPr>
      <p:sp>
        <p:nvSpPr>
          <p:cNvPr id="28" name="Espace réservé du texte 3">
            <a:extLst>
              <a:ext uri="{FF2B5EF4-FFF2-40B4-BE49-F238E27FC236}">
                <a16:creationId xmlns:a16="http://schemas.microsoft.com/office/drawing/2014/main" id="{AF56DD85-FB28-253B-4B4F-DE015B1C608B}"/>
              </a:ext>
            </a:extLst>
          </p:cNvPr>
          <p:cNvSpPr txBox="1">
            <a:spLocks/>
          </p:cNvSpPr>
          <p:nvPr/>
        </p:nvSpPr>
        <p:spPr>
          <a:xfrm>
            <a:off x="5898194" y="5666347"/>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Évolution des technologies et pratiques</a:t>
            </a:r>
            <a:endParaRPr lang="fr-CA" sz="2400" dirty="0"/>
          </a:p>
        </p:txBody>
      </p:sp>
      <p:sp>
        <p:nvSpPr>
          <p:cNvPr id="23" name="ZoneTexte 22">
            <a:extLst>
              <a:ext uri="{FF2B5EF4-FFF2-40B4-BE49-F238E27FC236}">
                <a16:creationId xmlns:a16="http://schemas.microsoft.com/office/drawing/2014/main" id="{9C12749F-A7EF-AE40-69E3-DA29CD45B087}"/>
              </a:ext>
            </a:extLst>
          </p:cNvPr>
          <p:cNvSpPr txBox="1"/>
          <p:nvPr/>
        </p:nvSpPr>
        <p:spPr>
          <a:xfrm>
            <a:off x="4451681" y="5728908"/>
            <a:ext cx="649705" cy="584775"/>
          </a:xfrm>
          <a:prstGeom prst="rect">
            <a:avLst/>
          </a:prstGeom>
          <a:noFill/>
        </p:spPr>
        <p:txBody>
          <a:bodyPr wrap="square" rtlCol="0">
            <a:spAutoFit/>
          </a:bodyPr>
          <a:lstStyle/>
          <a:p>
            <a:pPr algn="ctr"/>
            <a:r>
              <a:rPr lang="fr-CA" sz="3200" dirty="0">
                <a:latin typeface="Visby CF Demi Bold" pitchFamily="50" charset="0"/>
              </a:rPr>
              <a:t>5</a:t>
            </a:r>
          </a:p>
        </p:txBody>
      </p:sp>
      <p:sp>
        <p:nvSpPr>
          <p:cNvPr id="27" name="Espace réservé du texte 3">
            <a:extLst>
              <a:ext uri="{FF2B5EF4-FFF2-40B4-BE49-F238E27FC236}">
                <a16:creationId xmlns:a16="http://schemas.microsoft.com/office/drawing/2014/main" id="{022A2871-2E6C-E4AC-4F4F-341F8E45D995}"/>
              </a:ext>
            </a:extLst>
          </p:cNvPr>
          <p:cNvSpPr txBox="1">
            <a:spLocks/>
          </p:cNvSpPr>
          <p:nvPr/>
        </p:nvSpPr>
        <p:spPr>
          <a:xfrm>
            <a:off x="5898195" y="4410888"/>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Effet politique d’inclusion</a:t>
            </a:r>
            <a:endParaRPr lang="fr-CA" sz="2400" dirty="0"/>
          </a:p>
        </p:txBody>
      </p:sp>
      <p:sp>
        <p:nvSpPr>
          <p:cNvPr id="22" name="ZoneTexte 21">
            <a:extLst>
              <a:ext uri="{FF2B5EF4-FFF2-40B4-BE49-F238E27FC236}">
                <a16:creationId xmlns:a16="http://schemas.microsoft.com/office/drawing/2014/main" id="{9D8FA197-19E2-8C3D-E573-37BCA8741062}"/>
              </a:ext>
            </a:extLst>
          </p:cNvPr>
          <p:cNvSpPr txBox="1"/>
          <p:nvPr/>
        </p:nvSpPr>
        <p:spPr>
          <a:xfrm>
            <a:off x="4451682" y="4410888"/>
            <a:ext cx="649705" cy="584775"/>
          </a:xfrm>
          <a:prstGeom prst="rect">
            <a:avLst/>
          </a:prstGeom>
          <a:noFill/>
        </p:spPr>
        <p:txBody>
          <a:bodyPr wrap="square" rtlCol="0">
            <a:spAutoFit/>
          </a:bodyPr>
          <a:lstStyle/>
          <a:p>
            <a:pPr algn="ctr"/>
            <a:r>
              <a:rPr lang="fr-CA" sz="3200" dirty="0">
                <a:latin typeface="Visby CF Demi Bold" pitchFamily="50" charset="0"/>
              </a:rPr>
              <a:t>4</a:t>
            </a:r>
          </a:p>
        </p:txBody>
      </p:sp>
      <p:sp>
        <p:nvSpPr>
          <p:cNvPr id="26" name="Espace réservé du texte 3">
            <a:extLst>
              <a:ext uri="{FF2B5EF4-FFF2-40B4-BE49-F238E27FC236}">
                <a16:creationId xmlns:a16="http://schemas.microsoft.com/office/drawing/2014/main" id="{B0ADB621-222E-45CB-7EC5-683EB1E09FF4}"/>
              </a:ext>
            </a:extLst>
          </p:cNvPr>
          <p:cNvSpPr txBox="1">
            <a:spLocks/>
          </p:cNvSpPr>
          <p:nvPr/>
        </p:nvSpPr>
        <p:spPr>
          <a:xfrm>
            <a:off x="5898196" y="3074052"/>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cs typeface="Times New Roman" panose="02020603050405020304" pitchFamily="18" charset="0"/>
              </a:rPr>
              <a:t>Plus grande conscience des droits</a:t>
            </a:r>
            <a:endParaRPr lang="fr-CA" sz="2400" dirty="0"/>
          </a:p>
        </p:txBody>
      </p:sp>
      <p:sp>
        <p:nvSpPr>
          <p:cNvPr id="21" name="ZoneTexte 20">
            <a:extLst>
              <a:ext uri="{FF2B5EF4-FFF2-40B4-BE49-F238E27FC236}">
                <a16:creationId xmlns:a16="http://schemas.microsoft.com/office/drawing/2014/main" id="{3849DD97-8AAF-FF15-E95D-6CB3A8FD3F2F}"/>
              </a:ext>
            </a:extLst>
          </p:cNvPr>
          <p:cNvSpPr txBox="1"/>
          <p:nvPr/>
        </p:nvSpPr>
        <p:spPr>
          <a:xfrm>
            <a:off x="4439650" y="3080836"/>
            <a:ext cx="649705" cy="584775"/>
          </a:xfrm>
          <a:prstGeom prst="rect">
            <a:avLst/>
          </a:prstGeom>
          <a:noFill/>
        </p:spPr>
        <p:txBody>
          <a:bodyPr wrap="square" rtlCol="0">
            <a:spAutoFit/>
          </a:bodyPr>
          <a:lstStyle/>
          <a:p>
            <a:pPr algn="ctr"/>
            <a:r>
              <a:rPr lang="fr-CA" sz="3200" dirty="0">
                <a:latin typeface="Visby CF Demi Bold" pitchFamily="50" charset="0"/>
              </a:rPr>
              <a:t>3</a:t>
            </a:r>
          </a:p>
        </p:txBody>
      </p:sp>
      <p:sp>
        <p:nvSpPr>
          <p:cNvPr id="19" name="Espace réservé du texte 3">
            <a:extLst>
              <a:ext uri="{FF2B5EF4-FFF2-40B4-BE49-F238E27FC236}">
                <a16:creationId xmlns:a16="http://schemas.microsoft.com/office/drawing/2014/main" id="{64506DFE-B4BF-0F1B-5006-7A219AF2F23D}"/>
              </a:ext>
            </a:extLst>
          </p:cNvPr>
          <p:cNvSpPr txBox="1">
            <a:spLocks/>
          </p:cNvSpPr>
          <p:nvPr/>
        </p:nvSpPr>
        <p:spPr>
          <a:xfrm>
            <a:off x="5898193" y="1627875"/>
            <a:ext cx="5780453" cy="923959"/>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Diminution progressive de la stigmatisation</a:t>
            </a:r>
            <a:endParaRPr lang="fr-CA" sz="2400" dirty="0"/>
          </a:p>
        </p:txBody>
      </p:sp>
      <p:sp>
        <p:nvSpPr>
          <p:cNvPr id="20" name="ZoneTexte 19">
            <a:extLst>
              <a:ext uri="{FF2B5EF4-FFF2-40B4-BE49-F238E27FC236}">
                <a16:creationId xmlns:a16="http://schemas.microsoft.com/office/drawing/2014/main" id="{4CBA3480-CA43-0BE9-C492-0253AD5DAF50}"/>
              </a:ext>
            </a:extLst>
          </p:cNvPr>
          <p:cNvSpPr txBox="1"/>
          <p:nvPr/>
        </p:nvSpPr>
        <p:spPr>
          <a:xfrm>
            <a:off x="4439650" y="1797468"/>
            <a:ext cx="649705" cy="584775"/>
          </a:xfrm>
          <a:prstGeom prst="rect">
            <a:avLst/>
          </a:prstGeom>
          <a:noFill/>
        </p:spPr>
        <p:txBody>
          <a:bodyPr wrap="square" rtlCol="0">
            <a:spAutoFit/>
          </a:bodyPr>
          <a:lstStyle/>
          <a:p>
            <a:pPr algn="ctr"/>
            <a:r>
              <a:rPr lang="fr-CA" sz="3200" dirty="0">
                <a:latin typeface="Visby CF Demi Bold" pitchFamily="50" charset="0"/>
              </a:rPr>
              <a:t>2</a:t>
            </a:r>
          </a:p>
        </p:txBody>
      </p:sp>
      <p:sp>
        <p:nvSpPr>
          <p:cNvPr id="25" name="Espace réservé du texte 3">
            <a:extLst>
              <a:ext uri="{FF2B5EF4-FFF2-40B4-BE49-F238E27FC236}">
                <a16:creationId xmlns:a16="http://schemas.microsoft.com/office/drawing/2014/main" id="{396DB839-C72E-A12A-9AC7-F004141CE18F}"/>
              </a:ext>
            </a:extLst>
          </p:cNvPr>
          <p:cNvSpPr txBox="1">
            <a:spLocks/>
          </p:cNvSpPr>
          <p:nvPr/>
        </p:nvSpPr>
        <p:spPr>
          <a:xfrm>
            <a:off x="5898198" y="514100"/>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Meilleure identification et diagnostic</a:t>
            </a:r>
            <a:endParaRPr lang="fr-CA" sz="2400" dirty="0"/>
          </a:p>
        </p:txBody>
      </p:sp>
      <p:sp>
        <p:nvSpPr>
          <p:cNvPr id="18" name="ZoneTexte 17">
            <a:extLst>
              <a:ext uri="{FF2B5EF4-FFF2-40B4-BE49-F238E27FC236}">
                <a16:creationId xmlns:a16="http://schemas.microsoft.com/office/drawing/2014/main" id="{A3CF506A-B66C-1D63-4FF1-2AFABC1491F1}"/>
              </a:ext>
            </a:extLst>
          </p:cNvPr>
          <p:cNvSpPr txBox="1"/>
          <p:nvPr/>
        </p:nvSpPr>
        <p:spPr>
          <a:xfrm>
            <a:off x="4439650" y="514100"/>
            <a:ext cx="649705" cy="584775"/>
          </a:xfrm>
          <a:prstGeom prst="rect">
            <a:avLst/>
          </a:prstGeom>
          <a:noFill/>
        </p:spPr>
        <p:txBody>
          <a:bodyPr wrap="square" rtlCol="0">
            <a:spAutoFit/>
          </a:bodyPr>
          <a:lstStyle/>
          <a:p>
            <a:pPr algn="ctr"/>
            <a:r>
              <a:rPr lang="fr-CA" sz="3200" dirty="0">
                <a:latin typeface="Visby CF Demi Bold" pitchFamily="50" charset="0"/>
              </a:rPr>
              <a:t>1</a:t>
            </a:r>
          </a:p>
        </p:txBody>
      </p:sp>
      <p:sp>
        <p:nvSpPr>
          <p:cNvPr id="17" name="Titre 16">
            <a:extLst>
              <a:ext uri="{FF2B5EF4-FFF2-40B4-BE49-F238E27FC236}">
                <a16:creationId xmlns:a16="http://schemas.microsoft.com/office/drawing/2014/main" id="{F4A3AD5C-F2B2-A2DC-9966-27C4F8C245D2}"/>
              </a:ext>
            </a:extLst>
          </p:cNvPr>
          <p:cNvSpPr>
            <a:spLocks noGrp="1"/>
          </p:cNvSpPr>
          <p:nvPr>
            <p:ph type="title"/>
          </p:nvPr>
        </p:nvSpPr>
        <p:spPr/>
        <p:txBody>
          <a:bodyPr/>
          <a:lstStyle/>
          <a:p>
            <a:r>
              <a:rPr lang="fr-CA" dirty="0">
                <a:latin typeface="Visby CF Medium" pitchFamily="50" charset="0"/>
              </a:rPr>
              <a:t>Phénomènes convergents</a:t>
            </a:r>
          </a:p>
        </p:txBody>
      </p:sp>
    </p:spTree>
    <p:extLst>
      <p:ext uri="{BB962C8B-B14F-4D97-AF65-F5344CB8AC3E}">
        <p14:creationId xmlns:p14="http://schemas.microsoft.com/office/powerpoint/2010/main" val="3220449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133CE-C3A6-C711-675C-CF32BE579340}"/>
            </a:ext>
          </a:extLst>
        </p:cNvPr>
        <p:cNvGrpSpPr/>
        <p:nvPr/>
      </p:nvGrpSpPr>
      <p:grpSpPr>
        <a:xfrm>
          <a:off x="0" y="0"/>
          <a:ext cx="0" cy="0"/>
          <a:chOff x="0" y="0"/>
          <a:chExt cx="0" cy="0"/>
        </a:xfrm>
      </p:grpSpPr>
      <p:sp>
        <p:nvSpPr>
          <p:cNvPr id="28" name="Espace réservé du texte 3">
            <a:extLst>
              <a:ext uri="{FF2B5EF4-FFF2-40B4-BE49-F238E27FC236}">
                <a16:creationId xmlns:a16="http://schemas.microsoft.com/office/drawing/2014/main" id="{E4C72569-E5CC-10E6-A5F5-15D9230B0794}"/>
              </a:ext>
            </a:extLst>
          </p:cNvPr>
          <p:cNvSpPr txBox="1">
            <a:spLocks/>
          </p:cNvSpPr>
          <p:nvPr/>
        </p:nvSpPr>
        <p:spPr>
          <a:xfrm>
            <a:off x="5898194" y="5666347"/>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Modèles d’accompagnement distincts</a:t>
            </a:r>
            <a:endParaRPr lang="fr-CA" sz="2400" dirty="0"/>
          </a:p>
        </p:txBody>
      </p:sp>
      <p:sp>
        <p:nvSpPr>
          <p:cNvPr id="23" name="ZoneTexte 22">
            <a:extLst>
              <a:ext uri="{FF2B5EF4-FFF2-40B4-BE49-F238E27FC236}">
                <a16:creationId xmlns:a16="http://schemas.microsoft.com/office/drawing/2014/main" id="{C922D02C-F87D-441D-67D6-9A3FC8FABCEE}"/>
              </a:ext>
            </a:extLst>
          </p:cNvPr>
          <p:cNvSpPr txBox="1"/>
          <p:nvPr/>
        </p:nvSpPr>
        <p:spPr>
          <a:xfrm>
            <a:off x="4451681" y="5728908"/>
            <a:ext cx="649705" cy="584775"/>
          </a:xfrm>
          <a:prstGeom prst="rect">
            <a:avLst/>
          </a:prstGeom>
          <a:noFill/>
        </p:spPr>
        <p:txBody>
          <a:bodyPr wrap="square" rtlCol="0">
            <a:spAutoFit/>
          </a:bodyPr>
          <a:lstStyle/>
          <a:p>
            <a:pPr algn="ctr"/>
            <a:r>
              <a:rPr lang="fr-CA" sz="3200" dirty="0">
                <a:latin typeface="Visby CF Demi Bold" pitchFamily="50" charset="0"/>
              </a:rPr>
              <a:t>5</a:t>
            </a:r>
          </a:p>
        </p:txBody>
      </p:sp>
      <p:sp>
        <p:nvSpPr>
          <p:cNvPr id="27" name="Espace réservé du texte 3">
            <a:extLst>
              <a:ext uri="{FF2B5EF4-FFF2-40B4-BE49-F238E27FC236}">
                <a16:creationId xmlns:a16="http://schemas.microsoft.com/office/drawing/2014/main" id="{A2E0E656-E50B-3C8A-05F4-0CDFB22C74DA}"/>
              </a:ext>
            </a:extLst>
          </p:cNvPr>
          <p:cNvSpPr txBox="1">
            <a:spLocks/>
          </p:cNvSpPr>
          <p:nvPr/>
        </p:nvSpPr>
        <p:spPr>
          <a:xfrm>
            <a:off x="5898195" y="4410888"/>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cs typeface="Times New Roman" panose="02020603050405020304" pitchFamily="18" charset="0"/>
              </a:rPr>
              <a:t>Différences culturelles</a:t>
            </a:r>
            <a:endParaRPr lang="fr-CA" sz="2400" dirty="0"/>
          </a:p>
        </p:txBody>
      </p:sp>
      <p:sp>
        <p:nvSpPr>
          <p:cNvPr id="22" name="ZoneTexte 21">
            <a:extLst>
              <a:ext uri="{FF2B5EF4-FFF2-40B4-BE49-F238E27FC236}">
                <a16:creationId xmlns:a16="http://schemas.microsoft.com/office/drawing/2014/main" id="{FC542925-5C3E-0F89-B87B-58A48CF6C878}"/>
              </a:ext>
            </a:extLst>
          </p:cNvPr>
          <p:cNvSpPr txBox="1"/>
          <p:nvPr/>
        </p:nvSpPr>
        <p:spPr>
          <a:xfrm>
            <a:off x="4451682" y="4410888"/>
            <a:ext cx="649705" cy="584775"/>
          </a:xfrm>
          <a:prstGeom prst="rect">
            <a:avLst/>
          </a:prstGeom>
          <a:noFill/>
        </p:spPr>
        <p:txBody>
          <a:bodyPr wrap="square" rtlCol="0">
            <a:spAutoFit/>
          </a:bodyPr>
          <a:lstStyle/>
          <a:p>
            <a:pPr algn="ctr"/>
            <a:r>
              <a:rPr lang="fr-CA" sz="3200" dirty="0">
                <a:latin typeface="Visby CF Demi Bold" pitchFamily="50" charset="0"/>
              </a:rPr>
              <a:t>4</a:t>
            </a:r>
          </a:p>
        </p:txBody>
      </p:sp>
      <p:sp>
        <p:nvSpPr>
          <p:cNvPr id="26" name="Espace réservé du texte 3">
            <a:extLst>
              <a:ext uri="{FF2B5EF4-FFF2-40B4-BE49-F238E27FC236}">
                <a16:creationId xmlns:a16="http://schemas.microsoft.com/office/drawing/2014/main" id="{B0418486-CF1E-289B-C8B0-0D4D33BB2486}"/>
              </a:ext>
            </a:extLst>
          </p:cNvPr>
          <p:cNvSpPr txBox="1">
            <a:spLocks/>
          </p:cNvSpPr>
          <p:nvPr/>
        </p:nvSpPr>
        <p:spPr>
          <a:xfrm>
            <a:off x="5898193" y="2911243"/>
            <a:ext cx="5780453" cy="923959"/>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cs typeface="Times New Roman" panose="02020603050405020304" pitchFamily="18" charset="0"/>
              </a:rPr>
              <a:t>Disparité dans les systèmes de collecte de données</a:t>
            </a:r>
            <a:endParaRPr lang="fr-CA" sz="2400" dirty="0"/>
          </a:p>
        </p:txBody>
      </p:sp>
      <p:sp>
        <p:nvSpPr>
          <p:cNvPr id="21" name="ZoneTexte 20">
            <a:extLst>
              <a:ext uri="{FF2B5EF4-FFF2-40B4-BE49-F238E27FC236}">
                <a16:creationId xmlns:a16="http://schemas.microsoft.com/office/drawing/2014/main" id="{8ED36843-9E2D-4498-9794-0FD5E63BFDCE}"/>
              </a:ext>
            </a:extLst>
          </p:cNvPr>
          <p:cNvSpPr txBox="1"/>
          <p:nvPr/>
        </p:nvSpPr>
        <p:spPr>
          <a:xfrm>
            <a:off x="4439650" y="3080836"/>
            <a:ext cx="649705" cy="584775"/>
          </a:xfrm>
          <a:prstGeom prst="rect">
            <a:avLst/>
          </a:prstGeom>
          <a:noFill/>
        </p:spPr>
        <p:txBody>
          <a:bodyPr wrap="square" rtlCol="0">
            <a:spAutoFit/>
          </a:bodyPr>
          <a:lstStyle/>
          <a:p>
            <a:pPr algn="ctr"/>
            <a:r>
              <a:rPr lang="fr-CA" sz="3200" dirty="0">
                <a:latin typeface="Visby CF Demi Bold" pitchFamily="50" charset="0"/>
              </a:rPr>
              <a:t>3</a:t>
            </a:r>
          </a:p>
        </p:txBody>
      </p:sp>
      <p:sp>
        <p:nvSpPr>
          <p:cNvPr id="19" name="Espace réservé du texte 3">
            <a:extLst>
              <a:ext uri="{FF2B5EF4-FFF2-40B4-BE49-F238E27FC236}">
                <a16:creationId xmlns:a16="http://schemas.microsoft.com/office/drawing/2014/main" id="{90560A17-2AC3-F56A-3188-5635C7DB24B3}"/>
              </a:ext>
            </a:extLst>
          </p:cNvPr>
          <p:cNvSpPr txBox="1">
            <a:spLocks/>
          </p:cNvSpPr>
          <p:nvPr/>
        </p:nvSpPr>
        <p:spPr>
          <a:xfrm>
            <a:off x="5898193" y="1627875"/>
            <a:ext cx="5780453" cy="923959"/>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Variation dans le processus de reconnaissance</a:t>
            </a:r>
            <a:endParaRPr lang="fr-CA" sz="2400" dirty="0"/>
          </a:p>
        </p:txBody>
      </p:sp>
      <p:sp>
        <p:nvSpPr>
          <p:cNvPr id="20" name="ZoneTexte 19">
            <a:extLst>
              <a:ext uri="{FF2B5EF4-FFF2-40B4-BE49-F238E27FC236}">
                <a16:creationId xmlns:a16="http://schemas.microsoft.com/office/drawing/2014/main" id="{49F4A7AC-A7DD-0F14-B3AB-E06C573A1518}"/>
              </a:ext>
            </a:extLst>
          </p:cNvPr>
          <p:cNvSpPr txBox="1"/>
          <p:nvPr/>
        </p:nvSpPr>
        <p:spPr>
          <a:xfrm>
            <a:off x="4439650" y="1797468"/>
            <a:ext cx="649705" cy="584775"/>
          </a:xfrm>
          <a:prstGeom prst="rect">
            <a:avLst/>
          </a:prstGeom>
          <a:noFill/>
        </p:spPr>
        <p:txBody>
          <a:bodyPr wrap="square" rtlCol="0">
            <a:spAutoFit/>
          </a:bodyPr>
          <a:lstStyle/>
          <a:p>
            <a:pPr algn="ctr"/>
            <a:r>
              <a:rPr lang="fr-CA" sz="3200" dirty="0">
                <a:latin typeface="Visby CF Demi Bold" pitchFamily="50" charset="0"/>
              </a:rPr>
              <a:t>2</a:t>
            </a:r>
          </a:p>
        </p:txBody>
      </p:sp>
      <p:sp>
        <p:nvSpPr>
          <p:cNvPr id="25" name="Espace réservé du texte 3">
            <a:extLst>
              <a:ext uri="{FF2B5EF4-FFF2-40B4-BE49-F238E27FC236}">
                <a16:creationId xmlns:a16="http://schemas.microsoft.com/office/drawing/2014/main" id="{5C9BABC3-8B37-1629-8755-79D4BFBDAD91}"/>
              </a:ext>
            </a:extLst>
          </p:cNvPr>
          <p:cNvSpPr txBox="1">
            <a:spLocks/>
          </p:cNvSpPr>
          <p:nvPr/>
        </p:nvSpPr>
        <p:spPr>
          <a:xfrm>
            <a:off x="5898198" y="514100"/>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Différences dans les définitions</a:t>
            </a:r>
            <a:endParaRPr lang="fr-CA" sz="2400" dirty="0"/>
          </a:p>
        </p:txBody>
      </p:sp>
      <p:sp>
        <p:nvSpPr>
          <p:cNvPr id="18" name="ZoneTexte 17">
            <a:extLst>
              <a:ext uri="{FF2B5EF4-FFF2-40B4-BE49-F238E27FC236}">
                <a16:creationId xmlns:a16="http://schemas.microsoft.com/office/drawing/2014/main" id="{BDF23121-D80D-77AB-C4EC-E938FD097641}"/>
              </a:ext>
            </a:extLst>
          </p:cNvPr>
          <p:cNvSpPr txBox="1"/>
          <p:nvPr/>
        </p:nvSpPr>
        <p:spPr>
          <a:xfrm>
            <a:off x="4439650" y="514100"/>
            <a:ext cx="649705" cy="584775"/>
          </a:xfrm>
          <a:prstGeom prst="rect">
            <a:avLst/>
          </a:prstGeom>
          <a:noFill/>
        </p:spPr>
        <p:txBody>
          <a:bodyPr wrap="square" rtlCol="0">
            <a:spAutoFit/>
          </a:bodyPr>
          <a:lstStyle/>
          <a:p>
            <a:pPr algn="ctr"/>
            <a:r>
              <a:rPr lang="fr-CA" sz="3200" dirty="0">
                <a:latin typeface="Visby CF Demi Bold" pitchFamily="50" charset="0"/>
              </a:rPr>
              <a:t>1</a:t>
            </a:r>
          </a:p>
        </p:txBody>
      </p:sp>
      <p:sp>
        <p:nvSpPr>
          <p:cNvPr id="17" name="Titre 16">
            <a:extLst>
              <a:ext uri="{FF2B5EF4-FFF2-40B4-BE49-F238E27FC236}">
                <a16:creationId xmlns:a16="http://schemas.microsoft.com/office/drawing/2014/main" id="{509E1599-090A-8FA0-616B-A85C3E9C6516}"/>
              </a:ext>
            </a:extLst>
          </p:cNvPr>
          <p:cNvSpPr>
            <a:spLocks noGrp="1"/>
          </p:cNvSpPr>
          <p:nvPr>
            <p:ph type="title"/>
          </p:nvPr>
        </p:nvSpPr>
        <p:spPr/>
        <p:txBody>
          <a:bodyPr/>
          <a:lstStyle/>
          <a:p>
            <a:r>
              <a:rPr lang="fr-CA" dirty="0">
                <a:latin typeface="Visby CF Medium" pitchFamily="50" charset="0"/>
              </a:rPr>
              <a:t>Différences Québec/</a:t>
            </a:r>
            <a:br>
              <a:rPr lang="fr-CA" dirty="0">
                <a:latin typeface="Visby CF Medium" pitchFamily="50" charset="0"/>
              </a:rPr>
            </a:br>
            <a:r>
              <a:rPr lang="fr-CA" dirty="0">
                <a:latin typeface="Visby CF Medium" pitchFamily="50" charset="0"/>
              </a:rPr>
              <a:t>Belgique</a:t>
            </a:r>
          </a:p>
        </p:txBody>
      </p:sp>
    </p:spTree>
    <p:extLst>
      <p:ext uri="{BB962C8B-B14F-4D97-AF65-F5344CB8AC3E}">
        <p14:creationId xmlns:p14="http://schemas.microsoft.com/office/powerpoint/2010/main" val="7644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1D0A04C-7AC9-8C95-F366-127E45902DA9}"/>
              </a:ext>
            </a:extLst>
          </p:cNvPr>
          <p:cNvSpPr>
            <a:spLocks noGrp="1"/>
          </p:cNvSpPr>
          <p:nvPr>
            <p:ph type="ctrTitle"/>
          </p:nvPr>
        </p:nvSpPr>
        <p:spPr>
          <a:xfrm>
            <a:off x="2356504" y="2040589"/>
            <a:ext cx="7478991" cy="3450590"/>
          </a:xfrm>
        </p:spPr>
        <p:txBody>
          <a:bodyPr>
            <a:noAutofit/>
          </a:bodyPr>
          <a:lstStyle/>
          <a:p>
            <a:r>
              <a:rPr lang="fr-CA" sz="5400" dirty="0">
                <a:latin typeface="Visby CF Extra Bold" pitchFamily="50" charset="0"/>
              </a:rPr>
              <a:t>4</a:t>
            </a:r>
            <a:br>
              <a:rPr lang="fr-CA" sz="5400" dirty="0"/>
            </a:br>
            <a:r>
              <a:rPr lang="fr-CA" sz="5400" dirty="0">
                <a:latin typeface="Visby CF Medium" pitchFamily="50" charset="0"/>
              </a:rPr>
              <a:t>Les principes fondamentaux de l’inclusivité numérique pour les spécialistes en éducation</a:t>
            </a:r>
          </a:p>
        </p:txBody>
      </p:sp>
    </p:spTree>
    <p:extLst>
      <p:ext uri="{BB962C8B-B14F-4D97-AF65-F5344CB8AC3E}">
        <p14:creationId xmlns:p14="http://schemas.microsoft.com/office/powerpoint/2010/main" val="4235247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E4D082D-E96B-1BFD-DD69-993D8D748FD3}"/>
              </a:ext>
            </a:extLst>
          </p:cNvPr>
          <p:cNvSpPr>
            <a:spLocks noGrp="1"/>
          </p:cNvSpPr>
          <p:nvPr>
            <p:ph type="sldNum" sz="quarter" idx="4"/>
          </p:nvPr>
        </p:nvSpPr>
        <p:spPr/>
        <p:txBody>
          <a:bodyPr/>
          <a:lstStyle/>
          <a:p>
            <a:fld id="{CC057153-B650-4DEB-B370-79DDCFDCE934}" type="slidenum">
              <a:rPr lang="en-US" smtClean="0"/>
              <a:pPr/>
              <a:t>14</a:t>
            </a:fld>
            <a:endParaRPr lang="en-US" dirty="0"/>
          </a:p>
        </p:txBody>
      </p:sp>
      <p:sp>
        <p:nvSpPr>
          <p:cNvPr id="2" name="Espace réservé du contenu 1">
            <a:extLst>
              <a:ext uri="{FF2B5EF4-FFF2-40B4-BE49-F238E27FC236}">
                <a16:creationId xmlns:a16="http://schemas.microsoft.com/office/drawing/2014/main" id="{C0A6BECD-5EA6-9AC1-0ED6-A8AAFA424609}"/>
              </a:ext>
            </a:extLst>
          </p:cNvPr>
          <p:cNvSpPr>
            <a:spLocks noGrp="1"/>
          </p:cNvSpPr>
          <p:nvPr>
            <p:ph sz="quarter" idx="13"/>
          </p:nvPr>
        </p:nvSpPr>
        <p:spPr/>
        <p:txBody>
          <a:bodyPr>
            <a:normAutofit/>
          </a:bodyPr>
          <a:lstStyle/>
          <a:p>
            <a:r>
              <a:rPr lang="fr-CA" sz="2400" dirty="0">
                <a:effectLst/>
                <a:latin typeface="Visby CF" pitchFamily="50" charset="0"/>
                <a:ea typeface="Times New Roman" panose="02020603050405020304" pitchFamily="18" charset="0"/>
                <a:cs typeface="Times New Roman" panose="02020603050405020304" pitchFamily="18" charset="0"/>
              </a:rPr>
              <a:t>Ce cadre développé par le CAST (Center for </a:t>
            </a:r>
            <a:r>
              <a:rPr lang="fr-CA" sz="2400" dirty="0" err="1">
                <a:effectLst/>
                <a:latin typeface="Visby CF" pitchFamily="50" charset="0"/>
                <a:ea typeface="Times New Roman" panose="02020603050405020304" pitchFamily="18" charset="0"/>
                <a:cs typeface="Times New Roman" panose="02020603050405020304" pitchFamily="18" charset="0"/>
              </a:rPr>
              <a:t>Applied</a:t>
            </a:r>
            <a:r>
              <a:rPr lang="fr-CA" sz="2400" dirty="0">
                <a:effectLst/>
                <a:latin typeface="Visby CF" pitchFamily="50" charset="0"/>
                <a:ea typeface="Times New Roman" panose="02020603050405020304" pitchFamily="18" charset="0"/>
                <a:cs typeface="Times New Roman" panose="02020603050405020304" pitchFamily="18" charset="0"/>
              </a:rPr>
              <a:t> </a:t>
            </a:r>
            <a:r>
              <a:rPr lang="fr-CA" sz="2400" dirty="0" err="1">
                <a:effectLst/>
                <a:latin typeface="Visby CF" pitchFamily="50" charset="0"/>
                <a:ea typeface="Times New Roman" panose="02020603050405020304" pitchFamily="18" charset="0"/>
                <a:cs typeface="Times New Roman" panose="02020603050405020304" pitchFamily="18" charset="0"/>
              </a:rPr>
              <a:t>Special</a:t>
            </a:r>
            <a:r>
              <a:rPr lang="fr-CA" sz="2400" dirty="0">
                <a:effectLst/>
                <a:latin typeface="Visby CF" pitchFamily="50" charset="0"/>
                <a:ea typeface="Times New Roman" panose="02020603050405020304" pitchFamily="18" charset="0"/>
                <a:cs typeface="Times New Roman" panose="02020603050405020304" pitchFamily="18" charset="0"/>
              </a:rPr>
              <a:t> </a:t>
            </a:r>
            <a:r>
              <a:rPr lang="fr-CA" sz="2400" dirty="0" err="1">
                <a:effectLst/>
                <a:latin typeface="Visby CF" pitchFamily="50" charset="0"/>
                <a:ea typeface="Times New Roman" panose="02020603050405020304" pitchFamily="18" charset="0"/>
                <a:cs typeface="Times New Roman" panose="02020603050405020304" pitchFamily="18" charset="0"/>
              </a:rPr>
              <a:t>Technology</a:t>
            </a:r>
            <a:r>
              <a:rPr lang="fr-CA" sz="2400" dirty="0">
                <a:effectLst/>
                <a:latin typeface="Visby CF" pitchFamily="50" charset="0"/>
                <a:ea typeface="Times New Roman" panose="02020603050405020304" pitchFamily="18" charset="0"/>
                <a:cs typeface="Times New Roman" panose="02020603050405020304" pitchFamily="18" charset="0"/>
              </a:rPr>
              <a:t>) repose sur trois principes fondamentaux :</a:t>
            </a:r>
            <a:endParaRPr lang="fr-CA" sz="2400" dirty="0">
              <a:effectLst/>
              <a:latin typeface="Visby CF" pitchFamily="50" charset="0"/>
              <a:ea typeface="Aptos" panose="020B0004020202020204" pitchFamily="34" charset="0"/>
              <a:cs typeface="Times New Roman (Corps CS)"/>
            </a:endParaRPr>
          </a:p>
          <a:p>
            <a:pPr marL="342900" lvl="0" indent="-342900">
              <a:buSzPts val="1000"/>
              <a:buFont typeface="Symbol" panose="05050102010706020507" pitchFamily="18" charset="2"/>
              <a:buChar char=""/>
              <a:tabLst>
                <a:tab pos="457200" algn="l"/>
              </a:tabLst>
            </a:pPr>
            <a:r>
              <a:rPr lang="fr-CA" sz="2400" dirty="0">
                <a:effectLst/>
                <a:latin typeface="Visby CF" pitchFamily="50" charset="0"/>
                <a:ea typeface="Times New Roman" panose="02020603050405020304" pitchFamily="18" charset="0"/>
                <a:cs typeface="Times New Roman" panose="02020603050405020304" pitchFamily="18" charset="0"/>
              </a:rPr>
              <a:t>Offrir de multiples moyens de représentation (le «quoi</a:t>
            </a:r>
            <a:r>
              <a:rPr lang="fr-CA" sz="2400" dirty="0">
                <a:latin typeface="Visby CF" pitchFamily="50" charset="0"/>
                <a:ea typeface="Times New Roman" panose="02020603050405020304" pitchFamily="18" charset="0"/>
                <a:cs typeface="Times New Roman" panose="02020603050405020304" pitchFamily="18" charset="0"/>
              </a:rPr>
              <a:t>»</a:t>
            </a:r>
            <a:r>
              <a:rPr lang="fr-CA" sz="2400" dirty="0">
                <a:effectLst/>
                <a:latin typeface="Visby CF" pitchFamily="50" charset="0"/>
                <a:ea typeface="Times New Roman" panose="02020603050405020304" pitchFamily="18" charset="0"/>
                <a:cs typeface="Times New Roman" panose="02020603050405020304" pitchFamily="18" charset="0"/>
              </a:rPr>
              <a:t> de l’apprentissage)</a:t>
            </a:r>
            <a:endParaRPr lang="fr-CA" sz="2400" dirty="0">
              <a:effectLst/>
              <a:latin typeface="Visby CF" pitchFamily="50" charset="0"/>
              <a:ea typeface="Aptos" panose="020B0004020202020204" pitchFamily="34" charset="0"/>
              <a:cs typeface="Times New Roman (Corps CS)"/>
            </a:endParaRPr>
          </a:p>
          <a:p>
            <a:pPr marL="342900" lvl="0" indent="-342900">
              <a:buSzPts val="1000"/>
              <a:buFont typeface="Symbol" panose="05050102010706020507" pitchFamily="18" charset="2"/>
              <a:buChar char=""/>
              <a:tabLst>
                <a:tab pos="457200" algn="l"/>
              </a:tabLst>
            </a:pPr>
            <a:r>
              <a:rPr lang="fr-CA" sz="2400" dirty="0">
                <a:effectLst/>
                <a:latin typeface="Visby CF" pitchFamily="50" charset="0"/>
                <a:ea typeface="Times New Roman" panose="02020603050405020304" pitchFamily="18" charset="0"/>
                <a:cs typeface="Times New Roman" panose="02020603050405020304" pitchFamily="18" charset="0"/>
              </a:rPr>
              <a:t>Offrir de multiples moyens d’action et d’expression (le «comment</a:t>
            </a:r>
            <a:r>
              <a:rPr lang="fr-CA" sz="2400" dirty="0">
                <a:latin typeface="Visby CF" pitchFamily="50" charset="0"/>
                <a:ea typeface="Times New Roman" panose="02020603050405020304" pitchFamily="18" charset="0"/>
                <a:cs typeface="Times New Roman" panose="02020603050405020304" pitchFamily="18" charset="0"/>
              </a:rPr>
              <a:t>»</a:t>
            </a:r>
            <a:r>
              <a:rPr lang="fr-CA" sz="2400" dirty="0">
                <a:effectLst/>
                <a:latin typeface="Visby CF" pitchFamily="50" charset="0"/>
                <a:ea typeface="Times New Roman" panose="02020603050405020304" pitchFamily="18" charset="0"/>
                <a:cs typeface="Times New Roman" panose="02020603050405020304" pitchFamily="18" charset="0"/>
              </a:rPr>
              <a:t> de l’apprentissage)</a:t>
            </a:r>
            <a:endParaRPr lang="fr-CA" sz="2400" dirty="0">
              <a:effectLst/>
              <a:latin typeface="Visby CF" pitchFamily="50" charset="0"/>
              <a:ea typeface="Aptos" panose="020B0004020202020204" pitchFamily="34" charset="0"/>
              <a:cs typeface="Times New Roman (Corps CS)"/>
            </a:endParaRPr>
          </a:p>
          <a:p>
            <a:pPr marL="342900" lvl="0" indent="-342900">
              <a:buSzPts val="1000"/>
              <a:buFont typeface="Symbol" panose="05050102010706020507" pitchFamily="18" charset="2"/>
              <a:buChar char=""/>
              <a:tabLst>
                <a:tab pos="457200" algn="l"/>
              </a:tabLst>
            </a:pPr>
            <a:r>
              <a:rPr lang="fr-CA" sz="2400" dirty="0">
                <a:effectLst/>
                <a:latin typeface="Visby CF" pitchFamily="50" charset="0"/>
                <a:ea typeface="Times New Roman" panose="02020603050405020304" pitchFamily="18" charset="0"/>
                <a:cs typeface="Times New Roman" panose="02020603050405020304" pitchFamily="18" charset="0"/>
              </a:rPr>
              <a:t>Offrir de multiples moyens d’engagement (le «pourquoi» de l’apprentissage)</a:t>
            </a:r>
            <a:endParaRPr lang="fr-CA" sz="2400" dirty="0">
              <a:effectLst/>
              <a:latin typeface="Visby CF" pitchFamily="50" charset="0"/>
              <a:ea typeface="Aptos" panose="020B0004020202020204" pitchFamily="34" charset="0"/>
              <a:cs typeface="Times New Roman (Corps CS)"/>
            </a:endParaRPr>
          </a:p>
          <a:p>
            <a:endParaRPr lang="fr-CA" dirty="0"/>
          </a:p>
        </p:txBody>
      </p:sp>
      <p:sp>
        <p:nvSpPr>
          <p:cNvPr id="3" name="Titre 2">
            <a:extLst>
              <a:ext uri="{FF2B5EF4-FFF2-40B4-BE49-F238E27FC236}">
                <a16:creationId xmlns:a16="http://schemas.microsoft.com/office/drawing/2014/main" id="{3222E199-5F46-5571-0321-13D10AD1E6CA}"/>
              </a:ext>
            </a:extLst>
          </p:cNvPr>
          <p:cNvSpPr>
            <a:spLocks noGrp="1"/>
          </p:cNvSpPr>
          <p:nvPr>
            <p:ph type="title"/>
          </p:nvPr>
        </p:nvSpPr>
        <p:spPr>
          <a:xfrm>
            <a:off x="650772" y="877456"/>
            <a:ext cx="4142232" cy="4940661"/>
          </a:xfrm>
        </p:spPr>
        <p:txBody>
          <a:bodyPr/>
          <a:lstStyle/>
          <a:p>
            <a:pPr marL="514350" indent="-514350">
              <a:buFont typeface="+mj-lt"/>
              <a:buAutoNum type="arabicPeriod"/>
            </a:pPr>
            <a:r>
              <a:rPr lang="fr-CA" sz="2800" dirty="0">
                <a:effectLst/>
                <a:latin typeface="Visby CF Medium" pitchFamily="50" charset="0"/>
                <a:ea typeface="Times New Roman" panose="02020603050405020304" pitchFamily="18" charset="0"/>
                <a:cs typeface="Times New Roman" panose="02020603050405020304" pitchFamily="18" charset="0"/>
              </a:rPr>
              <a:t>La conception universelle de l’apprentissage (CUA)</a:t>
            </a:r>
            <a:br>
              <a:rPr lang="fr-CA" sz="1800" dirty="0">
                <a:effectLst/>
                <a:latin typeface="Visby CF" pitchFamily="50" charset="0"/>
                <a:ea typeface="Aptos" panose="020B0004020202020204" pitchFamily="34" charset="0"/>
                <a:cs typeface="Times New Roman (Corps CS)"/>
              </a:rPr>
            </a:br>
            <a:endParaRPr lang="fr-CA" dirty="0"/>
          </a:p>
        </p:txBody>
      </p:sp>
    </p:spTree>
    <p:extLst>
      <p:ext uri="{BB962C8B-B14F-4D97-AF65-F5344CB8AC3E}">
        <p14:creationId xmlns:p14="http://schemas.microsoft.com/office/powerpoint/2010/main" val="1429877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40695-0914-D659-A8BD-6D4F5057824B}"/>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42E4983F-4D47-8B90-5929-E01E941B1D7A}"/>
              </a:ext>
            </a:extLst>
          </p:cNvPr>
          <p:cNvSpPr>
            <a:spLocks noGrp="1"/>
          </p:cNvSpPr>
          <p:nvPr>
            <p:ph type="sldNum" sz="quarter" idx="4"/>
          </p:nvPr>
        </p:nvSpPr>
        <p:spPr/>
        <p:txBody>
          <a:bodyPr/>
          <a:lstStyle/>
          <a:p>
            <a:fld id="{CC057153-B650-4DEB-B370-79DDCFDCE934}" type="slidenum">
              <a:rPr lang="en-US" smtClean="0"/>
              <a:pPr/>
              <a:t>15</a:t>
            </a:fld>
            <a:endParaRPr lang="en-US" dirty="0"/>
          </a:p>
        </p:txBody>
      </p:sp>
      <p:sp>
        <p:nvSpPr>
          <p:cNvPr id="2" name="Espace réservé du contenu 1">
            <a:extLst>
              <a:ext uri="{FF2B5EF4-FFF2-40B4-BE49-F238E27FC236}">
                <a16:creationId xmlns:a16="http://schemas.microsoft.com/office/drawing/2014/main" id="{542C113D-F1E5-868A-CE2A-523F8AAE8101}"/>
              </a:ext>
            </a:extLst>
          </p:cNvPr>
          <p:cNvSpPr>
            <a:spLocks noGrp="1"/>
          </p:cNvSpPr>
          <p:nvPr>
            <p:ph sz="quarter" idx="13"/>
          </p:nvPr>
        </p:nvSpPr>
        <p:spPr>
          <a:xfrm>
            <a:off x="5068094" y="877456"/>
            <a:ext cx="6858000" cy="4493795"/>
          </a:xfrm>
        </p:spPr>
        <p:txBody>
          <a:bodyPr>
            <a:normAutofit/>
          </a:bodyPr>
          <a:lstStyle/>
          <a:p>
            <a:pPr marL="342900" lvl="0" indent="-342900">
              <a:buSzPts val="1000"/>
              <a:buFont typeface="Symbol" panose="05050102010706020507" pitchFamily="18" charset="2"/>
              <a:buChar char=""/>
              <a:tabLst>
                <a:tab pos="457200" algn="l"/>
              </a:tabLst>
            </a:pPr>
            <a:r>
              <a:rPr lang="fr-CA" sz="2600" dirty="0">
                <a:effectLst/>
                <a:latin typeface="Visby CF" pitchFamily="50" charset="0"/>
                <a:ea typeface="Times New Roman" panose="02020603050405020304" pitchFamily="18" charset="0"/>
                <a:cs typeface="Times New Roman" panose="02020603050405020304" pitchFamily="18" charset="0"/>
              </a:rPr>
              <a:t>Concevant systématiquement le contenu dans différents formats </a:t>
            </a:r>
            <a:endParaRPr lang="fr-CA" sz="2600" dirty="0">
              <a:effectLst/>
              <a:latin typeface="Visby CF" pitchFamily="50" charset="0"/>
              <a:ea typeface="Aptos" panose="020B0004020202020204" pitchFamily="34" charset="0"/>
              <a:cs typeface="Times New Roman (Corps CS)"/>
            </a:endParaRPr>
          </a:p>
          <a:p>
            <a:pPr marL="342900" lvl="0" indent="-342900">
              <a:buSzPts val="1000"/>
              <a:buFont typeface="Symbol" panose="05050102010706020507" pitchFamily="18" charset="2"/>
              <a:buChar char=""/>
              <a:tabLst>
                <a:tab pos="457200" algn="l"/>
              </a:tabLst>
            </a:pPr>
            <a:r>
              <a:rPr lang="fr-CA" sz="2600" dirty="0">
                <a:effectLst/>
                <a:latin typeface="Visby CF" pitchFamily="50" charset="0"/>
                <a:ea typeface="Times New Roman" panose="02020603050405020304" pitchFamily="18" charset="0"/>
                <a:cs typeface="Times New Roman" panose="02020603050405020304" pitchFamily="18" charset="0"/>
              </a:rPr>
              <a:t>Prévoyant plusieurs modalités d’évaluation au choix </a:t>
            </a:r>
            <a:endParaRPr lang="fr-CA" sz="2600" dirty="0">
              <a:effectLst/>
              <a:latin typeface="Visby CF" pitchFamily="50" charset="0"/>
              <a:ea typeface="Aptos" panose="020B0004020202020204" pitchFamily="34" charset="0"/>
              <a:cs typeface="Times New Roman (Corps CS)"/>
            </a:endParaRPr>
          </a:p>
          <a:p>
            <a:pPr marL="342900" lvl="0" indent="-342900">
              <a:buSzPts val="1000"/>
              <a:buFont typeface="Symbol" panose="05050102010706020507" pitchFamily="18" charset="2"/>
              <a:buChar char=""/>
              <a:tabLst>
                <a:tab pos="457200" algn="l"/>
              </a:tabLst>
            </a:pPr>
            <a:r>
              <a:rPr lang="fr-CA" sz="2600" dirty="0">
                <a:effectLst/>
                <a:latin typeface="Visby CF" pitchFamily="50" charset="0"/>
                <a:ea typeface="Times New Roman" panose="02020603050405020304" pitchFamily="18" charset="0"/>
                <a:cs typeface="Times New Roman" panose="02020603050405020304" pitchFamily="18" charset="0"/>
              </a:rPr>
              <a:t>Contextualisant les apprentissages à travers des exemples personnalisables selon les intérêts professionnels des personnes apprenantes</a:t>
            </a:r>
            <a:endParaRPr lang="fr-CA" sz="2600" dirty="0">
              <a:effectLst/>
              <a:latin typeface="Visby CF" pitchFamily="50" charset="0"/>
              <a:ea typeface="Aptos" panose="020B0004020202020204" pitchFamily="34" charset="0"/>
              <a:cs typeface="Times New Roman (Corps CS)"/>
            </a:endParaRPr>
          </a:p>
          <a:p>
            <a:endParaRPr lang="fr-CA" sz="1800" dirty="0"/>
          </a:p>
        </p:txBody>
      </p:sp>
      <p:sp>
        <p:nvSpPr>
          <p:cNvPr id="3" name="Titre 2">
            <a:extLst>
              <a:ext uri="{FF2B5EF4-FFF2-40B4-BE49-F238E27FC236}">
                <a16:creationId xmlns:a16="http://schemas.microsoft.com/office/drawing/2014/main" id="{DA3BF458-CB8C-F03C-D4F6-5262DD6ADB8F}"/>
              </a:ext>
            </a:extLst>
          </p:cNvPr>
          <p:cNvSpPr>
            <a:spLocks noGrp="1"/>
          </p:cNvSpPr>
          <p:nvPr>
            <p:ph type="title"/>
          </p:nvPr>
        </p:nvSpPr>
        <p:spPr>
          <a:xfrm>
            <a:off x="650772" y="877456"/>
            <a:ext cx="4142232" cy="4940661"/>
          </a:xfrm>
        </p:spPr>
        <p:txBody>
          <a:bodyPr/>
          <a:lstStyle/>
          <a:p>
            <a:pPr marL="514350" indent="-514350">
              <a:buFont typeface="+mj-lt"/>
              <a:buAutoNum type="arabicPeriod"/>
            </a:pPr>
            <a:r>
              <a:rPr lang="fr-CA" sz="2800" dirty="0">
                <a:effectLst/>
                <a:latin typeface="Visby CF Medium" pitchFamily="50" charset="0"/>
                <a:ea typeface="Times New Roman" panose="02020603050405020304" pitchFamily="18" charset="0"/>
                <a:cs typeface="Times New Roman" panose="02020603050405020304" pitchFamily="18" charset="0"/>
              </a:rPr>
              <a:t>La conception universelle de l’apprentissage (CUA)</a:t>
            </a:r>
            <a:br>
              <a:rPr lang="fr-CA" sz="1800" dirty="0">
                <a:effectLst/>
                <a:latin typeface="Visby CF" pitchFamily="50" charset="0"/>
                <a:ea typeface="Aptos" panose="020B0004020202020204" pitchFamily="34" charset="0"/>
                <a:cs typeface="Times New Roman (Corps CS)"/>
              </a:rPr>
            </a:br>
            <a:endParaRPr lang="fr-CA" dirty="0"/>
          </a:p>
        </p:txBody>
      </p:sp>
    </p:spTree>
    <p:extLst>
      <p:ext uri="{BB962C8B-B14F-4D97-AF65-F5344CB8AC3E}">
        <p14:creationId xmlns:p14="http://schemas.microsoft.com/office/powerpoint/2010/main" val="169822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descr="Illustrations réprésentant le principe d’équité avec l’aide de plantes de différentes dimensions. Elles reçoivent selon leur besoin. ">
            <a:extLst>
              <a:ext uri="{FF2B5EF4-FFF2-40B4-BE49-F238E27FC236}">
                <a16:creationId xmlns:a16="http://schemas.microsoft.com/office/drawing/2014/main" id="{4307A85C-ECC7-D009-8CB6-3D93626749A7}"/>
              </a:ext>
            </a:extLst>
          </p:cNvPr>
          <p:cNvSpPr txBox="1"/>
          <p:nvPr/>
        </p:nvSpPr>
        <p:spPr>
          <a:xfrm>
            <a:off x="3853657" y="5618748"/>
            <a:ext cx="7612438" cy="369332"/>
          </a:xfrm>
          <a:prstGeom prst="rect">
            <a:avLst/>
          </a:prstGeom>
          <a:noFill/>
        </p:spPr>
        <p:txBody>
          <a:bodyPr wrap="square" rtlCol="0">
            <a:spAutoFit/>
          </a:bodyPr>
          <a:lstStyle/>
          <a:p>
            <a:r>
              <a:rPr lang="fr-CA" dirty="0">
                <a:latin typeface="Visby CF Medium" pitchFamily="50" charset="0"/>
              </a:rPr>
              <a:t>Source: Observatoire sur la réussite en enseignement supérieur (2023). </a:t>
            </a:r>
          </a:p>
        </p:txBody>
      </p:sp>
      <p:pic>
        <p:nvPicPr>
          <p:cNvPr id="11" name="Image 10" descr="Illustrations réprésentant le principe d’équité avec l’aide de plantes de différentes dimensions. Elles reçoivent selon leur besoin. ">
            <a:extLst>
              <a:ext uri="{FF2B5EF4-FFF2-40B4-BE49-F238E27FC236}">
                <a16:creationId xmlns:a16="http://schemas.microsoft.com/office/drawing/2014/main" id="{79DBD44A-B4CC-D9D5-3BCA-48E76B0F3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657" y="1353812"/>
            <a:ext cx="8135209" cy="4150376"/>
          </a:xfrm>
          <a:prstGeom prst="rect">
            <a:avLst/>
          </a:prstGeom>
        </p:spPr>
      </p:pic>
      <p:sp>
        <p:nvSpPr>
          <p:cNvPr id="4" name="Titre 3">
            <a:extLst>
              <a:ext uri="{FF2B5EF4-FFF2-40B4-BE49-F238E27FC236}">
                <a16:creationId xmlns:a16="http://schemas.microsoft.com/office/drawing/2014/main" id="{A9372026-3329-8B9A-5E68-5168EC470579}"/>
              </a:ext>
            </a:extLst>
          </p:cNvPr>
          <p:cNvSpPr>
            <a:spLocks noGrp="1"/>
          </p:cNvSpPr>
          <p:nvPr>
            <p:ph type="title"/>
          </p:nvPr>
        </p:nvSpPr>
        <p:spPr>
          <a:xfrm>
            <a:off x="203134" y="2665476"/>
            <a:ext cx="3401568" cy="1527048"/>
          </a:xfrm>
        </p:spPr>
        <p:txBody>
          <a:bodyPr>
            <a:normAutofit/>
          </a:bodyPr>
          <a:lstStyle/>
          <a:p>
            <a:pPr marL="514350" indent="-514350">
              <a:buFont typeface="+mj-lt"/>
              <a:buAutoNum type="arabicPeriod" startAt="2"/>
            </a:pPr>
            <a:r>
              <a:rPr lang="fr-CA" sz="2800" dirty="0">
                <a:effectLst/>
                <a:latin typeface="Visby CF Medium" pitchFamily="50" charset="0"/>
                <a:ea typeface="Times New Roman" panose="02020603050405020304" pitchFamily="18" charset="0"/>
                <a:cs typeface="Times New Roman" panose="02020603050405020304" pitchFamily="18" charset="0"/>
              </a:rPr>
              <a:t>L'équité comme principe directeur</a:t>
            </a:r>
            <a:endParaRPr lang="fr-CA" sz="4400" dirty="0">
              <a:latin typeface="Visby CF Medium" pitchFamily="50" charset="0"/>
            </a:endParaRPr>
          </a:p>
        </p:txBody>
      </p:sp>
    </p:spTree>
    <p:extLst>
      <p:ext uri="{BB962C8B-B14F-4D97-AF65-F5344CB8AC3E}">
        <p14:creationId xmlns:p14="http://schemas.microsoft.com/office/powerpoint/2010/main" val="1182690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1840651-B50E-6413-7F25-17EA69D7003D}"/>
              </a:ext>
            </a:extLst>
          </p:cNvPr>
          <p:cNvSpPr>
            <a:spLocks noGrp="1"/>
          </p:cNvSpPr>
          <p:nvPr>
            <p:ph type="sldNum" sz="quarter" idx="4"/>
          </p:nvPr>
        </p:nvSpPr>
        <p:spPr/>
        <p:txBody>
          <a:bodyPr/>
          <a:lstStyle/>
          <a:p>
            <a:fld id="{CC057153-B650-4DEB-B370-79DDCFDCE934}" type="slidenum">
              <a:rPr lang="en-US" smtClean="0"/>
              <a:pPr/>
              <a:t>17</a:t>
            </a:fld>
            <a:endParaRPr lang="en-US" dirty="0"/>
          </a:p>
        </p:txBody>
      </p:sp>
      <p:sp>
        <p:nvSpPr>
          <p:cNvPr id="2" name="Espace réservé du contenu 1">
            <a:extLst>
              <a:ext uri="{FF2B5EF4-FFF2-40B4-BE49-F238E27FC236}">
                <a16:creationId xmlns:a16="http://schemas.microsoft.com/office/drawing/2014/main" id="{90096370-1DFA-6C27-2A1A-F53A2DE68E81}"/>
              </a:ext>
            </a:extLst>
          </p:cNvPr>
          <p:cNvSpPr>
            <a:spLocks noGrp="1"/>
          </p:cNvSpPr>
          <p:nvPr>
            <p:ph sz="quarter" idx="13"/>
          </p:nvPr>
        </p:nvSpPr>
        <p:spPr>
          <a:xfrm>
            <a:off x="5651809" y="489117"/>
            <a:ext cx="6159500" cy="5717338"/>
          </a:xfrm>
        </p:spPr>
        <p:txBody>
          <a:bodyPr>
            <a:normAutofit/>
          </a:bodyPr>
          <a:lstStyle/>
          <a:p>
            <a:pPr marL="342900" lvl="0" indent="-342900">
              <a:buSzPts val="1000"/>
              <a:buFont typeface="Symbol" panose="05050102010706020507" pitchFamily="18" charset="2"/>
              <a:buChar char=""/>
              <a:tabLst>
                <a:tab pos="457200" algn="l"/>
              </a:tabLst>
            </a:pPr>
            <a:r>
              <a:rPr lang="fr-CA" sz="2400" dirty="0">
                <a:effectLst/>
                <a:latin typeface="Visby CF" pitchFamily="50" charset="0"/>
                <a:ea typeface="Times New Roman" panose="02020603050405020304" pitchFamily="18" charset="0"/>
                <a:cs typeface="Times New Roman" panose="02020603050405020304" pitchFamily="18" charset="0"/>
              </a:rPr>
              <a:t>L’élaboration de consignes flexibles qui spécifient le résultat attendu, mais laissent de la liberté sur le chemin pour y parvenir</a:t>
            </a:r>
            <a:endParaRPr lang="fr-CA" sz="2400" dirty="0">
              <a:effectLst/>
              <a:latin typeface="Visby CF" pitchFamily="50" charset="0"/>
              <a:ea typeface="Aptos" panose="020B0004020202020204" pitchFamily="34" charset="0"/>
              <a:cs typeface="Times New Roman (Corps CS)"/>
            </a:endParaRPr>
          </a:p>
          <a:p>
            <a:pPr marL="342900" lvl="0" indent="-342900">
              <a:buSzPts val="1000"/>
              <a:buFont typeface="Symbol" panose="05050102010706020507" pitchFamily="18" charset="2"/>
              <a:buChar char=""/>
              <a:tabLst>
                <a:tab pos="457200" algn="l"/>
              </a:tabLst>
            </a:pPr>
            <a:r>
              <a:rPr lang="fr-CA" sz="2400" dirty="0">
                <a:effectLst/>
                <a:latin typeface="Visby CF" pitchFamily="50" charset="0"/>
                <a:ea typeface="Times New Roman" panose="02020603050405020304" pitchFamily="18" charset="0"/>
                <a:cs typeface="Times New Roman" panose="02020603050405020304" pitchFamily="18" charset="0"/>
              </a:rPr>
              <a:t>L’intégration de parcours différenciés avec des points de synchronisation communs</a:t>
            </a:r>
            <a:endParaRPr lang="fr-CA" sz="2400" dirty="0">
              <a:effectLst/>
              <a:latin typeface="Visby CF" pitchFamily="50" charset="0"/>
              <a:ea typeface="Aptos" panose="020B0004020202020204" pitchFamily="34" charset="0"/>
              <a:cs typeface="Times New Roman (Corps CS)"/>
            </a:endParaRPr>
          </a:p>
          <a:p>
            <a:pPr marL="342900" lvl="0" indent="-342900">
              <a:buSzPts val="1000"/>
              <a:buFont typeface="Symbol" panose="05050102010706020507" pitchFamily="18" charset="2"/>
              <a:buChar char=""/>
              <a:tabLst>
                <a:tab pos="457200" algn="l"/>
              </a:tabLst>
            </a:pPr>
            <a:r>
              <a:rPr lang="fr-CA" sz="2400" dirty="0">
                <a:effectLst/>
                <a:latin typeface="Visby CF" pitchFamily="50" charset="0"/>
                <a:ea typeface="Times New Roman" panose="02020603050405020304" pitchFamily="18" charset="0"/>
                <a:cs typeface="Times New Roman" panose="02020603050405020304" pitchFamily="18" charset="0"/>
              </a:rPr>
              <a:t>La création d’options «plus» pour les personnes apprenantes qui souhaitent approfondir certains aspects, tout en assurant que le contenu essentiel est accessible à toutes et tous</a:t>
            </a:r>
            <a:endParaRPr lang="fr-CA" sz="2400" dirty="0">
              <a:effectLst/>
              <a:latin typeface="Visby CF" pitchFamily="50" charset="0"/>
              <a:ea typeface="Aptos" panose="020B0004020202020204" pitchFamily="34" charset="0"/>
              <a:cs typeface="Times New Roman (Corps CS)"/>
            </a:endParaRPr>
          </a:p>
          <a:p>
            <a:endParaRPr lang="fr-CA" dirty="0"/>
          </a:p>
        </p:txBody>
      </p:sp>
      <p:sp>
        <p:nvSpPr>
          <p:cNvPr id="3" name="Titre 2">
            <a:extLst>
              <a:ext uri="{FF2B5EF4-FFF2-40B4-BE49-F238E27FC236}">
                <a16:creationId xmlns:a16="http://schemas.microsoft.com/office/drawing/2014/main" id="{DD66EAAF-4B63-38B9-6796-1CF019706E87}"/>
              </a:ext>
            </a:extLst>
          </p:cNvPr>
          <p:cNvSpPr>
            <a:spLocks noGrp="1"/>
          </p:cNvSpPr>
          <p:nvPr>
            <p:ph type="title"/>
          </p:nvPr>
        </p:nvSpPr>
        <p:spPr/>
        <p:txBody>
          <a:bodyPr>
            <a:normAutofit/>
          </a:bodyPr>
          <a:lstStyle/>
          <a:p>
            <a:pPr marL="742950" indent="-742950">
              <a:buFont typeface="+mj-lt"/>
              <a:buAutoNum type="arabicPeriod" startAt="2"/>
            </a:pPr>
            <a:r>
              <a:rPr lang="fr-CA" sz="2800" dirty="0">
                <a:effectLst/>
                <a:latin typeface="Visby CF" pitchFamily="50" charset="0"/>
                <a:ea typeface="Times New Roman" panose="02020603050405020304" pitchFamily="18" charset="0"/>
                <a:cs typeface="Times New Roman" panose="02020603050405020304" pitchFamily="18" charset="0"/>
              </a:rPr>
              <a:t>L’équité comme principe directeur</a:t>
            </a:r>
            <a:endParaRPr lang="fr-CA" sz="4800" dirty="0"/>
          </a:p>
        </p:txBody>
      </p:sp>
    </p:spTree>
    <p:extLst>
      <p:ext uri="{BB962C8B-B14F-4D97-AF65-F5344CB8AC3E}">
        <p14:creationId xmlns:p14="http://schemas.microsoft.com/office/powerpoint/2010/main" val="3113921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3CEB677B-0F4B-EC19-C35C-0D80074BC458}"/>
              </a:ext>
            </a:extLst>
          </p:cNvPr>
          <p:cNvSpPr>
            <a:spLocks noGrp="1"/>
          </p:cNvSpPr>
          <p:nvPr>
            <p:ph type="sldNum" sz="quarter" idx="4"/>
          </p:nvPr>
        </p:nvSpPr>
        <p:spPr/>
        <p:txBody>
          <a:bodyPr/>
          <a:lstStyle/>
          <a:p>
            <a:fld id="{CC057153-B650-4DEB-B370-79DDCFDCE934}" type="slidenum">
              <a:rPr lang="en-US" smtClean="0"/>
              <a:pPr/>
              <a:t>18</a:t>
            </a:fld>
            <a:endParaRPr lang="en-US" dirty="0"/>
          </a:p>
        </p:txBody>
      </p:sp>
      <p:sp>
        <p:nvSpPr>
          <p:cNvPr id="2" name="Espace réservé du contenu 1">
            <a:extLst>
              <a:ext uri="{FF2B5EF4-FFF2-40B4-BE49-F238E27FC236}">
                <a16:creationId xmlns:a16="http://schemas.microsoft.com/office/drawing/2014/main" id="{5711FF02-7D8E-4CDB-6B8D-E17CAA14DFC5}"/>
              </a:ext>
            </a:extLst>
          </p:cNvPr>
          <p:cNvSpPr>
            <a:spLocks noGrp="1"/>
          </p:cNvSpPr>
          <p:nvPr>
            <p:ph sz="quarter" idx="13"/>
          </p:nvPr>
        </p:nvSpPr>
        <p:spPr/>
        <p:txBody>
          <a:bodyPr>
            <a:normAutofit/>
          </a:bodyPr>
          <a:lstStyle/>
          <a:p>
            <a:pPr marL="342900" lvl="0" indent="-342900">
              <a:buSzPts val="1000"/>
              <a:buFont typeface="Symbol" panose="05050102010706020507" pitchFamily="18" charset="2"/>
              <a:buChar char=""/>
              <a:tabLst>
                <a:tab pos="457200" algn="l"/>
              </a:tabLst>
            </a:pPr>
            <a:r>
              <a:rPr lang="fr-CA" sz="2400" dirty="0">
                <a:effectLst/>
                <a:latin typeface="Visby CF" pitchFamily="50" charset="0"/>
                <a:ea typeface="Times New Roman" panose="02020603050405020304" pitchFamily="18" charset="0"/>
                <a:cs typeface="Times New Roman" panose="02020603050405020304" pitchFamily="18" charset="0"/>
              </a:rPr>
              <a:t>Des tutoriels sur l’utilisation des fonctionnalités d’accessibilité des principaux logiciels</a:t>
            </a:r>
            <a:endParaRPr lang="fr-CA" sz="2400" dirty="0">
              <a:effectLst/>
              <a:latin typeface="Visby CF" pitchFamily="50" charset="0"/>
              <a:ea typeface="Aptos" panose="020B0004020202020204" pitchFamily="34" charset="0"/>
              <a:cs typeface="Times New Roman (Corps CS)"/>
            </a:endParaRPr>
          </a:p>
          <a:p>
            <a:pPr marL="342900" lvl="0" indent="-342900">
              <a:buSzPts val="1000"/>
              <a:buFont typeface="Symbol" panose="05050102010706020507" pitchFamily="18" charset="2"/>
              <a:buChar char=""/>
              <a:tabLst>
                <a:tab pos="457200" algn="l"/>
              </a:tabLst>
            </a:pPr>
            <a:r>
              <a:rPr lang="fr-CA" sz="2400" dirty="0">
                <a:effectLst/>
                <a:latin typeface="Visby CF" pitchFamily="50" charset="0"/>
                <a:ea typeface="Times New Roman" panose="02020603050405020304" pitchFamily="18" charset="0"/>
                <a:cs typeface="Times New Roman" panose="02020603050405020304" pitchFamily="18" charset="0"/>
              </a:rPr>
              <a:t>Des séances de prise en main des outils numériques en début de parcours</a:t>
            </a:r>
            <a:endParaRPr lang="fr-CA" sz="2400" dirty="0">
              <a:effectLst/>
              <a:latin typeface="Visby CF" pitchFamily="50" charset="0"/>
              <a:ea typeface="Aptos" panose="020B0004020202020204" pitchFamily="34" charset="0"/>
              <a:cs typeface="Times New Roman (Corps CS)"/>
            </a:endParaRPr>
          </a:p>
          <a:p>
            <a:pPr marL="342900" lvl="0" indent="-342900">
              <a:buSzPts val="1000"/>
              <a:buFont typeface="Symbol" panose="05050102010706020507" pitchFamily="18" charset="2"/>
              <a:buChar char=""/>
              <a:tabLst>
                <a:tab pos="457200" algn="l"/>
              </a:tabLst>
            </a:pPr>
            <a:r>
              <a:rPr lang="fr-CA" sz="2400" dirty="0">
                <a:effectLst/>
                <a:latin typeface="Visby CF" pitchFamily="50" charset="0"/>
                <a:ea typeface="Times New Roman" panose="02020603050405020304" pitchFamily="18" charset="0"/>
                <a:cs typeface="Times New Roman" panose="02020603050405020304" pitchFamily="18" charset="0"/>
              </a:rPr>
              <a:t>Des conseils d’utilisation contextuelle directement intégrés aux ressources</a:t>
            </a:r>
            <a:endParaRPr lang="fr-CA" sz="2400" dirty="0">
              <a:effectLst/>
              <a:latin typeface="Visby CF" pitchFamily="50" charset="0"/>
              <a:ea typeface="Aptos" panose="020B0004020202020204" pitchFamily="34" charset="0"/>
              <a:cs typeface="Times New Roman (Corps CS)"/>
            </a:endParaRPr>
          </a:p>
          <a:p>
            <a:endParaRPr lang="fr-CA" dirty="0"/>
          </a:p>
        </p:txBody>
      </p:sp>
      <p:sp>
        <p:nvSpPr>
          <p:cNvPr id="3" name="Titre 2">
            <a:extLst>
              <a:ext uri="{FF2B5EF4-FFF2-40B4-BE49-F238E27FC236}">
                <a16:creationId xmlns:a16="http://schemas.microsoft.com/office/drawing/2014/main" id="{87955318-75A8-1DCA-2EF1-7525254FDB56}"/>
              </a:ext>
            </a:extLst>
          </p:cNvPr>
          <p:cNvSpPr>
            <a:spLocks noGrp="1"/>
          </p:cNvSpPr>
          <p:nvPr>
            <p:ph type="title"/>
          </p:nvPr>
        </p:nvSpPr>
        <p:spPr/>
        <p:txBody>
          <a:bodyPr/>
          <a:lstStyle/>
          <a:p>
            <a:pPr marL="742950" indent="-742950">
              <a:buFont typeface="+mj-lt"/>
              <a:buAutoNum type="arabicPeriod" startAt="3"/>
            </a:pPr>
            <a:r>
              <a:rPr lang="fr-CA" sz="2800" dirty="0">
                <a:effectLst/>
                <a:latin typeface="Visby CF" pitchFamily="50" charset="0"/>
                <a:ea typeface="Times New Roman" panose="02020603050405020304" pitchFamily="18" charset="0"/>
                <a:cs typeface="Times New Roman" panose="02020603050405020304" pitchFamily="18" charset="0"/>
              </a:rPr>
              <a:t>L’approche par les capabilités</a:t>
            </a:r>
            <a:br>
              <a:rPr lang="fr-CA" sz="1800" dirty="0">
                <a:effectLst/>
                <a:latin typeface="Visby CF" pitchFamily="50" charset="0"/>
                <a:ea typeface="Aptos" panose="020B0004020202020204" pitchFamily="34" charset="0"/>
                <a:cs typeface="Times New Roman (Corps CS)"/>
              </a:rPr>
            </a:br>
            <a:endParaRPr lang="fr-CA" dirty="0"/>
          </a:p>
        </p:txBody>
      </p:sp>
    </p:spTree>
    <p:extLst>
      <p:ext uri="{BB962C8B-B14F-4D97-AF65-F5344CB8AC3E}">
        <p14:creationId xmlns:p14="http://schemas.microsoft.com/office/powerpoint/2010/main" val="3151189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ABF8D49-71C3-1791-548F-B8FDFB585A1E}"/>
              </a:ext>
            </a:extLst>
          </p:cNvPr>
          <p:cNvSpPr>
            <a:spLocks noGrp="1"/>
          </p:cNvSpPr>
          <p:nvPr>
            <p:ph sz="quarter" idx="13"/>
          </p:nvPr>
        </p:nvSpPr>
        <p:spPr/>
        <p:txBody>
          <a:bodyPr/>
          <a:lstStyle/>
          <a:p>
            <a:pPr marL="342900" lvl="0" indent="-342900">
              <a:buSzPts val="1000"/>
              <a:buFont typeface="Symbol" panose="05050102010706020507" pitchFamily="18" charset="2"/>
              <a:buChar char=""/>
              <a:tabLst>
                <a:tab pos="457200" algn="l"/>
              </a:tabLst>
            </a:pPr>
            <a:r>
              <a:rPr lang="fr-CA" sz="2400" dirty="0">
                <a:effectLst/>
                <a:latin typeface="Visby CF" pitchFamily="50" charset="0"/>
                <a:ea typeface="Times New Roman" panose="02020603050405020304" pitchFamily="18" charset="0"/>
                <a:cs typeface="Times New Roman" panose="02020603050405020304" pitchFamily="18" charset="0"/>
              </a:rPr>
              <a:t>Démystifiant les différents profils cognitifs et en expliquant comment chacun peut apporter une perspective unique</a:t>
            </a:r>
            <a:endParaRPr lang="fr-CA" sz="2400" dirty="0">
              <a:effectLst/>
              <a:latin typeface="Visby CF" pitchFamily="50" charset="0"/>
              <a:ea typeface="Aptos" panose="020B0004020202020204" pitchFamily="34" charset="0"/>
              <a:cs typeface="Times New Roman (Corps CS)"/>
            </a:endParaRPr>
          </a:p>
          <a:p>
            <a:pPr marL="342900" lvl="0" indent="-342900">
              <a:buSzPts val="1000"/>
              <a:buFont typeface="Symbol" panose="05050102010706020507" pitchFamily="18" charset="2"/>
              <a:buChar char=""/>
              <a:tabLst>
                <a:tab pos="457200" algn="l"/>
              </a:tabLst>
            </a:pPr>
            <a:r>
              <a:rPr lang="fr-CA" sz="2400" dirty="0">
                <a:effectLst/>
                <a:latin typeface="Visby CF" pitchFamily="50" charset="0"/>
                <a:ea typeface="Times New Roman" panose="02020603050405020304" pitchFamily="18" charset="0"/>
                <a:cs typeface="Times New Roman" panose="02020603050405020304" pitchFamily="18" charset="0"/>
              </a:rPr>
              <a:t>Concevant des activités collaboratives qui tirent parti de la complémentarité des aptitudes</a:t>
            </a:r>
            <a:endParaRPr lang="fr-CA" sz="2400" dirty="0">
              <a:effectLst/>
              <a:latin typeface="Visby CF" pitchFamily="50" charset="0"/>
              <a:ea typeface="Aptos" panose="020B0004020202020204" pitchFamily="34" charset="0"/>
              <a:cs typeface="Times New Roman (Corps CS)"/>
            </a:endParaRPr>
          </a:p>
          <a:p>
            <a:pPr marL="342900" lvl="0" indent="-342900">
              <a:buSzPts val="1000"/>
              <a:buFont typeface="Symbol" panose="05050102010706020507" pitchFamily="18" charset="2"/>
              <a:buChar char=""/>
              <a:tabLst>
                <a:tab pos="457200" algn="l"/>
              </a:tabLst>
            </a:pPr>
            <a:r>
              <a:rPr lang="fr-CA" sz="2400" dirty="0">
                <a:effectLst/>
                <a:latin typeface="Visby CF" pitchFamily="50" charset="0"/>
                <a:ea typeface="Times New Roman" panose="02020603050405020304" pitchFamily="18" charset="0"/>
                <a:cs typeface="Times New Roman" panose="02020603050405020304" pitchFamily="18" charset="0"/>
              </a:rPr>
              <a:t>Valorisant explicitement les différentes façons d’aborder un problème</a:t>
            </a:r>
            <a:endParaRPr lang="fr-CA" sz="2400" dirty="0">
              <a:effectLst/>
              <a:latin typeface="Visby CF" pitchFamily="50" charset="0"/>
              <a:ea typeface="Aptos" panose="020B0004020202020204" pitchFamily="34" charset="0"/>
              <a:cs typeface="Times New Roman (Corps CS)"/>
            </a:endParaRPr>
          </a:p>
          <a:p>
            <a:endParaRPr lang="fr-CA" dirty="0"/>
          </a:p>
        </p:txBody>
      </p:sp>
      <p:sp>
        <p:nvSpPr>
          <p:cNvPr id="3" name="Titre 2">
            <a:extLst>
              <a:ext uri="{FF2B5EF4-FFF2-40B4-BE49-F238E27FC236}">
                <a16:creationId xmlns:a16="http://schemas.microsoft.com/office/drawing/2014/main" id="{B36B49FA-F04B-76FE-DAB9-2AEA3777F340}"/>
              </a:ext>
            </a:extLst>
          </p:cNvPr>
          <p:cNvSpPr>
            <a:spLocks noGrp="1"/>
          </p:cNvSpPr>
          <p:nvPr>
            <p:ph type="title"/>
          </p:nvPr>
        </p:nvSpPr>
        <p:spPr/>
        <p:txBody>
          <a:bodyPr>
            <a:normAutofit/>
          </a:bodyPr>
          <a:lstStyle/>
          <a:p>
            <a:pPr marL="742950" indent="-742950">
              <a:buFont typeface="+mj-lt"/>
              <a:buAutoNum type="arabicPeriod" startAt="4"/>
            </a:pPr>
            <a:r>
              <a:rPr lang="fr-CA" sz="2800" dirty="0">
                <a:effectLst/>
                <a:latin typeface="Visby CF" pitchFamily="50" charset="0"/>
                <a:ea typeface="Times New Roman" panose="02020603050405020304" pitchFamily="18" charset="0"/>
                <a:cs typeface="Times New Roman" panose="02020603050405020304" pitchFamily="18" charset="0"/>
              </a:rPr>
              <a:t>La valorisation de la diversité cognitive</a:t>
            </a:r>
            <a:endParaRPr lang="fr-CA" sz="4800" dirty="0"/>
          </a:p>
        </p:txBody>
      </p:sp>
      <p:sp>
        <p:nvSpPr>
          <p:cNvPr id="5" name="Espace réservé du numéro de diapositive 4">
            <a:extLst>
              <a:ext uri="{FF2B5EF4-FFF2-40B4-BE49-F238E27FC236}">
                <a16:creationId xmlns:a16="http://schemas.microsoft.com/office/drawing/2014/main" id="{0A495677-B2AA-C7B4-A139-ED69EA9EA5ED}"/>
              </a:ext>
            </a:extLst>
          </p:cNvPr>
          <p:cNvSpPr>
            <a:spLocks noGrp="1"/>
          </p:cNvSpPr>
          <p:nvPr>
            <p:ph type="sldNum" sz="quarter" idx="4"/>
          </p:nvPr>
        </p:nvSpPr>
        <p:spPr/>
        <p:txBody>
          <a:bodyPr/>
          <a:lstStyle/>
          <a:p>
            <a:fld id="{CC057153-B650-4DEB-B370-79DDCFDCE934}" type="slidenum">
              <a:rPr lang="en-US" smtClean="0"/>
              <a:pPr/>
              <a:t>19</a:t>
            </a:fld>
            <a:endParaRPr lang="en-US" dirty="0"/>
          </a:p>
        </p:txBody>
      </p:sp>
    </p:spTree>
    <p:extLst>
      <p:ext uri="{BB962C8B-B14F-4D97-AF65-F5344CB8AC3E}">
        <p14:creationId xmlns:p14="http://schemas.microsoft.com/office/powerpoint/2010/main" val="2929435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11B75-1793-2D5D-034F-CBBC696E4611}"/>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FB15DE2-31D4-24BD-9572-8404074A19DC}"/>
              </a:ext>
            </a:extLst>
          </p:cNvPr>
          <p:cNvSpPr>
            <a:spLocks noGrp="1"/>
          </p:cNvSpPr>
          <p:nvPr>
            <p:ph type="sldNum" sz="quarter" idx="4"/>
          </p:nvPr>
        </p:nvSpPr>
        <p:spPr/>
        <p:txBody>
          <a:bodyPr/>
          <a:lstStyle/>
          <a:p>
            <a:fld id="{CC057153-B650-4DEB-B370-79DDCFDCE934}" type="slidenum">
              <a:rPr lang="en-US" smtClean="0"/>
              <a:pPr/>
              <a:t>2</a:t>
            </a:fld>
            <a:endParaRPr lang="en-US" dirty="0"/>
          </a:p>
        </p:txBody>
      </p:sp>
      <p:sp>
        <p:nvSpPr>
          <p:cNvPr id="16" name="Content Placeholder 15">
            <a:extLst>
              <a:ext uri="{FF2B5EF4-FFF2-40B4-BE49-F238E27FC236}">
                <a16:creationId xmlns:a16="http://schemas.microsoft.com/office/drawing/2014/main" id="{6F399E0D-6578-21E2-32AD-C615187BC0B7}"/>
              </a:ext>
            </a:extLst>
          </p:cNvPr>
          <p:cNvSpPr>
            <a:spLocks noGrp="1"/>
          </p:cNvSpPr>
          <p:nvPr>
            <p:ph sz="quarter" idx="13"/>
          </p:nvPr>
        </p:nvSpPr>
        <p:spPr>
          <a:xfrm>
            <a:off x="612647" y="2333860"/>
            <a:ext cx="8125692" cy="3689909"/>
          </a:xfrm>
        </p:spPr>
        <p:txBody>
          <a:bodyPr>
            <a:normAutofit/>
          </a:bodyPr>
          <a:lstStyle/>
          <a:p>
            <a:pPr marL="457200" indent="-457200">
              <a:buFont typeface="+mj-lt"/>
              <a:buAutoNum type="arabicPeriod"/>
            </a:pPr>
            <a:r>
              <a:rPr lang="en-US" dirty="0">
                <a:latin typeface="Visby CF" pitchFamily="2" charset="77"/>
              </a:rPr>
              <a:t>Introduction</a:t>
            </a:r>
          </a:p>
          <a:p>
            <a:pPr marL="457200" indent="-457200">
              <a:buFont typeface="+mj-lt"/>
              <a:buAutoNum type="arabicPeriod"/>
            </a:pPr>
            <a:r>
              <a:rPr lang="en-US" dirty="0" err="1">
                <a:latin typeface="Visby CF" pitchFamily="2" charset="77"/>
              </a:rPr>
              <a:t>Présentation</a:t>
            </a:r>
            <a:r>
              <a:rPr lang="en-US" dirty="0">
                <a:latin typeface="Visby CF" pitchFamily="2" charset="77"/>
              </a:rPr>
              <a:t> </a:t>
            </a:r>
            <a:r>
              <a:rPr lang="en-US" dirty="0" err="1">
                <a:latin typeface="Visby CF" pitchFamily="2" charset="77"/>
              </a:rPr>
              <a:t>personnelle</a:t>
            </a:r>
            <a:r>
              <a:rPr lang="en-US" dirty="0">
                <a:latin typeface="Visby CF" pitchFamily="2" charset="77"/>
              </a:rPr>
              <a:t> et mise </a:t>
            </a:r>
            <a:r>
              <a:rPr lang="en-US" dirty="0" err="1">
                <a:latin typeface="Visby CF" pitchFamily="2" charset="77"/>
              </a:rPr>
              <a:t>en</a:t>
            </a:r>
            <a:r>
              <a:rPr lang="en-US" dirty="0">
                <a:latin typeface="Visby CF" pitchFamily="2" charset="77"/>
              </a:rPr>
              <a:t> </a:t>
            </a:r>
            <a:r>
              <a:rPr lang="en-US" dirty="0" err="1">
                <a:latin typeface="Visby CF" pitchFamily="2" charset="77"/>
              </a:rPr>
              <a:t>contexte</a:t>
            </a:r>
            <a:endParaRPr lang="en-US" dirty="0">
              <a:latin typeface="Visby CF" pitchFamily="2" charset="77"/>
            </a:endParaRPr>
          </a:p>
          <a:p>
            <a:pPr marL="457200" indent="-457200">
              <a:buFont typeface="+mj-lt"/>
              <a:buAutoNum type="arabicPeriod"/>
            </a:pPr>
            <a:r>
              <a:rPr lang="en-US" dirty="0" err="1">
                <a:latin typeface="Visby CF" pitchFamily="2" charset="77"/>
              </a:rPr>
              <a:t>L’état</a:t>
            </a:r>
            <a:r>
              <a:rPr lang="en-US" dirty="0">
                <a:latin typeface="Visby CF" pitchFamily="2" charset="77"/>
              </a:rPr>
              <a:t> des </a:t>
            </a:r>
            <a:r>
              <a:rPr lang="en-US" dirty="0" err="1">
                <a:latin typeface="Visby CF" pitchFamily="2" charset="77"/>
              </a:rPr>
              <a:t>lieux</a:t>
            </a:r>
            <a:r>
              <a:rPr lang="en-US" dirty="0">
                <a:latin typeface="Visby CF" pitchFamily="2" charset="77"/>
              </a:rPr>
              <a:t> dans </a:t>
            </a:r>
            <a:r>
              <a:rPr lang="en-US" dirty="0" err="1">
                <a:latin typeface="Visby CF" pitchFamily="2" charset="77"/>
              </a:rPr>
              <a:t>l’enseignement</a:t>
            </a:r>
            <a:r>
              <a:rPr lang="en-US" dirty="0">
                <a:latin typeface="Visby CF" pitchFamily="2" charset="77"/>
              </a:rPr>
              <a:t> supérieur</a:t>
            </a:r>
          </a:p>
          <a:p>
            <a:pPr marL="457200" indent="-457200">
              <a:buFont typeface="+mj-lt"/>
              <a:buAutoNum type="arabicPeriod"/>
            </a:pPr>
            <a:r>
              <a:rPr lang="en-US" dirty="0">
                <a:latin typeface="Visby CF" pitchFamily="2" charset="77"/>
              </a:rPr>
              <a:t>Les principes </a:t>
            </a:r>
            <a:r>
              <a:rPr lang="en-US" dirty="0" err="1">
                <a:latin typeface="Visby CF" pitchFamily="2" charset="77"/>
              </a:rPr>
              <a:t>fondamentaux</a:t>
            </a:r>
            <a:r>
              <a:rPr lang="en-US" dirty="0">
                <a:latin typeface="Visby CF" pitchFamily="2" charset="77"/>
              </a:rPr>
              <a:t> de </a:t>
            </a:r>
            <a:r>
              <a:rPr lang="en-US" dirty="0" err="1">
                <a:latin typeface="Visby CF" pitchFamily="2" charset="77"/>
              </a:rPr>
              <a:t>l’inclusivité</a:t>
            </a:r>
            <a:r>
              <a:rPr lang="en-US" dirty="0">
                <a:latin typeface="Visby CF" pitchFamily="2" charset="77"/>
              </a:rPr>
              <a:t> numérique pour les </a:t>
            </a:r>
            <a:r>
              <a:rPr lang="en-US" dirty="0" err="1">
                <a:latin typeface="Visby CF" pitchFamily="2" charset="77"/>
              </a:rPr>
              <a:t>spécialistes</a:t>
            </a:r>
            <a:r>
              <a:rPr lang="en-US" dirty="0">
                <a:latin typeface="Visby CF" pitchFamily="2" charset="77"/>
              </a:rPr>
              <a:t> </a:t>
            </a:r>
            <a:r>
              <a:rPr lang="en-US" dirty="0" err="1">
                <a:latin typeface="Visby CF" pitchFamily="2" charset="77"/>
              </a:rPr>
              <a:t>en</a:t>
            </a:r>
            <a:r>
              <a:rPr lang="en-US" dirty="0">
                <a:latin typeface="Visby CF" pitchFamily="2" charset="77"/>
              </a:rPr>
              <a:t> </a:t>
            </a:r>
            <a:r>
              <a:rPr lang="en-US" dirty="0" err="1">
                <a:latin typeface="Visby CF" pitchFamily="2" charset="77"/>
              </a:rPr>
              <a:t>éducation</a:t>
            </a:r>
            <a:endParaRPr lang="en-US" dirty="0">
              <a:latin typeface="Visby CF" pitchFamily="2" charset="77"/>
            </a:endParaRPr>
          </a:p>
          <a:p>
            <a:pPr marL="457200" indent="-457200">
              <a:buFont typeface="+mj-lt"/>
              <a:buAutoNum type="arabicPeriod"/>
            </a:pPr>
            <a:r>
              <a:rPr lang="en-US" dirty="0" err="1">
                <a:latin typeface="Visby CF" pitchFamily="2" charset="77"/>
              </a:rPr>
              <a:t>L’accessibilité</a:t>
            </a:r>
            <a:r>
              <a:rPr lang="en-US" dirty="0">
                <a:latin typeface="Visby CF" pitchFamily="2" charset="77"/>
              </a:rPr>
              <a:t> numérique : de la </a:t>
            </a:r>
            <a:r>
              <a:rPr lang="en-US" dirty="0" err="1">
                <a:latin typeface="Visby CF" pitchFamily="2" charset="77"/>
              </a:rPr>
              <a:t>théorie</a:t>
            </a:r>
            <a:r>
              <a:rPr lang="en-US" dirty="0">
                <a:latin typeface="Visby CF" pitchFamily="2" charset="77"/>
              </a:rPr>
              <a:t> à la pratique </a:t>
            </a:r>
            <a:r>
              <a:rPr lang="en-US" dirty="0" err="1">
                <a:latin typeface="Visby CF" pitchFamily="2" charset="77"/>
              </a:rPr>
              <a:t>en</a:t>
            </a:r>
            <a:r>
              <a:rPr lang="en-US" dirty="0">
                <a:latin typeface="Visby CF" pitchFamily="2" charset="77"/>
              </a:rPr>
              <a:t> conception </a:t>
            </a:r>
            <a:r>
              <a:rPr lang="en-US" dirty="0" err="1">
                <a:latin typeface="Visby CF" pitchFamily="2" charset="77"/>
              </a:rPr>
              <a:t>pédagogique</a:t>
            </a:r>
            <a:endParaRPr lang="en-US" dirty="0">
              <a:latin typeface="Visby CF" pitchFamily="2" charset="77"/>
            </a:endParaRPr>
          </a:p>
          <a:p>
            <a:pPr marL="0" indent="0">
              <a:buNone/>
            </a:pPr>
            <a:endParaRPr lang="en-US" dirty="0"/>
          </a:p>
        </p:txBody>
      </p:sp>
      <p:sp>
        <p:nvSpPr>
          <p:cNvPr id="14" name="Title 13">
            <a:extLst>
              <a:ext uri="{FF2B5EF4-FFF2-40B4-BE49-F238E27FC236}">
                <a16:creationId xmlns:a16="http://schemas.microsoft.com/office/drawing/2014/main" id="{AEFA5AE1-7F88-FC23-968A-5BA74AC38B0C}"/>
              </a:ext>
            </a:extLst>
          </p:cNvPr>
          <p:cNvSpPr>
            <a:spLocks noGrp="1"/>
          </p:cNvSpPr>
          <p:nvPr>
            <p:ph type="title"/>
          </p:nvPr>
        </p:nvSpPr>
        <p:spPr>
          <a:xfrm>
            <a:off x="612647" y="664108"/>
            <a:ext cx="8125692" cy="1554480"/>
          </a:xfrm>
        </p:spPr>
        <p:txBody>
          <a:bodyPr/>
          <a:lstStyle/>
          <a:p>
            <a:r>
              <a:rPr lang="en-US" dirty="0">
                <a:latin typeface="Visby CF Medium" pitchFamily="2" charset="77"/>
              </a:rPr>
              <a:t>Plan de la </a:t>
            </a:r>
            <a:r>
              <a:rPr lang="en-US" dirty="0" err="1">
                <a:latin typeface="Visby CF Medium" pitchFamily="2" charset="77"/>
              </a:rPr>
              <a:t>conférence</a:t>
            </a:r>
            <a:endParaRPr lang="en-US" dirty="0">
              <a:latin typeface="Visby CF Medium" pitchFamily="2" charset="77"/>
            </a:endParaRPr>
          </a:p>
        </p:txBody>
      </p:sp>
    </p:spTree>
    <p:extLst>
      <p:ext uri="{BB962C8B-B14F-4D97-AF65-F5344CB8AC3E}">
        <p14:creationId xmlns:p14="http://schemas.microsoft.com/office/powerpoint/2010/main" val="358694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4C78D9A-A99C-91C0-EF1D-102FDA294BBE}"/>
              </a:ext>
            </a:extLst>
          </p:cNvPr>
          <p:cNvSpPr>
            <a:spLocks noGrp="1"/>
          </p:cNvSpPr>
          <p:nvPr>
            <p:ph type="ctrTitle"/>
          </p:nvPr>
        </p:nvSpPr>
        <p:spPr>
          <a:xfrm>
            <a:off x="2356504" y="2093418"/>
            <a:ext cx="7478991" cy="3450590"/>
          </a:xfrm>
        </p:spPr>
        <p:txBody>
          <a:bodyPr>
            <a:noAutofit/>
          </a:bodyPr>
          <a:lstStyle/>
          <a:p>
            <a:r>
              <a:rPr lang="fr-CA" sz="5400" dirty="0">
                <a:effectLst/>
                <a:latin typeface="Visby CF Extra Bold" pitchFamily="50" charset="0"/>
                <a:ea typeface="Times New Roman" panose="02020603050405020304" pitchFamily="18" charset="0"/>
                <a:cs typeface="Times New Roman (Corps CS)"/>
              </a:rPr>
              <a:t>5</a:t>
            </a:r>
            <a:br>
              <a:rPr lang="fr-CA" sz="5400" dirty="0">
                <a:effectLst/>
                <a:latin typeface="Visby CF Medium" pitchFamily="50" charset="0"/>
                <a:ea typeface="Times New Roman" panose="02020603050405020304" pitchFamily="18" charset="0"/>
                <a:cs typeface="Times New Roman (Corps CS)"/>
              </a:rPr>
            </a:br>
            <a:r>
              <a:rPr lang="fr-CA" sz="5400" dirty="0">
                <a:effectLst/>
                <a:latin typeface="Visby CF Medium" pitchFamily="50" charset="0"/>
                <a:ea typeface="Times New Roman" panose="02020603050405020304" pitchFamily="18" charset="0"/>
                <a:cs typeface="Times New Roman (Corps CS)"/>
              </a:rPr>
              <a:t>L’accessibilité numérique : de la théorie à la pratique en conception pédagogique </a:t>
            </a:r>
            <a:endParaRPr lang="fr-CA" sz="5400" dirty="0">
              <a:latin typeface="Visby CF Medium" pitchFamily="50" charset="0"/>
            </a:endParaRPr>
          </a:p>
        </p:txBody>
      </p:sp>
    </p:spTree>
    <p:extLst>
      <p:ext uri="{BB962C8B-B14F-4D97-AF65-F5344CB8AC3E}">
        <p14:creationId xmlns:p14="http://schemas.microsoft.com/office/powerpoint/2010/main" val="482468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D4C2F5C-1F3A-A10D-A82C-98C9FC670068}"/>
              </a:ext>
            </a:extLst>
          </p:cNvPr>
          <p:cNvSpPr>
            <a:spLocks noGrp="1"/>
          </p:cNvSpPr>
          <p:nvPr>
            <p:ph type="ctrTitle"/>
          </p:nvPr>
        </p:nvSpPr>
        <p:spPr>
          <a:xfrm>
            <a:off x="7161808" y="1525772"/>
            <a:ext cx="4361688" cy="3806455"/>
          </a:xfrm>
        </p:spPr>
        <p:txBody>
          <a:bodyPr>
            <a:normAutofit/>
          </a:bodyPr>
          <a:lstStyle/>
          <a:p>
            <a:r>
              <a:rPr lang="fr-CA" b="1" dirty="0">
                <a:latin typeface="Visby CF Bold" pitchFamily="2" charset="77"/>
              </a:rPr>
              <a:t>1</a:t>
            </a:r>
            <a:br>
              <a:rPr lang="fr-CA" dirty="0">
                <a:latin typeface="Visby CF Medium" pitchFamily="50" charset="0"/>
              </a:rPr>
            </a:br>
            <a:r>
              <a:rPr lang="fr-CA" dirty="0">
                <a:latin typeface="Visby CF Medium" pitchFamily="50" charset="0"/>
              </a:rPr>
              <a:t>Les contenus vidéo : au-delà du simple visionnage</a:t>
            </a:r>
            <a:endParaRPr lang="fr-CA" dirty="0"/>
          </a:p>
        </p:txBody>
      </p:sp>
      <p:sp>
        <p:nvSpPr>
          <p:cNvPr id="11" name="ZoneTexte 10">
            <a:extLst>
              <a:ext uri="{FF2B5EF4-FFF2-40B4-BE49-F238E27FC236}">
                <a16:creationId xmlns:a16="http://schemas.microsoft.com/office/drawing/2014/main" id="{DD84B85C-CD53-1469-09C9-C13B0017B053}"/>
              </a:ext>
            </a:extLst>
          </p:cNvPr>
          <p:cNvSpPr txBox="1"/>
          <p:nvPr/>
        </p:nvSpPr>
        <p:spPr>
          <a:xfrm>
            <a:off x="0" y="6581001"/>
            <a:ext cx="3714307" cy="276999"/>
          </a:xfrm>
          <a:prstGeom prst="rect">
            <a:avLst/>
          </a:prstGeom>
          <a:noFill/>
        </p:spPr>
        <p:txBody>
          <a:bodyPr wrap="square" rtlCol="0">
            <a:spAutoFit/>
          </a:bodyPr>
          <a:lstStyle/>
          <a:p>
            <a:r>
              <a:rPr lang="fr-CA" sz="1200" dirty="0">
                <a:latin typeface="Visby CF" pitchFamily="2" charset="77"/>
              </a:rPr>
              <a:t>Source de l’image: </a:t>
            </a:r>
            <a:r>
              <a:rPr lang="fr-CA" sz="1200" dirty="0">
                <a:latin typeface="Visby CF" pitchFamily="2" charset="77"/>
                <a:hlinkClick r:id="rId3"/>
              </a:rPr>
              <a:t>Matinée</a:t>
            </a:r>
            <a:endParaRPr lang="fr-CA" sz="1200" dirty="0">
              <a:latin typeface="Visby CF" pitchFamily="2" charset="77"/>
            </a:endParaRPr>
          </a:p>
        </p:txBody>
      </p:sp>
      <p:pic>
        <p:nvPicPr>
          <p:cNvPr id="10" name="Espace réservé pour une image  9" descr="Personne regardant un documentaire sur les baleines. La vidéo est sous-titrée. ">
            <a:extLst>
              <a:ext uri="{FF2B5EF4-FFF2-40B4-BE49-F238E27FC236}">
                <a16:creationId xmlns:a16="http://schemas.microsoft.com/office/drawing/2014/main" id="{C4B2EFCC-944B-2F4E-C81A-746A23A6BD5F}"/>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4993" r="24993"/>
          <a:stretch>
            <a:fillRect/>
          </a:stretch>
        </p:blipFill>
        <p:spPr/>
      </p:pic>
    </p:spTree>
    <p:extLst>
      <p:ext uri="{BB962C8B-B14F-4D97-AF65-F5344CB8AC3E}">
        <p14:creationId xmlns:p14="http://schemas.microsoft.com/office/powerpoint/2010/main" val="654935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169BF1A7-2F3E-C02C-E007-07D9A47BB482}"/>
              </a:ext>
            </a:extLst>
          </p:cNvPr>
          <p:cNvSpPr>
            <a:spLocks noGrp="1"/>
          </p:cNvSpPr>
          <p:nvPr>
            <p:ph type="sldNum" sz="quarter" idx="4"/>
          </p:nvPr>
        </p:nvSpPr>
        <p:spPr/>
        <p:txBody>
          <a:bodyPr/>
          <a:lstStyle/>
          <a:p>
            <a:fld id="{CC057153-B650-4DEB-B370-79DDCFDCE934}" type="slidenum">
              <a:rPr lang="en-US" smtClean="0"/>
              <a:pPr/>
              <a:t>22</a:t>
            </a:fld>
            <a:endParaRPr lang="en-US" dirty="0"/>
          </a:p>
        </p:txBody>
      </p:sp>
      <p:sp>
        <p:nvSpPr>
          <p:cNvPr id="2" name="Espace réservé du contenu 1">
            <a:extLst>
              <a:ext uri="{FF2B5EF4-FFF2-40B4-BE49-F238E27FC236}">
                <a16:creationId xmlns:a16="http://schemas.microsoft.com/office/drawing/2014/main" id="{756BBA19-89A9-3416-0A0C-3AC109E3EEB4}"/>
              </a:ext>
            </a:extLst>
          </p:cNvPr>
          <p:cNvSpPr>
            <a:spLocks noGrp="1"/>
          </p:cNvSpPr>
          <p:nvPr>
            <p:ph sz="quarter" idx="13"/>
          </p:nvPr>
        </p:nvSpPr>
        <p:spPr/>
        <p:txBody>
          <a:bodyPr>
            <a:normAutofit/>
          </a:bodyPr>
          <a:lstStyle/>
          <a:p>
            <a:pPr lvl="1"/>
            <a:r>
              <a:rPr lang="fr-CA" sz="2400" dirty="0">
                <a:effectLst/>
                <a:latin typeface="Visby CF" pitchFamily="2" charset="77"/>
                <a:ea typeface="Aptos" panose="020B0004020202020204" pitchFamily="34" charset="0"/>
                <a:cs typeface="Times New Roman (Corps CS)"/>
              </a:rPr>
              <a:t>Ils ne sont pas seulement utiles pour les personnes étudiantes sourdes ou malentendantes. </a:t>
            </a:r>
          </a:p>
        </p:txBody>
      </p:sp>
      <p:sp>
        <p:nvSpPr>
          <p:cNvPr id="3" name="Titre 2">
            <a:extLst>
              <a:ext uri="{FF2B5EF4-FFF2-40B4-BE49-F238E27FC236}">
                <a16:creationId xmlns:a16="http://schemas.microsoft.com/office/drawing/2014/main" id="{F8F02CCC-6A44-516B-667F-AA04DA577742}"/>
              </a:ext>
            </a:extLst>
          </p:cNvPr>
          <p:cNvSpPr>
            <a:spLocks noGrp="1"/>
          </p:cNvSpPr>
          <p:nvPr>
            <p:ph type="title"/>
          </p:nvPr>
        </p:nvSpPr>
        <p:spPr/>
        <p:txBody>
          <a:bodyPr>
            <a:normAutofit/>
          </a:bodyPr>
          <a:lstStyle/>
          <a:p>
            <a:pPr marL="342900" indent="-342900">
              <a:buFont typeface="+mj-lt"/>
              <a:buAutoNum type="arabicPeriod"/>
            </a:pPr>
            <a:r>
              <a:rPr lang="fr-CA" sz="2800" dirty="0">
                <a:effectLst/>
                <a:latin typeface="Visby CF Medium" pitchFamily="50" charset="0"/>
                <a:ea typeface="Times New Roman" panose="02020603050405020304" pitchFamily="18" charset="0"/>
                <a:cs typeface="Times New Roman" panose="02020603050405020304" pitchFamily="18" charset="0"/>
              </a:rPr>
              <a:t>Sous-titres</a:t>
            </a:r>
            <a:endParaRPr lang="fr-CA" sz="6000" dirty="0">
              <a:latin typeface="Visby CF Medium" pitchFamily="50" charset="0"/>
            </a:endParaRPr>
          </a:p>
        </p:txBody>
      </p:sp>
    </p:spTree>
    <p:extLst>
      <p:ext uri="{BB962C8B-B14F-4D97-AF65-F5344CB8AC3E}">
        <p14:creationId xmlns:p14="http://schemas.microsoft.com/office/powerpoint/2010/main" val="799804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AD65196-DEAF-17CE-28F2-E5495D2E8479}"/>
              </a:ext>
            </a:extLst>
          </p:cNvPr>
          <p:cNvSpPr>
            <a:spLocks noGrp="1"/>
          </p:cNvSpPr>
          <p:nvPr>
            <p:ph type="sldNum" sz="quarter" idx="4"/>
          </p:nvPr>
        </p:nvSpPr>
        <p:spPr/>
        <p:txBody>
          <a:bodyPr/>
          <a:lstStyle/>
          <a:p>
            <a:fld id="{CC057153-B650-4DEB-B370-79DDCFDCE934}" type="slidenum">
              <a:rPr lang="en-US" smtClean="0"/>
              <a:pPr/>
              <a:t>23</a:t>
            </a:fld>
            <a:endParaRPr lang="en-US" dirty="0"/>
          </a:p>
        </p:txBody>
      </p:sp>
      <p:sp>
        <p:nvSpPr>
          <p:cNvPr id="2" name="Sous-titre 1">
            <a:extLst>
              <a:ext uri="{FF2B5EF4-FFF2-40B4-BE49-F238E27FC236}">
                <a16:creationId xmlns:a16="http://schemas.microsoft.com/office/drawing/2014/main" id="{9934BED9-3DA5-B9A8-C735-F97CBDEAADF3}"/>
              </a:ext>
            </a:extLst>
          </p:cNvPr>
          <p:cNvSpPr>
            <a:spLocks noGrp="1"/>
          </p:cNvSpPr>
          <p:nvPr>
            <p:ph type="subTitle" idx="1"/>
          </p:nvPr>
        </p:nvSpPr>
        <p:spPr>
          <a:xfrm>
            <a:off x="1115786" y="5153297"/>
            <a:ext cx="9427773" cy="466344"/>
          </a:xfrm>
        </p:spPr>
        <p:txBody>
          <a:bodyPr>
            <a:normAutofit fontScale="77500" lnSpcReduction="20000"/>
          </a:bodyPr>
          <a:lstStyle/>
          <a:p>
            <a:r>
              <a:rPr lang="fr-CA" b="0" cap="none" dirty="0">
                <a:latin typeface="Visby CF" pitchFamily="50" charset="0"/>
              </a:rPr>
              <a:t>Morris et al. (2019), </a:t>
            </a:r>
            <a:r>
              <a:rPr lang="fr-CA" b="0" cap="none" dirty="0" err="1">
                <a:latin typeface="Visby CF" pitchFamily="50" charset="0"/>
              </a:rPr>
              <a:t>Closed</a:t>
            </a:r>
            <a:r>
              <a:rPr lang="fr-CA" b="0" cap="none" dirty="0">
                <a:latin typeface="Visby CF" pitchFamily="50" charset="0"/>
              </a:rPr>
              <a:t> </a:t>
            </a:r>
            <a:r>
              <a:rPr lang="fr-CA" b="0" cap="none" dirty="0" err="1">
                <a:latin typeface="Visby CF" pitchFamily="50" charset="0"/>
              </a:rPr>
              <a:t>Captionning</a:t>
            </a:r>
            <a:r>
              <a:rPr lang="fr-CA" b="0" cap="none" dirty="0">
                <a:latin typeface="Visby CF" pitchFamily="50" charset="0"/>
              </a:rPr>
              <a:t> </a:t>
            </a:r>
            <a:r>
              <a:rPr lang="fr-CA" b="0" cap="none" dirty="0" err="1">
                <a:latin typeface="Visby CF" pitchFamily="50" charset="0"/>
              </a:rPr>
              <a:t>Matters</a:t>
            </a:r>
            <a:r>
              <a:rPr lang="fr-CA" b="0" cap="none" dirty="0">
                <a:latin typeface="Visby CF" pitchFamily="50" charset="0"/>
              </a:rPr>
              <a:t>: </a:t>
            </a:r>
            <a:r>
              <a:rPr lang="fr-CA" b="0" cap="none" dirty="0" err="1">
                <a:latin typeface="Visby CF" pitchFamily="50" charset="0"/>
              </a:rPr>
              <a:t>Examining</a:t>
            </a:r>
            <a:r>
              <a:rPr lang="fr-CA" b="0" cap="none" dirty="0">
                <a:latin typeface="Visby CF" pitchFamily="50" charset="0"/>
              </a:rPr>
              <a:t> the Value of </a:t>
            </a:r>
            <a:r>
              <a:rPr lang="fr-CA" b="0" cap="none" dirty="0" err="1">
                <a:latin typeface="Visby CF" pitchFamily="50" charset="0"/>
              </a:rPr>
              <a:t>Closed</a:t>
            </a:r>
            <a:r>
              <a:rPr lang="fr-CA" b="0" cap="none" dirty="0">
                <a:latin typeface="Visby CF" pitchFamily="50" charset="0"/>
              </a:rPr>
              <a:t> Captions for </a:t>
            </a:r>
            <a:r>
              <a:rPr lang="fr-CA" b="0" i="1" cap="none" dirty="0">
                <a:latin typeface="Visby CF Bold" pitchFamily="50" charset="0"/>
              </a:rPr>
              <a:t>All</a:t>
            </a:r>
            <a:r>
              <a:rPr lang="fr-CA" b="0" cap="none" dirty="0">
                <a:latin typeface="Visby CF" pitchFamily="50" charset="0"/>
              </a:rPr>
              <a:t> </a:t>
            </a:r>
            <a:r>
              <a:rPr lang="fr-CA" b="0" cap="none" dirty="0" err="1">
                <a:latin typeface="Visby CF" pitchFamily="50" charset="0"/>
              </a:rPr>
              <a:t>Students</a:t>
            </a:r>
            <a:endParaRPr lang="fr-CA" b="0" cap="none" dirty="0"/>
          </a:p>
        </p:txBody>
      </p:sp>
      <p:sp>
        <p:nvSpPr>
          <p:cNvPr id="3" name="Titre 2">
            <a:extLst>
              <a:ext uri="{FF2B5EF4-FFF2-40B4-BE49-F238E27FC236}">
                <a16:creationId xmlns:a16="http://schemas.microsoft.com/office/drawing/2014/main" id="{0068A511-46EC-00DC-75FE-62913BBF7C41}"/>
              </a:ext>
            </a:extLst>
          </p:cNvPr>
          <p:cNvSpPr>
            <a:spLocks noGrp="1"/>
          </p:cNvSpPr>
          <p:nvPr>
            <p:ph type="ctrTitle"/>
          </p:nvPr>
        </p:nvSpPr>
        <p:spPr/>
        <p:txBody>
          <a:bodyPr>
            <a:normAutofit fontScale="90000"/>
          </a:bodyPr>
          <a:lstStyle/>
          <a:p>
            <a:r>
              <a:rPr lang="fr-CA" dirty="0">
                <a:latin typeface="Visby CF" pitchFamily="50" charset="0"/>
              </a:rPr>
              <a:t>Selon une étude de Morris et al. (2019) publiée dans le Journal of </a:t>
            </a:r>
            <a:r>
              <a:rPr lang="fr-CA" dirty="0" err="1">
                <a:latin typeface="Visby CF" pitchFamily="50" charset="0"/>
              </a:rPr>
              <a:t>Postsecondary</a:t>
            </a:r>
            <a:r>
              <a:rPr lang="fr-CA" dirty="0">
                <a:latin typeface="Visby CF" pitchFamily="50" charset="0"/>
              </a:rPr>
              <a:t> </a:t>
            </a:r>
            <a:r>
              <a:rPr lang="fr-CA" dirty="0" err="1">
                <a:latin typeface="Visby CF" pitchFamily="50" charset="0"/>
              </a:rPr>
              <a:t>Education</a:t>
            </a:r>
            <a:r>
              <a:rPr lang="fr-CA" dirty="0">
                <a:latin typeface="Visby CF" pitchFamily="50" charset="0"/>
              </a:rPr>
              <a:t> and </a:t>
            </a:r>
            <a:r>
              <a:rPr lang="fr-CA" dirty="0" err="1">
                <a:latin typeface="Visby CF" pitchFamily="50" charset="0"/>
              </a:rPr>
              <a:t>Disability</a:t>
            </a:r>
            <a:r>
              <a:rPr lang="fr-CA" dirty="0">
                <a:latin typeface="Visby CF" pitchFamily="50" charset="0"/>
              </a:rPr>
              <a:t>, 99 % des personnes étudiantes interrogées ont rapporté que les sous-titres étaient utiles pour leur apprentissage, dont 84 % les considérant comme très ou extrêmement utiles. </a:t>
            </a:r>
          </a:p>
        </p:txBody>
      </p:sp>
    </p:spTree>
    <p:extLst>
      <p:ext uri="{BB962C8B-B14F-4D97-AF65-F5344CB8AC3E}">
        <p14:creationId xmlns:p14="http://schemas.microsoft.com/office/powerpoint/2010/main" val="734981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1EBB2-9068-0763-6457-085F3C262C4E}"/>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758993D-3245-9FDC-D6A5-B73C5076E6E2}"/>
              </a:ext>
            </a:extLst>
          </p:cNvPr>
          <p:cNvSpPr>
            <a:spLocks noGrp="1"/>
          </p:cNvSpPr>
          <p:nvPr>
            <p:ph type="sldNum" sz="quarter" idx="4"/>
          </p:nvPr>
        </p:nvSpPr>
        <p:spPr/>
        <p:txBody>
          <a:bodyPr/>
          <a:lstStyle/>
          <a:p>
            <a:fld id="{CC057153-B650-4DEB-B370-79DDCFDCE934}" type="slidenum">
              <a:rPr lang="en-US" smtClean="0"/>
              <a:pPr/>
              <a:t>24</a:t>
            </a:fld>
            <a:endParaRPr lang="en-US" dirty="0"/>
          </a:p>
        </p:txBody>
      </p:sp>
      <p:sp>
        <p:nvSpPr>
          <p:cNvPr id="2" name="Espace réservé du contenu 1">
            <a:extLst>
              <a:ext uri="{FF2B5EF4-FFF2-40B4-BE49-F238E27FC236}">
                <a16:creationId xmlns:a16="http://schemas.microsoft.com/office/drawing/2014/main" id="{4B69C3C6-BB3B-DDCA-83A2-393CA6722FEE}"/>
              </a:ext>
            </a:extLst>
          </p:cNvPr>
          <p:cNvSpPr>
            <a:spLocks noGrp="1"/>
          </p:cNvSpPr>
          <p:nvPr>
            <p:ph sz="quarter" idx="13"/>
          </p:nvPr>
        </p:nvSpPr>
        <p:spPr/>
        <p:txBody>
          <a:bodyPr>
            <a:normAutofit/>
          </a:bodyPr>
          <a:lstStyle/>
          <a:p>
            <a:pPr lvl="1"/>
            <a:r>
              <a:rPr lang="fr-CA" sz="2400" dirty="0">
                <a:effectLst/>
                <a:latin typeface="Visby CF" pitchFamily="2" charset="77"/>
                <a:ea typeface="Aptos" panose="020B0004020202020204" pitchFamily="34" charset="0"/>
                <a:cs typeface="Times New Roman (Corps CS)"/>
              </a:rPr>
              <a:t>Ils ne sont pas seulement utiles pour les personnes étudiantes sourdes ou malentendantes. </a:t>
            </a:r>
          </a:p>
          <a:p>
            <a:pPr lvl="1"/>
            <a:r>
              <a:rPr lang="fr-CA" sz="2400" dirty="0">
                <a:effectLst/>
                <a:latin typeface="Visby CF" pitchFamily="2" charset="77"/>
                <a:ea typeface="Aptos" panose="020B0004020202020204" pitchFamily="34" charset="0"/>
                <a:cs typeface="Times New Roman (Corps CS)"/>
              </a:rPr>
              <a:t>Ces bénéfices s’appliquent à diverses situations :</a:t>
            </a:r>
            <a:endParaRPr lang="fr-CA" sz="2400" dirty="0">
              <a:latin typeface="Visby CF" pitchFamily="2" charset="77"/>
              <a:ea typeface="Aptos" panose="020B0004020202020204" pitchFamily="34" charset="0"/>
              <a:cs typeface="Times New Roman (Corps CS)"/>
            </a:endParaRPr>
          </a:p>
          <a:p>
            <a:pPr lvl="2">
              <a:buFont typeface="Courier New" panose="02070309020205020404" pitchFamily="49" charset="0"/>
              <a:buChar char="o"/>
            </a:pPr>
            <a:r>
              <a:rPr lang="fr-CA" sz="2400" dirty="0">
                <a:effectLst/>
                <a:latin typeface="Visby CF" pitchFamily="2" charset="77"/>
                <a:ea typeface="Aptos" panose="020B0004020202020204" pitchFamily="34" charset="0"/>
                <a:cs typeface="Times New Roman (Corps CS)"/>
              </a:rPr>
              <a:t>Environnement bruyant ou nécessité de silence</a:t>
            </a:r>
          </a:p>
          <a:p>
            <a:pPr lvl="2">
              <a:buFont typeface="Courier New" panose="02070309020205020404" pitchFamily="49" charset="0"/>
              <a:buChar char="o"/>
            </a:pPr>
            <a:r>
              <a:rPr lang="fr-CA" sz="2400" dirty="0">
                <a:effectLst/>
                <a:latin typeface="Visby CF" pitchFamily="2" charset="77"/>
                <a:ea typeface="Aptos" panose="020B0004020202020204" pitchFamily="34" charset="0"/>
                <a:cs typeface="Times New Roman (Corps CS)"/>
              </a:rPr>
              <a:t>Meilleure compréhension linguistique, surtout pour les non-natifs</a:t>
            </a:r>
          </a:p>
          <a:p>
            <a:pPr lvl="2">
              <a:buFont typeface="Courier New" panose="02070309020205020404" pitchFamily="49" charset="0"/>
              <a:buChar char="o"/>
            </a:pPr>
            <a:r>
              <a:rPr lang="fr-CA" sz="2400" dirty="0">
                <a:effectLst/>
                <a:latin typeface="Visby CF" pitchFamily="2" charset="77"/>
                <a:ea typeface="Aptos" panose="020B0004020202020204" pitchFamily="34" charset="0"/>
                <a:cs typeface="Times New Roman (Corps CS)"/>
              </a:rPr>
              <a:t>Aide à la concentration et à la mémorisation</a:t>
            </a:r>
          </a:p>
          <a:p>
            <a:pPr lvl="1"/>
            <a:endParaRPr lang="fr-CA" sz="24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05E3C45E-E4BC-C8B2-EA13-43EDB0B842A5}"/>
              </a:ext>
            </a:extLst>
          </p:cNvPr>
          <p:cNvSpPr>
            <a:spLocks noGrp="1"/>
          </p:cNvSpPr>
          <p:nvPr>
            <p:ph type="title"/>
          </p:nvPr>
        </p:nvSpPr>
        <p:spPr/>
        <p:txBody>
          <a:bodyPr>
            <a:normAutofit/>
          </a:bodyPr>
          <a:lstStyle/>
          <a:p>
            <a:pPr marL="342900" indent="-342900">
              <a:buFont typeface="+mj-lt"/>
              <a:buAutoNum type="arabicPeriod"/>
            </a:pPr>
            <a:r>
              <a:rPr lang="fr-CA" sz="2800" dirty="0">
                <a:effectLst/>
                <a:latin typeface="Visby CF Medium" pitchFamily="50" charset="0"/>
                <a:ea typeface="Times New Roman" panose="02020603050405020304" pitchFamily="18" charset="0"/>
                <a:cs typeface="Times New Roman" panose="02020603050405020304" pitchFamily="18" charset="0"/>
              </a:rPr>
              <a:t>Sous-titres</a:t>
            </a:r>
            <a:endParaRPr lang="fr-CA" sz="6000" dirty="0">
              <a:latin typeface="Visby CF Medium" pitchFamily="50" charset="0"/>
            </a:endParaRPr>
          </a:p>
        </p:txBody>
      </p:sp>
    </p:spTree>
    <p:extLst>
      <p:ext uri="{BB962C8B-B14F-4D97-AF65-F5344CB8AC3E}">
        <p14:creationId xmlns:p14="http://schemas.microsoft.com/office/powerpoint/2010/main" val="2290104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8A64D-4392-B03C-561F-DF05B119E49A}"/>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7DB6EA7-AA48-3A77-BA71-D3C094DD1832}"/>
              </a:ext>
            </a:extLst>
          </p:cNvPr>
          <p:cNvSpPr>
            <a:spLocks noGrp="1"/>
          </p:cNvSpPr>
          <p:nvPr>
            <p:ph type="sldNum" sz="quarter" idx="4"/>
          </p:nvPr>
        </p:nvSpPr>
        <p:spPr/>
        <p:txBody>
          <a:bodyPr/>
          <a:lstStyle/>
          <a:p>
            <a:fld id="{CC057153-B650-4DEB-B370-79DDCFDCE934}" type="slidenum">
              <a:rPr lang="en-US" smtClean="0"/>
              <a:pPr/>
              <a:t>25</a:t>
            </a:fld>
            <a:endParaRPr lang="en-US" dirty="0"/>
          </a:p>
        </p:txBody>
      </p:sp>
      <p:sp>
        <p:nvSpPr>
          <p:cNvPr id="2" name="Espace réservé du contenu 1">
            <a:extLst>
              <a:ext uri="{FF2B5EF4-FFF2-40B4-BE49-F238E27FC236}">
                <a16:creationId xmlns:a16="http://schemas.microsoft.com/office/drawing/2014/main" id="{35B6ADD2-35CC-2BBF-DBD3-D3BD3B3C0837}"/>
              </a:ext>
            </a:extLst>
          </p:cNvPr>
          <p:cNvSpPr>
            <a:spLocks noGrp="1"/>
          </p:cNvSpPr>
          <p:nvPr>
            <p:ph sz="quarter" idx="13"/>
          </p:nvPr>
        </p:nvSpPr>
        <p:spPr/>
        <p:txBody>
          <a:bodyPr>
            <a:normAutofit/>
          </a:bodyPr>
          <a:lstStyle/>
          <a:p>
            <a:pPr lvl="1"/>
            <a:r>
              <a:rPr lang="fr-CA" sz="2400" dirty="0">
                <a:effectLst/>
                <a:latin typeface="Visby CF" pitchFamily="2" charset="77"/>
                <a:ea typeface="Aptos" panose="020B0004020202020204" pitchFamily="34" charset="0"/>
                <a:cs typeface="Times New Roman (Corps CS)"/>
              </a:rPr>
              <a:t>Au-delà des sous-titres, une transcription complète offre plusieurs avantages :</a:t>
            </a:r>
          </a:p>
          <a:p>
            <a:pPr lvl="2">
              <a:buFont typeface="Courier New" panose="02070309020205020404" pitchFamily="49" charset="0"/>
              <a:buChar char="o"/>
            </a:pPr>
            <a:r>
              <a:rPr lang="fr-CA" sz="2400" dirty="0">
                <a:effectLst/>
                <a:latin typeface="Visby CF" pitchFamily="2" charset="77"/>
                <a:ea typeface="Aptos" panose="020B0004020202020204" pitchFamily="34" charset="0"/>
                <a:cs typeface="Times New Roman (Corps CS)"/>
              </a:rPr>
              <a:t>Recherche textuelle dans le contenu</a:t>
            </a:r>
          </a:p>
          <a:p>
            <a:pPr lvl="2">
              <a:buFont typeface="Courier New" panose="02070309020205020404" pitchFamily="49" charset="0"/>
              <a:buChar char="o"/>
            </a:pPr>
            <a:r>
              <a:rPr lang="fr-CA" sz="2400" dirty="0">
                <a:effectLst/>
                <a:latin typeface="Visby CF" pitchFamily="2" charset="77"/>
                <a:ea typeface="Aptos" panose="020B0004020202020204" pitchFamily="34" charset="0"/>
                <a:cs typeface="Times New Roman (Corps CS)"/>
              </a:rPr>
              <a:t>Révision rapide sans revoir toute la vidéo</a:t>
            </a:r>
          </a:p>
          <a:p>
            <a:pPr lvl="2">
              <a:buFont typeface="Courier New" panose="02070309020205020404" pitchFamily="49" charset="0"/>
              <a:buChar char="o"/>
            </a:pPr>
            <a:r>
              <a:rPr lang="fr-CA" sz="2400" dirty="0">
                <a:effectLst/>
                <a:latin typeface="Visby CF" pitchFamily="2" charset="77"/>
                <a:ea typeface="Aptos" panose="020B0004020202020204" pitchFamily="34" charset="0"/>
                <a:cs typeface="Times New Roman (Corps CS)"/>
              </a:rPr>
              <a:t>Accessibilité pour les lecteurs d’écran</a:t>
            </a:r>
          </a:p>
          <a:p>
            <a:pPr lvl="2">
              <a:buFont typeface="Courier New" panose="02070309020205020404" pitchFamily="49" charset="0"/>
              <a:buChar char="o"/>
            </a:pPr>
            <a:r>
              <a:rPr lang="fr-CA" sz="2400" dirty="0">
                <a:effectLst/>
                <a:latin typeface="Visby CF" pitchFamily="2" charset="77"/>
                <a:ea typeface="Aptos" panose="020B0004020202020204" pitchFamily="34" charset="0"/>
                <a:cs typeface="Times New Roman (Corps CS)"/>
              </a:rPr>
              <a:t>Support d’annotation pour les personnes apprenantes</a:t>
            </a:r>
          </a:p>
          <a:p>
            <a:pPr marL="228600" lvl="1" indent="0">
              <a:buNone/>
            </a:pPr>
            <a:endParaRPr lang="fr-CA" sz="24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0DB02404-F04E-0CF0-6B59-1E49DD6633FD}"/>
              </a:ext>
            </a:extLst>
          </p:cNvPr>
          <p:cNvSpPr>
            <a:spLocks noGrp="1"/>
          </p:cNvSpPr>
          <p:nvPr>
            <p:ph type="title"/>
          </p:nvPr>
        </p:nvSpPr>
        <p:spPr/>
        <p:txBody>
          <a:bodyPr>
            <a:normAutofit/>
          </a:bodyPr>
          <a:lstStyle/>
          <a:p>
            <a:pPr marL="514350" indent="-514350">
              <a:buFont typeface="+mj-lt"/>
              <a:buAutoNum type="arabicPeriod" startAt="2"/>
            </a:pPr>
            <a:r>
              <a:rPr lang="fr-CA" sz="2800" dirty="0">
                <a:effectLst/>
                <a:latin typeface="Visby CF Medium" pitchFamily="50" charset="0"/>
                <a:ea typeface="Times New Roman" panose="02020603050405020304" pitchFamily="18" charset="0"/>
                <a:cs typeface="Times New Roman" panose="02020603050405020304" pitchFamily="18" charset="0"/>
              </a:rPr>
              <a:t>Transcriptions</a:t>
            </a:r>
            <a:endParaRPr lang="fr-CA" sz="6000" dirty="0">
              <a:latin typeface="Visby CF Medium" pitchFamily="50" charset="0"/>
            </a:endParaRPr>
          </a:p>
        </p:txBody>
      </p:sp>
    </p:spTree>
    <p:extLst>
      <p:ext uri="{BB962C8B-B14F-4D97-AF65-F5344CB8AC3E}">
        <p14:creationId xmlns:p14="http://schemas.microsoft.com/office/powerpoint/2010/main" val="3497845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EC148-9A19-3724-DEA9-1F3A2CC8730E}"/>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0FABB9C-4B49-F66A-14F8-736780297895}"/>
              </a:ext>
            </a:extLst>
          </p:cNvPr>
          <p:cNvSpPr>
            <a:spLocks noGrp="1"/>
          </p:cNvSpPr>
          <p:nvPr>
            <p:ph type="sldNum" sz="quarter" idx="4"/>
          </p:nvPr>
        </p:nvSpPr>
        <p:spPr/>
        <p:txBody>
          <a:bodyPr/>
          <a:lstStyle/>
          <a:p>
            <a:fld id="{CC057153-B650-4DEB-B370-79DDCFDCE934}" type="slidenum">
              <a:rPr lang="en-US" smtClean="0"/>
              <a:pPr/>
              <a:t>26</a:t>
            </a:fld>
            <a:endParaRPr lang="en-US" dirty="0"/>
          </a:p>
        </p:txBody>
      </p:sp>
      <p:sp>
        <p:nvSpPr>
          <p:cNvPr id="2" name="Espace réservé du contenu 1">
            <a:extLst>
              <a:ext uri="{FF2B5EF4-FFF2-40B4-BE49-F238E27FC236}">
                <a16:creationId xmlns:a16="http://schemas.microsoft.com/office/drawing/2014/main" id="{F48CDD6C-2089-A125-E715-802266E101FA}"/>
              </a:ext>
            </a:extLst>
          </p:cNvPr>
          <p:cNvSpPr>
            <a:spLocks noGrp="1"/>
          </p:cNvSpPr>
          <p:nvPr>
            <p:ph sz="quarter" idx="13"/>
          </p:nvPr>
        </p:nvSpPr>
        <p:spPr/>
        <p:txBody>
          <a:bodyPr>
            <a:normAutofit/>
          </a:bodyPr>
          <a:lstStyle/>
          <a:p>
            <a:pPr lvl="1"/>
            <a:r>
              <a:rPr lang="fr-CA" sz="2600" dirty="0">
                <a:effectLst/>
                <a:latin typeface="Visby CF" pitchFamily="2" charset="77"/>
                <a:ea typeface="Aptos" panose="020B0004020202020204" pitchFamily="34" charset="0"/>
                <a:cs typeface="Times New Roman (Corps CS)"/>
              </a:rPr>
              <a:t>Contraste élevé entre le texte et l’arrière-plan</a:t>
            </a:r>
          </a:p>
          <a:p>
            <a:pPr lvl="1"/>
            <a:r>
              <a:rPr lang="fr-CA" sz="2600" dirty="0">
                <a:effectLst/>
                <a:latin typeface="Visby CF" pitchFamily="2" charset="77"/>
                <a:ea typeface="Aptos" panose="020B0004020202020204" pitchFamily="34" charset="0"/>
                <a:cs typeface="Times New Roman (Corps CS)"/>
              </a:rPr>
              <a:t>Taille de police suffisante (minimum 24 pts pour les présentations)</a:t>
            </a:r>
          </a:p>
          <a:p>
            <a:pPr lvl="1"/>
            <a:r>
              <a:rPr lang="fr-CA" sz="2600" dirty="0">
                <a:effectLst/>
                <a:latin typeface="Visby CF" pitchFamily="2" charset="77"/>
                <a:ea typeface="Aptos" panose="020B0004020202020204" pitchFamily="34" charset="0"/>
                <a:cs typeface="Times New Roman (Corps CS)"/>
              </a:rPr>
              <a:t>Descriptions verbales des éléments visuels importants</a:t>
            </a:r>
          </a:p>
          <a:p>
            <a:pPr lvl="1"/>
            <a:r>
              <a:rPr lang="fr-CA" sz="2600" dirty="0">
                <a:effectLst/>
                <a:latin typeface="Visby CF" pitchFamily="2" charset="77"/>
                <a:ea typeface="Aptos" panose="020B0004020202020204" pitchFamily="34" charset="0"/>
                <a:cs typeface="Times New Roman (Corps CS)"/>
              </a:rPr>
              <a:t>Rythme suffisamment lent pour permettre l’assimilation visuelle</a:t>
            </a:r>
          </a:p>
          <a:p>
            <a:pPr marL="228600" lvl="1" indent="0">
              <a:buNone/>
            </a:pPr>
            <a:endParaRPr lang="fr-CA" sz="24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B04E5BC5-332D-F029-806B-1C573066FD07}"/>
              </a:ext>
            </a:extLst>
          </p:cNvPr>
          <p:cNvSpPr>
            <a:spLocks noGrp="1"/>
          </p:cNvSpPr>
          <p:nvPr>
            <p:ph type="title"/>
          </p:nvPr>
        </p:nvSpPr>
        <p:spPr/>
        <p:txBody>
          <a:bodyPr>
            <a:normAutofit/>
          </a:bodyPr>
          <a:lstStyle/>
          <a:p>
            <a:pPr marL="514350" indent="-514350">
              <a:buFont typeface="+mj-lt"/>
              <a:buAutoNum type="arabicPeriod" startAt="3"/>
            </a:pPr>
            <a:r>
              <a:rPr lang="fr-CA" sz="2800" dirty="0">
                <a:effectLst/>
                <a:latin typeface="Visby CF Medium" pitchFamily="50" charset="0"/>
                <a:ea typeface="Times New Roman" panose="02020603050405020304" pitchFamily="18" charset="0"/>
                <a:cs typeface="Times New Roman" panose="02020603050405020304" pitchFamily="18" charset="0"/>
              </a:rPr>
              <a:t>Accessibilité visuelle</a:t>
            </a:r>
            <a:endParaRPr lang="fr-CA" sz="6000" dirty="0">
              <a:latin typeface="Visby CF Medium" pitchFamily="50" charset="0"/>
            </a:endParaRPr>
          </a:p>
        </p:txBody>
      </p:sp>
    </p:spTree>
    <p:extLst>
      <p:ext uri="{BB962C8B-B14F-4D97-AF65-F5344CB8AC3E}">
        <p14:creationId xmlns:p14="http://schemas.microsoft.com/office/powerpoint/2010/main" val="2730121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FBDE8-5141-B144-84B5-8413B7E5BCA6}"/>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7E9E3AD-3360-6EC3-9F19-38B7F59A8735}"/>
              </a:ext>
            </a:extLst>
          </p:cNvPr>
          <p:cNvSpPr>
            <a:spLocks noGrp="1"/>
          </p:cNvSpPr>
          <p:nvPr>
            <p:ph type="sldNum" sz="quarter" idx="4"/>
          </p:nvPr>
        </p:nvSpPr>
        <p:spPr/>
        <p:txBody>
          <a:bodyPr/>
          <a:lstStyle/>
          <a:p>
            <a:fld id="{CC057153-B650-4DEB-B370-79DDCFDCE934}" type="slidenum">
              <a:rPr lang="en-US" smtClean="0"/>
              <a:pPr/>
              <a:t>27</a:t>
            </a:fld>
            <a:endParaRPr lang="en-US" dirty="0"/>
          </a:p>
        </p:txBody>
      </p:sp>
      <p:sp>
        <p:nvSpPr>
          <p:cNvPr id="2" name="Espace réservé du contenu 1">
            <a:extLst>
              <a:ext uri="{FF2B5EF4-FFF2-40B4-BE49-F238E27FC236}">
                <a16:creationId xmlns:a16="http://schemas.microsoft.com/office/drawing/2014/main" id="{E21DDB8D-BA3E-6C24-746F-90C2A93436AD}"/>
              </a:ext>
            </a:extLst>
          </p:cNvPr>
          <p:cNvSpPr>
            <a:spLocks noGrp="1"/>
          </p:cNvSpPr>
          <p:nvPr>
            <p:ph sz="quarter" idx="13"/>
          </p:nvPr>
        </p:nvSpPr>
        <p:spPr/>
        <p:txBody>
          <a:bodyPr>
            <a:normAutofit/>
          </a:bodyPr>
          <a:lstStyle/>
          <a:p>
            <a:pPr lvl="1"/>
            <a:r>
              <a:rPr lang="fr-CA" sz="2600" dirty="0">
                <a:effectLst/>
                <a:latin typeface="Visby CF" pitchFamily="2" charset="77"/>
                <a:ea typeface="Aptos" panose="020B0004020202020204" pitchFamily="34" charset="0"/>
                <a:cs typeface="Times New Roman (Corps CS)"/>
              </a:rPr>
              <a:t>Explication verbale des graphiques, tableaux et schémas</a:t>
            </a:r>
          </a:p>
          <a:p>
            <a:pPr lvl="1"/>
            <a:r>
              <a:rPr lang="fr-CA" sz="2600" dirty="0">
                <a:effectLst/>
                <a:latin typeface="Visby CF" pitchFamily="2" charset="77"/>
                <a:ea typeface="Aptos" panose="020B0004020202020204" pitchFamily="34" charset="0"/>
                <a:cs typeface="Times New Roman (Corps CS)"/>
              </a:rPr>
              <a:t>Description des démonstrations pratiques</a:t>
            </a:r>
          </a:p>
          <a:p>
            <a:pPr lvl="1"/>
            <a:r>
              <a:rPr lang="fr-CA" sz="2600" dirty="0">
                <a:effectLst/>
                <a:latin typeface="Visby CF" pitchFamily="2" charset="77"/>
                <a:ea typeface="Aptos" panose="020B0004020202020204" pitchFamily="34" charset="0"/>
                <a:cs typeface="Times New Roman (Corps CS)"/>
              </a:rPr>
              <a:t>Contextualisation des images et exemples visuels</a:t>
            </a:r>
          </a:p>
          <a:p>
            <a:pPr marL="228600" lvl="1" indent="0">
              <a:buNone/>
            </a:pPr>
            <a:endParaRPr lang="fr-CA" sz="24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5522647A-C292-E795-82A9-5F0ABE847358}"/>
              </a:ext>
            </a:extLst>
          </p:cNvPr>
          <p:cNvSpPr>
            <a:spLocks noGrp="1"/>
          </p:cNvSpPr>
          <p:nvPr>
            <p:ph type="title"/>
          </p:nvPr>
        </p:nvSpPr>
        <p:spPr/>
        <p:txBody>
          <a:bodyPr>
            <a:normAutofit/>
          </a:bodyPr>
          <a:lstStyle/>
          <a:p>
            <a:pPr marL="514350" indent="-514350">
              <a:buFont typeface="+mj-lt"/>
              <a:buAutoNum type="arabicPeriod" startAt="4"/>
            </a:pPr>
            <a:r>
              <a:rPr lang="fr-CA" sz="2800" dirty="0">
                <a:effectLst/>
                <a:latin typeface="Visby CF Medium" pitchFamily="50" charset="0"/>
                <a:ea typeface="Times New Roman" panose="02020603050405020304" pitchFamily="18" charset="0"/>
                <a:cs typeface="Times New Roman" panose="02020603050405020304" pitchFamily="18" charset="0"/>
              </a:rPr>
              <a:t>Descriptions audios</a:t>
            </a:r>
            <a:endParaRPr lang="fr-CA" sz="6000" dirty="0">
              <a:latin typeface="Visby CF Medium" pitchFamily="50" charset="0"/>
            </a:endParaRPr>
          </a:p>
        </p:txBody>
      </p:sp>
    </p:spTree>
    <p:extLst>
      <p:ext uri="{BB962C8B-B14F-4D97-AF65-F5344CB8AC3E}">
        <p14:creationId xmlns:p14="http://schemas.microsoft.com/office/powerpoint/2010/main" val="2982363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B023760-71F2-0F6D-88D4-EA01DA1157B8}"/>
              </a:ext>
            </a:extLst>
          </p:cNvPr>
          <p:cNvSpPr>
            <a:spLocks noGrp="1"/>
          </p:cNvSpPr>
          <p:nvPr>
            <p:ph type="ctrTitle"/>
          </p:nvPr>
        </p:nvSpPr>
        <p:spPr>
          <a:xfrm>
            <a:off x="7161807" y="1340144"/>
            <a:ext cx="4361688" cy="3995339"/>
          </a:xfrm>
        </p:spPr>
        <p:txBody>
          <a:bodyPr>
            <a:noAutofit/>
          </a:bodyPr>
          <a:lstStyle/>
          <a:p>
            <a:r>
              <a:rPr lang="fr-CA" sz="4400" b="1" dirty="0">
                <a:latin typeface="Visby CF Bold" pitchFamily="2" charset="77"/>
              </a:rPr>
              <a:t>2</a:t>
            </a:r>
            <a:br>
              <a:rPr lang="fr-CA" sz="4400" dirty="0">
                <a:latin typeface="Visby CF Medium" pitchFamily="50" charset="0"/>
              </a:rPr>
            </a:br>
            <a:r>
              <a:rPr lang="fr-CA" sz="4400" dirty="0">
                <a:latin typeface="Visby CF Medium" pitchFamily="50" charset="0"/>
              </a:rPr>
              <a:t>Les documents pédagogiques : structurer pour faciliter l’apprentissage</a:t>
            </a:r>
            <a:endParaRPr lang="fr-CA" sz="4400" dirty="0"/>
          </a:p>
        </p:txBody>
      </p:sp>
      <p:pic>
        <p:nvPicPr>
          <p:cNvPr id="6" name="Espace réservé pour une image  5" descr="Bibliothèque remplie de livre coloré. ">
            <a:extLst>
              <a:ext uri="{FF2B5EF4-FFF2-40B4-BE49-F238E27FC236}">
                <a16:creationId xmlns:a16="http://schemas.microsoft.com/office/drawing/2014/main" id="{CDE24C43-338D-81BB-EED7-449A05D2849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993" r="24993"/>
          <a:stretch>
            <a:fillRect/>
          </a:stretch>
        </p:blipFill>
        <p:spPr/>
      </p:pic>
    </p:spTree>
    <p:extLst>
      <p:ext uri="{BB962C8B-B14F-4D97-AF65-F5344CB8AC3E}">
        <p14:creationId xmlns:p14="http://schemas.microsoft.com/office/powerpoint/2010/main" val="790540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178E4-43A8-8A2E-7E44-903D9A740D69}"/>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2AAE9B7F-2AAF-4DF9-CB23-849177FBBBEC}"/>
              </a:ext>
            </a:extLst>
          </p:cNvPr>
          <p:cNvSpPr>
            <a:spLocks noGrp="1"/>
          </p:cNvSpPr>
          <p:nvPr>
            <p:ph type="sldNum" sz="quarter" idx="4"/>
          </p:nvPr>
        </p:nvSpPr>
        <p:spPr/>
        <p:txBody>
          <a:bodyPr/>
          <a:lstStyle/>
          <a:p>
            <a:fld id="{CC057153-B650-4DEB-B370-79DDCFDCE934}" type="slidenum">
              <a:rPr lang="en-US" smtClean="0"/>
              <a:pPr/>
              <a:t>29</a:t>
            </a:fld>
            <a:endParaRPr lang="en-US" dirty="0"/>
          </a:p>
        </p:txBody>
      </p:sp>
      <p:sp>
        <p:nvSpPr>
          <p:cNvPr id="2" name="Espace réservé du contenu 1">
            <a:extLst>
              <a:ext uri="{FF2B5EF4-FFF2-40B4-BE49-F238E27FC236}">
                <a16:creationId xmlns:a16="http://schemas.microsoft.com/office/drawing/2014/main" id="{CF027014-01FD-D6BC-9D5D-01A7FB41750F}"/>
              </a:ext>
            </a:extLst>
          </p:cNvPr>
          <p:cNvSpPr>
            <a:spLocks noGrp="1"/>
          </p:cNvSpPr>
          <p:nvPr>
            <p:ph sz="quarter" idx="13"/>
          </p:nvPr>
        </p:nvSpPr>
        <p:spPr/>
        <p:txBody>
          <a:bodyPr>
            <a:normAutofit/>
          </a:bodyPr>
          <a:lstStyle/>
          <a:p>
            <a:pPr lvl="1"/>
            <a:r>
              <a:rPr lang="fr-CA" sz="2400" dirty="0">
                <a:effectLst/>
                <a:latin typeface="Visby CF" pitchFamily="2" charset="77"/>
                <a:ea typeface="Aptos" panose="020B0004020202020204" pitchFamily="34" charset="0"/>
                <a:cs typeface="Times New Roman (Corps CS)"/>
              </a:rPr>
              <a:t>Les bénéfices sont nombreux :</a:t>
            </a:r>
          </a:p>
          <a:p>
            <a:pPr lvl="2">
              <a:buFont typeface="Courier New" panose="02070309020205020404" pitchFamily="49" charset="0"/>
              <a:buChar char="o"/>
            </a:pPr>
            <a:r>
              <a:rPr lang="fr-CA" sz="2400" dirty="0">
                <a:effectLst/>
                <a:latin typeface="Visby CF" pitchFamily="2" charset="77"/>
                <a:ea typeface="Aptos" panose="020B0004020202020204" pitchFamily="34" charset="0"/>
                <a:cs typeface="Times New Roman (Corps CS)"/>
              </a:rPr>
              <a:t>Navigation facilitée par les technologies d’assistance</a:t>
            </a:r>
          </a:p>
          <a:p>
            <a:pPr lvl="2">
              <a:buFont typeface="Courier New" panose="02070309020205020404" pitchFamily="49" charset="0"/>
              <a:buChar char="o"/>
            </a:pPr>
            <a:r>
              <a:rPr lang="fr-CA" sz="2400" dirty="0">
                <a:effectLst/>
                <a:latin typeface="Visby CF" pitchFamily="2" charset="77"/>
                <a:ea typeface="Aptos" panose="020B0004020202020204" pitchFamily="34" charset="0"/>
                <a:cs typeface="Times New Roman (Corps CS)"/>
              </a:rPr>
              <a:t>Génération automatique de tables des matières</a:t>
            </a:r>
          </a:p>
          <a:p>
            <a:pPr lvl="2">
              <a:buFont typeface="Courier New" panose="02070309020205020404" pitchFamily="49" charset="0"/>
              <a:buChar char="o"/>
            </a:pPr>
            <a:r>
              <a:rPr lang="fr-CA" sz="2400" dirty="0">
                <a:effectLst/>
                <a:latin typeface="Visby CF" pitchFamily="2" charset="77"/>
                <a:ea typeface="Aptos" panose="020B0004020202020204" pitchFamily="34" charset="0"/>
                <a:cs typeface="Times New Roman (Corps CS)"/>
              </a:rPr>
              <a:t>Clarification de la structure conceptuelle du contenu</a:t>
            </a:r>
          </a:p>
          <a:p>
            <a:pPr lvl="2">
              <a:buFont typeface="Courier New" panose="02070309020205020404" pitchFamily="49" charset="0"/>
              <a:buChar char="o"/>
            </a:pPr>
            <a:r>
              <a:rPr lang="fr-CA" sz="2400" dirty="0">
                <a:effectLst/>
                <a:latin typeface="Visby CF" pitchFamily="2" charset="77"/>
                <a:ea typeface="Aptos" panose="020B0004020202020204" pitchFamily="34" charset="0"/>
                <a:cs typeface="Times New Roman (Corps CS)"/>
              </a:rPr>
              <a:t>Cohérence visuelle à travers les documents</a:t>
            </a: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0FC9CE7F-941B-B162-8AA7-877E73A20B52}"/>
              </a:ext>
            </a:extLst>
          </p:cNvPr>
          <p:cNvSpPr>
            <a:spLocks noGrp="1"/>
          </p:cNvSpPr>
          <p:nvPr>
            <p:ph type="title"/>
          </p:nvPr>
        </p:nvSpPr>
        <p:spPr/>
        <p:txBody>
          <a:bodyPr>
            <a:normAutofit/>
          </a:bodyPr>
          <a:lstStyle/>
          <a:p>
            <a:pPr marL="514350" indent="-514350">
              <a:buFont typeface="+mj-lt"/>
              <a:buAutoNum type="arabicPeriod"/>
            </a:pPr>
            <a:r>
              <a:rPr lang="fr-CA" sz="2800" dirty="0">
                <a:effectLst/>
                <a:latin typeface="Visby CF Medium" pitchFamily="50" charset="0"/>
                <a:ea typeface="Times New Roman" panose="02020603050405020304" pitchFamily="18" charset="0"/>
                <a:cs typeface="Times New Roman" panose="02020603050405020304" pitchFamily="18" charset="0"/>
              </a:rPr>
              <a:t>Hiérarchisation explicite</a:t>
            </a:r>
            <a:endParaRPr lang="fr-CA" sz="6000" dirty="0">
              <a:latin typeface="Visby CF Medium" pitchFamily="50" charset="0"/>
            </a:endParaRPr>
          </a:p>
        </p:txBody>
      </p:sp>
    </p:spTree>
    <p:extLst>
      <p:ext uri="{BB962C8B-B14F-4D97-AF65-F5344CB8AC3E}">
        <p14:creationId xmlns:p14="http://schemas.microsoft.com/office/powerpoint/2010/main" val="2128587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038C1-8A09-319F-BC95-3D3A8E818F92}"/>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2DAE2AF-FE17-3726-215A-6243172DDFB3}"/>
              </a:ext>
            </a:extLst>
          </p:cNvPr>
          <p:cNvSpPr>
            <a:spLocks noGrp="1"/>
          </p:cNvSpPr>
          <p:nvPr>
            <p:ph type="sldNum" sz="quarter" idx="4"/>
          </p:nvPr>
        </p:nvSpPr>
        <p:spPr/>
        <p:txBody>
          <a:bodyPr/>
          <a:lstStyle/>
          <a:p>
            <a:fld id="{CC057153-B650-4DEB-B370-79DDCFDCE934}" type="slidenum">
              <a:rPr lang="en-US" smtClean="0"/>
              <a:pPr/>
              <a:t>3</a:t>
            </a:fld>
            <a:endParaRPr lang="en-US" dirty="0"/>
          </a:p>
        </p:txBody>
      </p:sp>
      <p:sp>
        <p:nvSpPr>
          <p:cNvPr id="16" name="Content Placeholder 15">
            <a:extLst>
              <a:ext uri="{FF2B5EF4-FFF2-40B4-BE49-F238E27FC236}">
                <a16:creationId xmlns:a16="http://schemas.microsoft.com/office/drawing/2014/main" id="{DDAF9842-B992-A959-AFC7-F1094F56BDE4}"/>
              </a:ext>
            </a:extLst>
          </p:cNvPr>
          <p:cNvSpPr>
            <a:spLocks noGrp="1"/>
          </p:cNvSpPr>
          <p:nvPr>
            <p:ph sz="quarter" idx="13"/>
          </p:nvPr>
        </p:nvSpPr>
        <p:spPr>
          <a:xfrm>
            <a:off x="612647" y="2333860"/>
            <a:ext cx="8125692" cy="3689909"/>
          </a:xfrm>
        </p:spPr>
        <p:txBody>
          <a:bodyPr>
            <a:normAutofit/>
          </a:bodyPr>
          <a:lstStyle/>
          <a:p>
            <a:pPr marL="457200" indent="-457200">
              <a:buFont typeface="+mj-lt"/>
              <a:buAutoNum type="arabicPeriod" startAt="6"/>
            </a:pPr>
            <a:r>
              <a:rPr lang="en-US" dirty="0" err="1">
                <a:latin typeface="Visby CF" pitchFamily="2" charset="77"/>
              </a:rPr>
              <a:t>L’inclusivité</a:t>
            </a:r>
            <a:r>
              <a:rPr lang="en-US" dirty="0">
                <a:latin typeface="Visby CF" pitchFamily="2" charset="77"/>
              </a:rPr>
              <a:t> numérique </a:t>
            </a:r>
            <a:r>
              <a:rPr lang="en-US" dirty="0" err="1">
                <a:latin typeface="Visby CF" pitchFamily="2" charset="77"/>
              </a:rPr>
              <a:t>comme</a:t>
            </a:r>
            <a:r>
              <a:rPr lang="en-US" dirty="0">
                <a:latin typeface="Visby CF" pitchFamily="2" charset="77"/>
              </a:rPr>
              <a:t> levier </a:t>
            </a:r>
            <a:r>
              <a:rPr lang="en-US" dirty="0" err="1">
                <a:latin typeface="Visby CF" pitchFamily="2" charset="77"/>
              </a:rPr>
              <a:t>d’innovation</a:t>
            </a:r>
            <a:r>
              <a:rPr lang="en-US" dirty="0">
                <a:latin typeface="Visby CF" pitchFamily="2" charset="77"/>
              </a:rPr>
              <a:t> </a:t>
            </a:r>
            <a:r>
              <a:rPr lang="en-US" dirty="0" err="1">
                <a:latin typeface="Visby CF" pitchFamily="2" charset="77"/>
              </a:rPr>
              <a:t>en</a:t>
            </a:r>
            <a:r>
              <a:rPr lang="en-US" dirty="0">
                <a:latin typeface="Visby CF" pitchFamily="2" charset="77"/>
              </a:rPr>
              <a:t> conception </a:t>
            </a:r>
            <a:r>
              <a:rPr lang="en-US" dirty="0" err="1">
                <a:latin typeface="Visby CF" pitchFamily="2" charset="77"/>
              </a:rPr>
              <a:t>pédagogique</a:t>
            </a:r>
            <a:endParaRPr lang="en-US" dirty="0">
              <a:latin typeface="Visby CF" pitchFamily="2" charset="77"/>
            </a:endParaRPr>
          </a:p>
          <a:p>
            <a:pPr marL="457200" indent="-457200">
              <a:buFont typeface="+mj-lt"/>
              <a:buAutoNum type="arabicPeriod" startAt="6"/>
            </a:pPr>
            <a:r>
              <a:rPr lang="en-US" dirty="0" err="1">
                <a:latin typeface="Visby CF" pitchFamily="2" charset="77"/>
              </a:rPr>
              <a:t>Comparaison</a:t>
            </a:r>
            <a:r>
              <a:rPr lang="en-US" dirty="0">
                <a:latin typeface="Visby CF" pitchFamily="2" charset="77"/>
              </a:rPr>
              <a:t> des </a:t>
            </a:r>
            <a:r>
              <a:rPr lang="en-US" dirty="0" err="1">
                <a:latin typeface="Visby CF" pitchFamily="2" charset="77"/>
              </a:rPr>
              <a:t>approches</a:t>
            </a:r>
            <a:r>
              <a:rPr lang="en-US" dirty="0">
                <a:latin typeface="Visby CF" pitchFamily="2" charset="77"/>
              </a:rPr>
              <a:t> </a:t>
            </a:r>
            <a:r>
              <a:rPr lang="en-US" dirty="0" err="1">
                <a:latin typeface="Visby CF" pitchFamily="2" charset="77"/>
              </a:rPr>
              <a:t>institutionnelles</a:t>
            </a:r>
            <a:r>
              <a:rPr lang="en-US" dirty="0">
                <a:latin typeface="Visby CF" pitchFamily="2" charset="77"/>
              </a:rPr>
              <a:t> : Belgique et Québec</a:t>
            </a:r>
          </a:p>
          <a:p>
            <a:pPr marL="457200" indent="-457200">
              <a:buFont typeface="+mj-lt"/>
              <a:buAutoNum type="arabicPeriod" startAt="6"/>
            </a:pPr>
            <a:r>
              <a:rPr lang="en-US" dirty="0" err="1">
                <a:latin typeface="Visby CF" pitchFamily="2" charset="77"/>
              </a:rPr>
              <a:t>Recommandations</a:t>
            </a:r>
            <a:r>
              <a:rPr lang="en-US" dirty="0">
                <a:latin typeface="Visby CF" pitchFamily="2" charset="77"/>
              </a:rPr>
              <a:t> pratiques</a:t>
            </a:r>
          </a:p>
          <a:p>
            <a:pPr marL="457200" indent="-457200">
              <a:buFont typeface="+mj-lt"/>
              <a:buAutoNum type="arabicPeriod" startAt="6"/>
            </a:pPr>
            <a:r>
              <a:rPr lang="en-US" dirty="0">
                <a:latin typeface="Visby CF" pitchFamily="2" charset="77"/>
              </a:rPr>
              <a:t>Conclusion : </a:t>
            </a:r>
            <a:r>
              <a:rPr lang="en-US" dirty="0" err="1">
                <a:latin typeface="Visby CF" pitchFamily="2" charset="77"/>
              </a:rPr>
              <a:t>vers</a:t>
            </a:r>
            <a:r>
              <a:rPr lang="en-US" dirty="0">
                <a:latin typeface="Visby CF" pitchFamily="2" charset="77"/>
              </a:rPr>
              <a:t> </a:t>
            </a:r>
            <a:r>
              <a:rPr lang="en-US" dirty="0" err="1">
                <a:latin typeface="Visby CF" pitchFamily="2" charset="77"/>
              </a:rPr>
              <a:t>une</a:t>
            </a:r>
            <a:r>
              <a:rPr lang="en-US" dirty="0">
                <a:latin typeface="Visby CF" pitchFamily="2" charset="77"/>
              </a:rPr>
              <a:t> conception </a:t>
            </a:r>
            <a:r>
              <a:rPr lang="en-US" dirty="0" err="1">
                <a:latin typeface="Visby CF" pitchFamily="2" charset="77"/>
              </a:rPr>
              <a:t>pédagogique</a:t>
            </a:r>
            <a:r>
              <a:rPr lang="en-US" dirty="0">
                <a:latin typeface="Visby CF" pitchFamily="2" charset="77"/>
              </a:rPr>
              <a:t> </a:t>
            </a:r>
            <a:r>
              <a:rPr lang="en-US" dirty="0" err="1">
                <a:latin typeface="Visby CF" pitchFamily="2" charset="77"/>
              </a:rPr>
              <a:t>naturellement</a:t>
            </a:r>
            <a:r>
              <a:rPr lang="en-US" dirty="0">
                <a:latin typeface="Visby CF" pitchFamily="2" charset="77"/>
              </a:rPr>
              <a:t> inclusive</a:t>
            </a:r>
          </a:p>
          <a:p>
            <a:endParaRPr lang="en-US" dirty="0"/>
          </a:p>
        </p:txBody>
      </p:sp>
      <p:sp>
        <p:nvSpPr>
          <p:cNvPr id="14" name="Title 13">
            <a:extLst>
              <a:ext uri="{FF2B5EF4-FFF2-40B4-BE49-F238E27FC236}">
                <a16:creationId xmlns:a16="http://schemas.microsoft.com/office/drawing/2014/main" id="{A5AF9D30-6EE4-4D72-840C-21CD95D47CB4}"/>
              </a:ext>
            </a:extLst>
          </p:cNvPr>
          <p:cNvSpPr>
            <a:spLocks noGrp="1"/>
          </p:cNvSpPr>
          <p:nvPr>
            <p:ph type="title"/>
          </p:nvPr>
        </p:nvSpPr>
        <p:spPr>
          <a:xfrm>
            <a:off x="612647" y="664108"/>
            <a:ext cx="8125692" cy="1554480"/>
          </a:xfrm>
        </p:spPr>
        <p:txBody>
          <a:bodyPr/>
          <a:lstStyle/>
          <a:p>
            <a:r>
              <a:rPr lang="en-US" dirty="0">
                <a:latin typeface="Visby CF Medium" pitchFamily="2" charset="77"/>
              </a:rPr>
              <a:t>Plan de la </a:t>
            </a:r>
            <a:r>
              <a:rPr lang="en-US" dirty="0" err="1">
                <a:latin typeface="Visby CF Medium" pitchFamily="2" charset="77"/>
              </a:rPr>
              <a:t>conférence</a:t>
            </a:r>
            <a:endParaRPr lang="en-US" dirty="0">
              <a:latin typeface="Visby CF Medium" pitchFamily="2" charset="77"/>
            </a:endParaRPr>
          </a:p>
        </p:txBody>
      </p:sp>
    </p:spTree>
    <p:extLst>
      <p:ext uri="{BB962C8B-B14F-4D97-AF65-F5344CB8AC3E}">
        <p14:creationId xmlns:p14="http://schemas.microsoft.com/office/powerpoint/2010/main" val="94296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6CC3C-633D-D648-B9A7-500577DD56A9}"/>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FE476FB6-8DA4-DD73-9609-C1FBDDBAE555}"/>
              </a:ext>
            </a:extLst>
          </p:cNvPr>
          <p:cNvSpPr>
            <a:spLocks noGrp="1"/>
          </p:cNvSpPr>
          <p:nvPr>
            <p:ph type="sldNum" sz="quarter" idx="4"/>
          </p:nvPr>
        </p:nvSpPr>
        <p:spPr/>
        <p:txBody>
          <a:bodyPr/>
          <a:lstStyle/>
          <a:p>
            <a:fld id="{CC057153-B650-4DEB-B370-79DDCFDCE934}" type="slidenum">
              <a:rPr lang="en-US" smtClean="0"/>
              <a:pPr/>
              <a:t>30</a:t>
            </a:fld>
            <a:endParaRPr lang="en-US" dirty="0"/>
          </a:p>
        </p:txBody>
      </p:sp>
      <p:sp>
        <p:nvSpPr>
          <p:cNvPr id="2" name="Espace réservé du contenu 1">
            <a:extLst>
              <a:ext uri="{FF2B5EF4-FFF2-40B4-BE49-F238E27FC236}">
                <a16:creationId xmlns:a16="http://schemas.microsoft.com/office/drawing/2014/main" id="{4B05BF64-954B-1AF0-ABA4-EDE15DFE0C7A}"/>
              </a:ext>
            </a:extLst>
          </p:cNvPr>
          <p:cNvSpPr>
            <a:spLocks noGrp="1"/>
          </p:cNvSpPr>
          <p:nvPr>
            <p:ph sz="quarter" idx="13"/>
          </p:nvPr>
        </p:nvSpPr>
        <p:spPr/>
        <p:txBody>
          <a:bodyPr>
            <a:normAutofit/>
          </a:bodyPr>
          <a:lstStyle/>
          <a:p>
            <a:pPr lvl="1"/>
            <a:r>
              <a:rPr lang="fr-CA" sz="2400" dirty="0">
                <a:effectLst/>
                <a:latin typeface="Visby CF" pitchFamily="2" charset="77"/>
                <a:ea typeface="Aptos" panose="020B0004020202020204" pitchFamily="34" charset="0"/>
                <a:cs typeface="Times New Roman (Corps CS)"/>
              </a:rPr>
              <a:t>Table des matières interactive en début de document</a:t>
            </a:r>
          </a:p>
          <a:p>
            <a:pPr lvl="1"/>
            <a:r>
              <a:rPr lang="fr-CA" sz="2400" dirty="0">
                <a:effectLst/>
                <a:latin typeface="Visby CF" pitchFamily="2" charset="77"/>
                <a:ea typeface="Aptos" panose="020B0004020202020204" pitchFamily="34" charset="0"/>
                <a:cs typeface="Times New Roman (Corps CS)"/>
              </a:rPr>
              <a:t>Hyperliens internes pour naviguer entre les sections</a:t>
            </a:r>
          </a:p>
          <a:p>
            <a:pPr lvl="1"/>
            <a:r>
              <a:rPr lang="fr-CA" sz="2400" dirty="0">
                <a:effectLst/>
                <a:latin typeface="Visby CF" pitchFamily="2" charset="77"/>
                <a:ea typeface="Aptos" panose="020B0004020202020204" pitchFamily="34" charset="0"/>
                <a:cs typeface="Times New Roman (Corps CS)"/>
              </a:rPr>
              <a:t>Système cohérent d’icônes pour identifier les différents types de contenu</a:t>
            </a:r>
          </a:p>
          <a:p>
            <a:pPr lvl="1"/>
            <a:r>
              <a:rPr lang="fr-CA" sz="2400" dirty="0">
                <a:effectLst/>
                <a:latin typeface="Visby CF" pitchFamily="2" charset="77"/>
                <a:ea typeface="Aptos" panose="020B0004020202020204" pitchFamily="34" charset="0"/>
                <a:cs typeface="Times New Roman (Corps CS)"/>
              </a:rPr>
              <a:t>Pagination claire et numérotation des sections</a:t>
            </a: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490585CB-A410-9C36-3E71-FC059BB4502F}"/>
              </a:ext>
            </a:extLst>
          </p:cNvPr>
          <p:cNvSpPr>
            <a:spLocks noGrp="1"/>
          </p:cNvSpPr>
          <p:nvPr>
            <p:ph type="title"/>
          </p:nvPr>
        </p:nvSpPr>
        <p:spPr/>
        <p:txBody>
          <a:bodyPr>
            <a:normAutofit/>
          </a:bodyPr>
          <a:lstStyle/>
          <a:p>
            <a:pPr marL="514350" indent="-514350">
              <a:buFont typeface="+mj-lt"/>
              <a:buAutoNum type="arabicPeriod" startAt="2"/>
            </a:pPr>
            <a:r>
              <a:rPr lang="fr-CA" sz="2800" dirty="0">
                <a:effectLst/>
                <a:latin typeface="Visby CF Medium" pitchFamily="50" charset="0"/>
                <a:ea typeface="Times New Roman" panose="02020603050405020304" pitchFamily="18" charset="0"/>
                <a:cs typeface="Times New Roman" panose="02020603050405020304" pitchFamily="18" charset="0"/>
              </a:rPr>
              <a:t>Documents navigables</a:t>
            </a:r>
            <a:endParaRPr lang="fr-CA" sz="6000" dirty="0">
              <a:latin typeface="Visby CF Medium" pitchFamily="50" charset="0"/>
            </a:endParaRPr>
          </a:p>
        </p:txBody>
      </p:sp>
    </p:spTree>
    <p:extLst>
      <p:ext uri="{BB962C8B-B14F-4D97-AF65-F5344CB8AC3E}">
        <p14:creationId xmlns:p14="http://schemas.microsoft.com/office/powerpoint/2010/main" val="903983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8B77D-B9EA-1274-CB50-D25C104BDE36}"/>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D56FA8E-F195-A9A0-2CCC-DEF770945BF4}"/>
              </a:ext>
            </a:extLst>
          </p:cNvPr>
          <p:cNvSpPr>
            <a:spLocks noGrp="1"/>
          </p:cNvSpPr>
          <p:nvPr>
            <p:ph type="sldNum" sz="quarter" idx="4"/>
          </p:nvPr>
        </p:nvSpPr>
        <p:spPr/>
        <p:txBody>
          <a:bodyPr/>
          <a:lstStyle/>
          <a:p>
            <a:fld id="{CC057153-B650-4DEB-B370-79DDCFDCE934}" type="slidenum">
              <a:rPr lang="en-US" smtClean="0"/>
              <a:pPr/>
              <a:t>31</a:t>
            </a:fld>
            <a:endParaRPr lang="en-US" dirty="0"/>
          </a:p>
        </p:txBody>
      </p:sp>
      <p:sp>
        <p:nvSpPr>
          <p:cNvPr id="2" name="Espace réservé du contenu 1">
            <a:extLst>
              <a:ext uri="{FF2B5EF4-FFF2-40B4-BE49-F238E27FC236}">
                <a16:creationId xmlns:a16="http://schemas.microsoft.com/office/drawing/2014/main" id="{4A5A5372-56CF-CB4E-E25D-C9EB578E85DB}"/>
              </a:ext>
            </a:extLst>
          </p:cNvPr>
          <p:cNvSpPr>
            <a:spLocks noGrp="1"/>
          </p:cNvSpPr>
          <p:nvPr>
            <p:ph sz="quarter" idx="13"/>
          </p:nvPr>
        </p:nvSpPr>
        <p:spPr/>
        <p:txBody>
          <a:bodyPr>
            <a:normAutofit/>
          </a:bodyPr>
          <a:lstStyle/>
          <a:p>
            <a:pPr lvl="1"/>
            <a:r>
              <a:rPr lang="fr-CA" sz="2400" dirty="0">
                <a:effectLst/>
                <a:latin typeface="Visby CF" pitchFamily="2" charset="77"/>
                <a:ea typeface="Aptos" panose="020B0004020202020204" pitchFamily="34" charset="0"/>
                <a:cs typeface="Times New Roman (Corps CS)"/>
              </a:rPr>
              <a:t>Balisage complet du document pour les lecteurs d’écran</a:t>
            </a:r>
          </a:p>
          <a:p>
            <a:pPr lvl="1"/>
            <a:r>
              <a:rPr lang="fr-CA" sz="2400" dirty="0">
                <a:effectLst/>
                <a:latin typeface="Visby CF" pitchFamily="2" charset="77"/>
                <a:ea typeface="Aptos" panose="020B0004020202020204" pitchFamily="34" charset="0"/>
                <a:cs typeface="Times New Roman (Corps CS)"/>
              </a:rPr>
              <a:t>Conservation de la structure textuelle lors de la conversion</a:t>
            </a:r>
          </a:p>
          <a:p>
            <a:pPr lvl="1"/>
            <a:r>
              <a:rPr lang="fr-CA" sz="2400" dirty="0">
                <a:effectLst/>
                <a:latin typeface="Visby CF" pitchFamily="2" charset="77"/>
                <a:ea typeface="Aptos" panose="020B0004020202020204" pitchFamily="34" charset="0"/>
                <a:cs typeface="Times New Roman (Corps CS)"/>
              </a:rPr>
              <a:t>Ajout de signets de navigation</a:t>
            </a:r>
          </a:p>
          <a:p>
            <a:pPr lvl="1"/>
            <a:r>
              <a:rPr lang="fr-CA" sz="2400" dirty="0">
                <a:effectLst/>
                <a:latin typeface="Visby CF" pitchFamily="2" charset="77"/>
                <a:ea typeface="Aptos" panose="020B0004020202020204" pitchFamily="34" charset="0"/>
                <a:cs typeface="Times New Roman (Corps CS)"/>
              </a:rPr>
              <a:t>Vérification avec l’outil d’accessibilité d’Adobe Acrobat</a:t>
            </a:r>
          </a:p>
          <a:p>
            <a:pPr lvl="1"/>
            <a:endParaRPr lang="fr-CA" sz="24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E854952E-55ED-93F7-C105-73703E06CC41}"/>
              </a:ext>
            </a:extLst>
          </p:cNvPr>
          <p:cNvSpPr>
            <a:spLocks noGrp="1"/>
          </p:cNvSpPr>
          <p:nvPr>
            <p:ph type="title"/>
          </p:nvPr>
        </p:nvSpPr>
        <p:spPr/>
        <p:txBody>
          <a:bodyPr>
            <a:normAutofit/>
          </a:bodyPr>
          <a:lstStyle/>
          <a:p>
            <a:pPr marL="514350" indent="-514350">
              <a:buFont typeface="+mj-lt"/>
              <a:buAutoNum type="arabicPeriod" startAt="3"/>
            </a:pPr>
            <a:r>
              <a:rPr lang="fr-CA" sz="2800" dirty="0" err="1">
                <a:effectLst/>
                <a:latin typeface="Visby CF Medium" pitchFamily="50" charset="0"/>
                <a:ea typeface="Times New Roman" panose="02020603050405020304" pitchFamily="18" charset="0"/>
                <a:cs typeface="Times New Roman" panose="02020603050405020304" pitchFamily="18" charset="0"/>
              </a:rPr>
              <a:t>PDFs</a:t>
            </a:r>
            <a:r>
              <a:rPr lang="fr-CA" sz="2800" dirty="0">
                <a:effectLst/>
                <a:latin typeface="Visby CF Medium" pitchFamily="50" charset="0"/>
                <a:ea typeface="Times New Roman" panose="02020603050405020304" pitchFamily="18" charset="0"/>
                <a:cs typeface="Times New Roman" panose="02020603050405020304" pitchFamily="18" charset="0"/>
              </a:rPr>
              <a:t> accessibles</a:t>
            </a:r>
            <a:endParaRPr lang="fr-CA" sz="6000" dirty="0">
              <a:latin typeface="Visby CF Medium" pitchFamily="50" charset="0"/>
            </a:endParaRPr>
          </a:p>
        </p:txBody>
      </p:sp>
    </p:spTree>
    <p:extLst>
      <p:ext uri="{BB962C8B-B14F-4D97-AF65-F5344CB8AC3E}">
        <p14:creationId xmlns:p14="http://schemas.microsoft.com/office/powerpoint/2010/main" val="344239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3F56E-9DA7-2301-B8FF-FDCA1F17C8DA}"/>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C71441B-6E1A-FE90-05D8-95BF53674DE8}"/>
              </a:ext>
            </a:extLst>
          </p:cNvPr>
          <p:cNvSpPr>
            <a:spLocks noGrp="1"/>
          </p:cNvSpPr>
          <p:nvPr>
            <p:ph type="sldNum" sz="quarter" idx="4"/>
          </p:nvPr>
        </p:nvSpPr>
        <p:spPr/>
        <p:txBody>
          <a:bodyPr/>
          <a:lstStyle/>
          <a:p>
            <a:fld id="{CC057153-B650-4DEB-B370-79DDCFDCE934}" type="slidenum">
              <a:rPr lang="en-US" smtClean="0"/>
              <a:pPr/>
              <a:t>32</a:t>
            </a:fld>
            <a:endParaRPr lang="en-US" dirty="0"/>
          </a:p>
        </p:txBody>
      </p:sp>
      <p:sp>
        <p:nvSpPr>
          <p:cNvPr id="2" name="Espace réservé du contenu 1">
            <a:extLst>
              <a:ext uri="{FF2B5EF4-FFF2-40B4-BE49-F238E27FC236}">
                <a16:creationId xmlns:a16="http://schemas.microsoft.com/office/drawing/2014/main" id="{C6B669BA-76E0-6D8D-2393-1FA42F60EF13}"/>
              </a:ext>
            </a:extLst>
          </p:cNvPr>
          <p:cNvSpPr>
            <a:spLocks noGrp="1"/>
          </p:cNvSpPr>
          <p:nvPr>
            <p:ph sz="quarter" idx="13"/>
          </p:nvPr>
        </p:nvSpPr>
        <p:spPr/>
        <p:txBody>
          <a:bodyPr>
            <a:normAutofit/>
          </a:bodyPr>
          <a:lstStyle/>
          <a:p>
            <a:pPr lvl="1"/>
            <a:r>
              <a:rPr lang="fr-CA" sz="2400" dirty="0">
                <a:effectLst/>
                <a:latin typeface="Visby CF" pitchFamily="2" charset="77"/>
                <a:ea typeface="Aptos" panose="020B0004020202020204" pitchFamily="34" charset="0"/>
                <a:cs typeface="Times New Roman (Corps CS)"/>
              </a:rPr>
              <a:t>Une description concise de l’élément visuel</a:t>
            </a:r>
          </a:p>
          <a:p>
            <a:pPr lvl="1"/>
            <a:r>
              <a:rPr lang="fr-CA" sz="2400" dirty="0">
                <a:effectLst/>
                <a:latin typeface="Visby CF" pitchFamily="2" charset="77"/>
                <a:ea typeface="Aptos" panose="020B0004020202020204" pitchFamily="34" charset="0"/>
                <a:cs typeface="Times New Roman (Corps CS)"/>
              </a:rPr>
              <a:t>Une explication de sa signification dans le contexte</a:t>
            </a:r>
          </a:p>
          <a:p>
            <a:pPr lvl="1"/>
            <a:r>
              <a:rPr lang="fr-CA" sz="2400" dirty="0">
                <a:effectLst/>
                <a:latin typeface="Visby CF" pitchFamily="2" charset="77"/>
                <a:ea typeface="Aptos" panose="020B0004020202020204" pitchFamily="34" charset="0"/>
                <a:cs typeface="Times New Roman (Corps CS)"/>
              </a:rPr>
              <a:t>Les données sous-jacentes pour les graphiques complexes</a:t>
            </a:r>
          </a:p>
          <a:p>
            <a:pPr lvl="1"/>
            <a:r>
              <a:rPr lang="fr-CA" sz="2400" dirty="0">
                <a:effectLst/>
                <a:latin typeface="Visby CF" pitchFamily="2" charset="77"/>
                <a:ea typeface="Aptos" panose="020B0004020202020204" pitchFamily="34" charset="0"/>
                <a:cs typeface="Times New Roman (Corps CS)"/>
              </a:rPr>
              <a:t>Des alternatives textuelles pour les schémas conceptuels</a:t>
            </a: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3B2877B5-7D11-5864-5664-AE5F1BB8FA3E}"/>
              </a:ext>
            </a:extLst>
          </p:cNvPr>
          <p:cNvSpPr>
            <a:spLocks noGrp="1"/>
          </p:cNvSpPr>
          <p:nvPr>
            <p:ph type="title"/>
          </p:nvPr>
        </p:nvSpPr>
        <p:spPr/>
        <p:txBody>
          <a:bodyPr>
            <a:normAutofit/>
          </a:bodyPr>
          <a:lstStyle/>
          <a:p>
            <a:pPr marL="514350" indent="-514350">
              <a:buFont typeface="+mj-lt"/>
              <a:buAutoNum type="arabicPeriod" startAt="4"/>
            </a:pPr>
            <a:r>
              <a:rPr lang="fr-CA" sz="2800" dirty="0">
                <a:effectLst/>
                <a:latin typeface="Visby CF Medium" pitchFamily="50" charset="0"/>
                <a:ea typeface="Times New Roman" panose="02020603050405020304" pitchFamily="18" charset="0"/>
                <a:cs typeface="Times New Roman" panose="02020603050405020304" pitchFamily="18" charset="0"/>
              </a:rPr>
              <a:t>Alternatives textuelles pertinentes</a:t>
            </a:r>
            <a:endParaRPr lang="fr-CA" sz="6000" dirty="0">
              <a:latin typeface="Visby CF Medium" pitchFamily="50" charset="0"/>
            </a:endParaRPr>
          </a:p>
        </p:txBody>
      </p:sp>
    </p:spTree>
    <p:extLst>
      <p:ext uri="{BB962C8B-B14F-4D97-AF65-F5344CB8AC3E}">
        <p14:creationId xmlns:p14="http://schemas.microsoft.com/office/powerpoint/2010/main" val="3428868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5D44FF5-D0DD-4FB6-98B2-60FBCBE14A14}"/>
              </a:ext>
            </a:extLst>
          </p:cNvPr>
          <p:cNvSpPr>
            <a:spLocks noGrp="1"/>
          </p:cNvSpPr>
          <p:nvPr>
            <p:ph type="ctrTitle"/>
          </p:nvPr>
        </p:nvSpPr>
        <p:spPr>
          <a:xfrm>
            <a:off x="7168896" y="1600196"/>
            <a:ext cx="4361688" cy="3475236"/>
          </a:xfrm>
        </p:spPr>
        <p:txBody>
          <a:bodyPr>
            <a:noAutofit/>
          </a:bodyPr>
          <a:lstStyle/>
          <a:p>
            <a:r>
              <a:rPr lang="fr-CA" sz="4000" b="1" dirty="0">
                <a:latin typeface="Visby CF Bold" pitchFamily="2" charset="77"/>
              </a:rPr>
              <a:t>3</a:t>
            </a:r>
            <a:br>
              <a:rPr lang="fr-CA" sz="4000" dirty="0"/>
            </a:br>
            <a:r>
              <a:rPr lang="fr-CA" sz="4000" dirty="0">
                <a:latin typeface="Visby CF Medium" pitchFamily="2" charset="77"/>
              </a:rPr>
              <a:t>Les évaluations en ligne : mesurer les compétences, pas les obstacles</a:t>
            </a:r>
          </a:p>
        </p:txBody>
      </p:sp>
      <p:pic>
        <p:nvPicPr>
          <p:cNvPr id="6" name="Espace réservé pour une image  5" descr="Ordinateur portable avec un quiz complété. ">
            <a:extLst>
              <a:ext uri="{FF2B5EF4-FFF2-40B4-BE49-F238E27FC236}">
                <a16:creationId xmlns:a16="http://schemas.microsoft.com/office/drawing/2014/main" id="{062FCC6C-B6E4-49C2-1569-C442D64AEBD8}"/>
              </a:ext>
            </a:extLst>
          </p:cNvPr>
          <p:cNvPicPr>
            <a:picLocks noGrp="1" noChangeAspect="1"/>
          </p:cNvPicPr>
          <p:nvPr>
            <p:ph type="pic" sz="quarter" idx="14"/>
          </p:nvPr>
        </p:nvPicPr>
        <p:blipFill>
          <a:blip r:embed="rId3"/>
          <a:srcRect l="17682" r="17682"/>
          <a:stretch>
            <a:fillRect/>
          </a:stretch>
        </p:blipFill>
        <p:spPr/>
      </p:pic>
    </p:spTree>
    <p:extLst>
      <p:ext uri="{BB962C8B-B14F-4D97-AF65-F5344CB8AC3E}">
        <p14:creationId xmlns:p14="http://schemas.microsoft.com/office/powerpoint/2010/main" val="937140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F2877-8161-625D-5779-48087FED65A6}"/>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3A54747-7248-B86C-C245-C3C90833CDCB}"/>
              </a:ext>
            </a:extLst>
          </p:cNvPr>
          <p:cNvSpPr>
            <a:spLocks noGrp="1"/>
          </p:cNvSpPr>
          <p:nvPr>
            <p:ph type="sldNum" sz="quarter" idx="4"/>
          </p:nvPr>
        </p:nvSpPr>
        <p:spPr/>
        <p:txBody>
          <a:bodyPr/>
          <a:lstStyle/>
          <a:p>
            <a:fld id="{CC057153-B650-4DEB-B370-79DDCFDCE934}" type="slidenum">
              <a:rPr lang="en-US" smtClean="0"/>
              <a:pPr/>
              <a:t>34</a:t>
            </a:fld>
            <a:endParaRPr lang="en-US" dirty="0"/>
          </a:p>
        </p:txBody>
      </p:sp>
      <p:sp>
        <p:nvSpPr>
          <p:cNvPr id="2" name="Espace réservé du contenu 1">
            <a:extLst>
              <a:ext uri="{FF2B5EF4-FFF2-40B4-BE49-F238E27FC236}">
                <a16:creationId xmlns:a16="http://schemas.microsoft.com/office/drawing/2014/main" id="{0EEC260A-F6A8-D53F-EEDF-8774D357E359}"/>
              </a:ext>
            </a:extLst>
          </p:cNvPr>
          <p:cNvSpPr>
            <a:spLocks noGrp="1"/>
          </p:cNvSpPr>
          <p:nvPr>
            <p:ph sz="quarter" idx="13"/>
          </p:nvPr>
        </p:nvSpPr>
        <p:spPr/>
        <p:txBody>
          <a:bodyPr>
            <a:normAutofit/>
          </a:bodyPr>
          <a:lstStyle/>
          <a:p>
            <a:pPr lvl="1"/>
            <a:r>
              <a:rPr lang="fr-CA" sz="2400" dirty="0">
                <a:effectLst/>
                <a:latin typeface="Visby CF" pitchFamily="2" charset="77"/>
                <a:ea typeface="Aptos" panose="020B0004020202020204" pitchFamily="34" charset="0"/>
                <a:cs typeface="Times New Roman (Corps CS)"/>
              </a:rPr>
              <a:t>Présentations orales ou rapports écrits</a:t>
            </a:r>
          </a:p>
          <a:p>
            <a:pPr lvl="1"/>
            <a:r>
              <a:rPr lang="fr-CA" sz="2400" dirty="0">
                <a:effectLst/>
                <a:latin typeface="Visby CF" pitchFamily="2" charset="77"/>
                <a:ea typeface="Aptos" panose="020B0004020202020204" pitchFamily="34" charset="0"/>
                <a:cs typeface="Times New Roman (Corps CS)"/>
              </a:rPr>
              <a:t>Travaux individuels ou collaboratifs</a:t>
            </a:r>
          </a:p>
          <a:p>
            <a:pPr lvl="1"/>
            <a:r>
              <a:rPr lang="fr-CA" sz="2400" dirty="0">
                <a:effectLst/>
                <a:latin typeface="Visby CF" pitchFamily="2" charset="77"/>
                <a:ea typeface="Aptos" panose="020B0004020202020204" pitchFamily="34" charset="0"/>
                <a:cs typeface="Times New Roman (Corps CS)"/>
              </a:rPr>
              <a:t>Productions créatives ou analyses critiques</a:t>
            </a:r>
          </a:p>
          <a:p>
            <a:pPr lvl="1"/>
            <a:r>
              <a:rPr lang="fr-CA" sz="2400" dirty="0">
                <a:effectLst/>
                <a:latin typeface="Visby CF" pitchFamily="2" charset="77"/>
                <a:ea typeface="Aptos" panose="020B0004020202020204" pitchFamily="34" charset="0"/>
                <a:cs typeface="Times New Roman (Corps CS)"/>
              </a:rPr>
              <a:t>Évaluations formatives </a:t>
            </a:r>
            <a:r>
              <a:rPr lang="fr-CA" sz="2400" dirty="0">
                <a:latin typeface="Visby CF" pitchFamily="2" charset="77"/>
                <a:ea typeface="Aptos" panose="020B0004020202020204" pitchFamily="34" charset="0"/>
                <a:cs typeface="Times New Roman (Corps CS)"/>
              </a:rPr>
              <a:t>et</a:t>
            </a:r>
            <a:r>
              <a:rPr lang="fr-CA" sz="2400" dirty="0">
                <a:effectLst/>
                <a:latin typeface="Visby CF" pitchFamily="2" charset="77"/>
                <a:ea typeface="Aptos" panose="020B0004020202020204" pitchFamily="34" charset="0"/>
                <a:cs typeface="Times New Roman (Corps CS)"/>
              </a:rPr>
              <a:t> sommatives</a:t>
            </a: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3F60F722-B776-51FA-B098-EF0FEDCA9439}"/>
              </a:ext>
            </a:extLst>
          </p:cNvPr>
          <p:cNvSpPr>
            <a:spLocks noGrp="1"/>
          </p:cNvSpPr>
          <p:nvPr>
            <p:ph type="title"/>
          </p:nvPr>
        </p:nvSpPr>
        <p:spPr/>
        <p:txBody>
          <a:bodyPr>
            <a:normAutofit/>
          </a:bodyPr>
          <a:lstStyle/>
          <a:p>
            <a:pPr marL="514350" indent="-514350">
              <a:buFont typeface="+mj-lt"/>
              <a:buAutoNum type="arabicPeriod"/>
            </a:pPr>
            <a:r>
              <a:rPr lang="fr-CA" sz="2800" dirty="0">
                <a:effectLst/>
                <a:latin typeface="Visby CF Medium" pitchFamily="50" charset="0"/>
                <a:ea typeface="Times New Roman" panose="02020603050405020304" pitchFamily="18" charset="0"/>
                <a:cs typeface="Times New Roman" panose="02020603050405020304" pitchFamily="18" charset="0"/>
              </a:rPr>
              <a:t>Diversification des formats d'évaluation</a:t>
            </a:r>
            <a:endParaRPr lang="fr-CA" sz="6000" dirty="0">
              <a:latin typeface="Visby CF Medium" pitchFamily="50" charset="0"/>
            </a:endParaRPr>
          </a:p>
        </p:txBody>
      </p:sp>
    </p:spTree>
    <p:extLst>
      <p:ext uri="{BB962C8B-B14F-4D97-AF65-F5344CB8AC3E}">
        <p14:creationId xmlns:p14="http://schemas.microsoft.com/office/powerpoint/2010/main" val="1442879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20A8E-014F-3D78-B5AE-76C6AF1D1252}"/>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6AFDCF34-8747-1462-BDD6-A90D5322C00A}"/>
              </a:ext>
            </a:extLst>
          </p:cNvPr>
          <p:cNvSpPr>
            <a:spLocks noGrp="1"/>
          </p:cNvSpPr>
          <p:nvPr>
            <p:ph type="sldNum" sz="quarter" idx="4"/>
          </p:nvPr>
        </p:nvSpPr>
        <p:spPr/>
        <p:txBody>
          <a:bodyPr/>
          <a:lstStyle/>
          <a:p>
            <a:fld id="{CC057153-B650-4DEB-B370-79DDCFDCE934}" type="slidenum">
              <a:rPr lang="en-US" smtClean="0"/>
              <a:pPr/>
              <a:t>35</a:t>
            </a:fld>
            <a:endParaRPr lang="en-US" dirty="0"/>
          </a:p>
        </p:txBody>
      </p:sp>
      <p:sp>
        <p:nvSpPr>
          <p:cNvPr id="2" name="Espace réservé du contenu 1">
            <a:extLst>
              <a:ext uri="{FF2B5EF4-FFF2-40B4-BE49-F238E27FC236}">
                <a16:creationId xmlns:a16="http://schemas.microsoft.com/office/drawing/2014/main" id="{846ADAB7-1AF5-5F43-1706-4E0C0DBD8F96}"/>
              </a:ext>
            </a:extLst>
          </p:cNvPr>
          <p:cNvSpPr>
            <a:spLocks noGrp="1"/>
          </p:cNvSpPr>
          <p:nvPr>
            <p:ph sz="quarter" idx="13"/>
          </p:nvPr>
        </p:nvSpPr>
        <p:spPr/>
        <p:txBody>
          <a:bodyPr>
            <a:normAutofit/>
          </a:bodyPr>
          <a:lstStyle/>
          <a:p>
            <a:pPr lvl="1"/>
            <a:r>
              <a:rPr lang="fr-CA" sz="2400" dirty="0">
                <a:effectLst/>
                <a:latin typeface="Visby CF" pitchFamily="2" charset="77"/>
                <a:ea typeface="Aptos" panose="020B0004020202020204" pitchFamily="34" charset="0"/>
                <a:cs typeface="Times New Roman (Corps CS)"/>
              </a:rPr>
              <a:t>Segmentation des instructions complexes en étapes distinctes</a:t>
            </a:r>
          </a:p>
          <a:p>
            <a:pPr lvl="1"/>
            <a:r>
              <a:rPr lang="fr-CA" sz="2400" dirty="0">
                <a:effectLst/>
                <a:latin typeface="Visby CF" pitchFamily="2" charset="77"/>
                <a:ea typeface="Aptos" panose="020B0004020202020204" pitchFamily="34" charset="0"/>
                <a:cs typeface="Times New Roman (Corps CS)"/>
              </a:rPr>
              <a:t>Exemples concrets de livrables attendus</a:t>
            </a:r>
          </a:p>
          <a:p>
            <a:pPr lvl="1"/>
            <a:r>
              <a:rPr lang="fr-CA" sz="2400" dirty="0">
                <a:effectLst/>
                <a:latin typeface="Visby CF" pitchFamily="2" charset="77"/>
                <a:ea typeface="Aptos" panose="020B0004020202020204" pitchFamily="34" charset="0"/>
                <a:cs typeface="Times New Roman (Corps CS)"/>
              </a:rPr>
              <a:t>Critères d’évaluation explicites et rubrique détaillée</a:t>
            </a:r>
          </a:p>
          <a:p>
            <a:pPr lvl="1"/>
            <a:r>
              <a:rPr lang="fr-CA" sz="2400" dirty="0">
                <a:effectLst/>
                <a:latin typeface="Visby CF" pitchFamily="2" charset="77"/>
                <a:ea typeface="Aptos" panose="020B0004020202020204" pitchFamily="34" charset="0"/>
                <a:cs typeface="Times New Roman (Corps CS)"/>
              </a:rPr>
              <a:t>FAQ anticipant les questions fréquentes</a:t>
            </a: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4A0CD5BF-68EB-C42F-44EE-AABBEBF91F31}"/>
              </a:ext>
            </a:extLst>
          </p:cNvPr>
          <p:cNvSpPr>
            <a:spLocks noGrp="1"/>
          </p:cNvSpPr>
          <p:nvPr>
            <p:ph type="title"/>
          </p:nvPr>
        </p:nvSpPr>
        <p:spPr/>
        <p:txBody>
          <a:bodyPr>
            <a:normAutofit/>
          </a:bodyPr>
          <a:lstStyle/>
          <a:p>
            <a:pPr marL="514350" indent="-514350">
              <a:buFont typeface="+mj-lt"/>
              <a:buAutoNum type="arabicPeriod" startAt="2"/>
            </a:pPr>
            <a:r>
              <a:rPr lang="fr-CA" sz="2800" dirty="0">
                <a:effectLst/>
                <a:latin typeface="Visby CF Medium" pitchFamily="50" charset="0"/>
                <a:ea typeface="Times New Roman" panose="02020603050405020304" pitchFamily="18" charset="0"/>
                <a:cs typeface="Times New Roman" panose="02020603050405020304" pitchFamily="18" charset="0"/>
              </a:rPr>
              <a:t>Instructions claires et structurées</a:t>
            </a:r>
            <a:endParaRPr lang="fr-CA" sz="6000" dirty="0">
              <a:latin typeface="Visby CF Medium" pitchFamily="50" charset="0"/>
            </a:endParaRPr>
          </a:p>
        </p:txBody>
      </p:sp>
    </p:spTree>
    <p:extLst>
      <p:ext uri="{BB962C8B-B14F-4D97-AF65-F5344CB8AC3E}">
        <p14:creationId xmlns:p14="http://schemas.microsoft.com/office/powerpoint/2010/main" val="1321859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4ECE7-3BE4-3378-F021-9F021695186B}"/>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0B975C14-3396-E535-2FBB-009A4BCC257D}"/>
              </a:ext>
            </a:extLst>
          </p:cNvPr>
          <p:cNvSpPr>
            <a:spLocks noGrp="1"/>
          </p:cNvSpPr>
          <p:nvPr>
            <p:ph type="sldNum" sz="quarter" idx="4"/>
          </p:nvPr>
        </p:nvSpPr>
        <p:spPr/>
        <p:txBody>
          <a:bodyPr/>
          <a:lstStyle/>
          <a:p>
            <a:fld id="{CC057153-B650-4DEB-B370-79DDCFDCE934}" type="slidenum">
              <a:rPr lang="en-US" smtClean="0"/>
              <a:pPr/>
              <a:t>36</a:t>
            </a:fld>
            <a:endParaRPr lang="en-US" dirty="0"/>
          </a:p>
        </p:txBody>
      </p:sp>
      <p:sp>
        <p:nvSpPr>
          <p:cNvPr id="2" name="Espace réservé du contenu 1">
            <a:extLst>
              <a:ext uri="{FF2B5EF4-FFF2-40B4-BE49-F238E27FC236}">
                <a16:creationId xmlns:a16="http://schemas.microsoft.com/office/drawing/2014/main" id="{D8DB8120-17E2-CC10-9A14-7527218FF8E7}"/>
              </a:ext>
            </a:extLst>
          </p:cNvPr>
          <p:cNvSpPr>
            <a:spLocks noGrp="1"/>
          </p:cNvSpPr>
          <p:nvPr>
            <p:ph sz="quarter" idx="13"/>
          </p:nvPr>
        </p:nvSpPr>
        <p:spPr/>
        <p:txBody>
          <a:bodyPr>
            <a:normAutofit/>
          </a:bodyPr>
          <a:lstStyle/>
          <a:p>
            <a:pPr lvl="1"/>
            <a:r>
              <a:rPr lang="fr-CA" sz="2400" dirty="0">
                <a:effectLst/>
                <a:latin typeface="Visby CF" pitchFamily="2" charset="77"/>
                <a:ea typeface="Aptos" panose="020B0004020202020204" pitchFamily="34" charset="0"/>
                <a:cs typeface="Times New Roman (Corps CS)"/>
              </a:rPr>
              <a:t>Fenêtres de soumission plutôt que des délais stricts quand c’est possible</a:t>
            </a:r>
          </a:p>
          <a:p>
            <a:pPr lvl="1"/>
            <a:r>
              <a:rPr lang="fr-CA" sz="2400" dirty="0">
                <a:effectLst/>
                <a:latin typeface="Visby CF" pitchFamily="2" charset="77"/>
                <a:ea typeface="Aptos" panose="020B0004020202020204" pitchFamily="34" charset="0"/>
                <a:cs typeface="Times New Roman (Corps CS)"/>
              </a:rPr>
              <a:t>Options de pause pour les examens chronométrés en ligne</a:t>
            </a:r>
          </a:p>
          <a:p>
            <a:pPr lvl="1"/>
            <a:r>
              <a:rPr lang="fr-CA" sz="2400" dirty="0">
                <a:effectLst/>
                <a:latin typeface="Visby CF" pitchFamily="2" charset="77"/>
                <a:ea typeface="Aptos" panose="020B0004020202020204" pitchFamily="34" charset="0"/>
                <a:cs typeface="Times New Roman (Corps CS)"/>
              </a:rPr>
              <a:t>Possibilités de reprise partielle pour certaines composantes</a:t>
            </a:r>
          </a:p>
          <a:p>
            <a:pPr lvl="1"/>
            <a:r>
              <a:rPr lang="fr-CA" sz="2400" dirty="0">
                <a:effectLst/>
                <a:latin typeface="Visby CF" pitchFamily="2" charset="77"/>
                <a:ea typeface="Aptos" panose="020B0004020202020204" pitchFamily="34" charset="0"/>
                <a:cs typeface="Times New Roman (Corps CS)"/>
              </a:rPr>
              <a:t>Planification prévisible communiquée dès le début du parcours</a:t>
            </a: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3ECD3119-FD14-5CDF-5500-1F7E147ED43E}"/>
              </a:ext>
            </a:extLst>
          </p:cNvPr>
          <p:cNvSpPr>
            <a:spLocks noGrp="1"/>
          </p:cNvSpPr>
          <p:nvPr>
            <p:ph type="title"/>
          </p:nvPr>
        </p:nvSpPr>
        <p:spPr/>
        <p:txBody>
          <a:bodyPr>
            <a:normAutofit/>
          </a:bodyPr>
          <a:lstStyle/>
          <a:p>
            <a:pPr marL="514350" indent="-514350">
              <a:buFont typeface="+mj-lt"/>
              <a:buAutoNum type="arabicPeriod" startAt="3"/>
            </a:pPr>
            <a:r>
              <a:rPr lang="fr-CA" sz="2800" dirty="0">
                <a:effectLst/>
                <a:latin typeface="Visby CF Medium" pitchFamily="50" charset="0"/>
                <a:ea typeface="Times New Roman" panose="02020603050405020304" pitchFamily="18" charset="0"/>
                <a:cs typeface="Times New Roman" panose="02020603050405020304" pitchFamily="18" charset="0"/>
              </a:rPr>
              <a:t>Flexibilité temporelle encadrée</a:t>
            </a:r>
            <a:endParaRPr lang="fr-CA" sz="6000" dirty="0">
              <a:latin typeface="Visby CF Medium" pitchFamily="50" charset="0"/>
            </a:endParaRPr>
          </a:p>
        </p:txBody>
      </p:sp>
    </p:spTree>
    <p:extLst>
      <p:ext uri="{BB962C8B-B14F-4D97-AF65-F5344CB8AC3E}">
        <p14:creationId xmlns:p14="http://schemas.microsoft.com/office/powerpoint/2010/main" val="1143817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668BE-C6F5-3E62-34F0-DB175A7CA673}"/>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000D17B6-3777-243B-2E82-B604E1BE4EDB}"/>
              </a:ext>
            </a:extLst>
          </p:cNvPr>
          <p:cNvSpPr>
            <a:spLocks noGrp="1"/>
          </p:cNvSpPr>
          <p:nvPr>
            <p:ph type="sldNum" sz="quarter" idx="4"/>
          </p:nvPr>
        </p:nvSpPr>
        <p:spPr/>
        <p:txBody>
          <a:bodyPr/>
          <a:lstStyle/>
          <a:p>
            <a:fld id="{CC057153-B650-4DEB-B370-79DDCFDCE934}" type="slidenum">
              <a:rPr lang="en-US" smtClean="0"/>
              <a:pPr/>
              <a:t>37</a:t>
            </a:fld>
            <a:endParaRPr lang="en-US" dirty="0"/>
          </a:p>
        </p:txBody>
      </p:sp>
      <p:sp>
        <p:nvSpPr>
          <p:cNvPr id="2" name="Espace réservé du contenu 1">
            <a:extLst>
              <a:ext uri="{FF2B5EF4-FFF2-40B4-BE49-F238E27FC236}">
                <a16:creationId xmlns:a16="http://schemas.microsoft.com/office/drawing/2014/main" id="{BAD578C3-5851-FAA8-9189-48BA2AC2DD7B}"/>
              </a:ext>
            </a:extLst>
          </p:cNvPr>
          <p:cNvSpPr>
            <a:spLocks noGrp="1"/>
          </p:cNvSpPr>
          <p:nvPr>
            <p:ph sz="quarter" idx="13"/>
          </p:nvPr>
        </p:nvSpPr>
        <p:spPr/>
        <p:txBody>
          <a:bodyPr>
            <a:normAutofit/>
          </a:bodyPr>
          <a:lstStyle/>
          <a:p>
            <a:pPr lvl="1"/>
            <a:r>
              <a:rPr lang="fr-CA" sz="2400" dirty="0">
                <a:effectLst/>
                <a:latin typeface="Visby CF" pitchFamily="2" charset="77"/>
                <a:ea typeface="Aptos" panose="020B0004020202020204" pitchFamily="34" charset="0"/>
                <a:cs typeface="Times New Roman (Corps CS)"/>
              </a:rPr>
              <a:t>Annotations écrites directement sur les travaux</a:t>
            </a:r>
          </a:p>
          <a:p>
            <a:pPr lvl="1"/>
            <a:r>
              <a:rPr lang="fr-CA" sz="2400" dirty="0">
                <a:effectLst/>
                <a:latin typeface="Visby CF" pitchFamily="2" charset="77"/>
                <a:ea typeface="Aptos" panose="020B0004020202020204" pitchFamily="34" charset="0"/>
                <a:cs typeface="Times New Roman (Corps CS)"/>
              </a:rPr>
              <a:t>Capsules audios expliquant les remarques principales</a:t>
            </a:r>
          </a:p>
          <a:p>
            <a:pPr lvl="1"/>
            <a:r>
              <a:rPr lang="fr-CA" sz="2400" dirty="0">
                <a:effectLst/>
                <a:latin typeface="Visby CF" pitchFamily="2" charset="77"/>
                <a:ea typeface="Aptos" panose="020B0004020202020204" pitchFamily="34" charset="0"/>
                <a:cs typeface="Times New Roman (Corps CS)"/>
              </a:rPr>
              <a:t>Modèles de rétroaction vidéo individuels ou en groupe</a:t>
            </a:r>
          </a:p>
          <a:p>
            <a:pPr lvl="1"/>
            <a:r>
              <a:rPr lang="fr-CA" sz="2400" dirty="0">
                <a:effectLst/>
                <a:latin typeface="Visby CF" pitchFamily="2" charset="77"/>
                <a:ea typeface="Aptos" panose="020B0004020202020204" pitchFamily="34" charset="0"/>
                <a:cs typeface="Times New Roman (Corps CS)"/>
              </a:rPr>
              <a:t>Grilles d’auto-évaluation guidant la réflexion des personnes apprenantes</a:t>
            </a: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CEB43953-96F7-3A88-13E3-82078CB7E9BA}"/>
              </a:ext>
            </a:extLst>
          </p:cNvPr>
          <p:cNvSpPr>
            <a:spLocks noGrp="1"/>
          </p:cNvSpPr>
          <p:nvPr>
            <p:ph type="title"/>
          </p:nvPr>
        </p:nvSpPr>
        <p:spPr/>
        <p:txBody>
          <a:bodyPr>
            <a:normAutofit/>
          </a:bodyPr>
          <a:lstStyle/>
          <a:p>
            <a:pPr marL="514350" indent="-514350">
              <a:buFont typeface="+mj-lt"/>
              <a:buAutoNum type="arabicPeriod" startAt="4"/>
            </a:pPr>
            <a:r>
              <a:rPr lang="fr-CA" sz="2800" dirty="0">
                <a:effectLst/>
                <a:latin typeface="Visby CF Medium" pitchFamily="50" charset="0"/>
                <a:ea typeface="Times New Roman" panose="02020603050405020304" pitchFamily="18" charset="0"/>
                <a:cs typeface="Times New Roman" panose="02020603050405020304" pitchFamily="18" charset="0"/>
              </a:rPr>
              <a:t>Rétroaction multimodale</a:t>
            </a:r>
            <a:endParaRPr lang="fr-CA" sz="6000" dirty="0">
              <a:latin typeface="Visby CF Medium" pitchFamily="50" charset="0"/>
            </a:endParaRPr>
          </a:p>
        </p:txBody>
      </p:sp>
    </p:spTree>
    <p:extLst>
      <p:ext uri="{BB962C8B-B14F-4D97-AF65-F5344CB8AC3E}">
        <p14:creationId xmlns:p14="http://schemas.microsoft.com/office/powerpoint/2010/main" val="2482760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C95D2BE-B2ED-0E12-F33B-790F500786BC}"/>
              </a:ext>
            </a:extLst>
          </p:cNvPr>
          <p:cNvSpPr>
            <a:spLocks noGrp="1"/>
          </p:cNvSpPr>
          <p:nvPr>
            <p:ph type="ctrTitle"/>
          </p:nvPr>
        </p:nvSpPr>
        <p:spPr>
          <a:xfrm>
            <a:off x="7168896" y="1600196"/>
            <a:ext cx="4361688" cy="3475236"/>
          </a:xfrm>
        </p:spPr>
        <p:txBody>
          <a:bodyPr>
            <a:normAutofit fontScale="90000"/>
          </a:bodyPr>
          <a:lstStyle/>
          <a:p>
            <a:r>
              <a:rPr lang="fr-CA" b="1" dirty="0">
                <a:latin typeface="Visby CF Bold" pitchFamily="2" charset="77"/>
              </a:rPr>
              <a:t>4</a:t>
            </a:r>
            <a:br>
              <a:rPr lang="fr-CA" dirty="0"/>
            </a:br>
            <a:r>
              <a:rPr lang="fr-CA" dirty="0">
                <a:latin typeface="Visby CF Medium" pitchFamily="2" charset="77"/>
              </a:rPr>
              <a:t>L’ergonomie visuelle : au service de la cognition</a:t>
            </a:r>
          </a:p>
        </p:txBody>
      </p:sp>
      <p:pic>
        <p:nvPicPr>
          <p:cNvPr id="6" name="Espace réservé pour une image  5" descr="Illustration représentant l’ergonommie bonne ou mauvaise devant un bureau. ">
            <a:extLst>
              <a:ext uri="{FF2B5EF4-FFF2-40B4-BE49-F238E27FC236}">
                <a16:creationId xmlns:a16="http://schemas.microsoft.com/office/drawing/2014/main" id="{6EFA99E9-E8D8-EA51-B372-A61ADF4C8163}"/>
              </a:ext>
            </a:extLst>
          </p:cNvPr>
          <p:cNvPicPr>
            <a:picLocks noGrp="1" noChangeAspect="1"/>
          </p:cNvPicPr>
          <p:nvPr>
            <p:ph type="pic" sz="quarter" idx="14"/>
          </p:nvPr>
        </p:nvPicPr>
        <p:blipFill>
          <a:blip r:embed="rId3"/>
          <a:srcRect t="13" b="13"/>
          <a:stretch>
            <a:fillRect/>
          </a:stretch>
        </p:blipFill>
        <p:spPr/>
      </p:pic>
    </p:spTree>
    <p:extLst>
      <p:ext uri="{BB962C8B-B14F-4D97-AF65-F5344CB8AC3E}">
        <p14:creationId xmlns:p14="http://schemas.microsoft.com/office/powerpoint/2010/main" val="3882253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B0A63-4525-FFD7-6E5E-4CEE112040FD}"/>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AFA34F34-62B2-BAEF-A704-B23CFE740BD6}"/>
              </a:ext>
            </a:extLst>
          </p:cNvPr>
          <p:cNvSpPr>
            <a:spLocks noGrp="1"/>
          </p:cNvSpPr>
          <p:nvPr>
            <p:ph type="sldNum" sz="quarter" idx="4"/>
          </p:nvPr>
        </p:nvSpPr>
        <p:spPr/>
        <p:txBody>
          <a:bodyPr/>
          <a:lstStyle/>
          <a:p>
            <a:fld id="{CC057153-B650-4DEB-B370-79DDCFDCE934}" type="slidenum">
              <a:rPr lang="en-US" smtClean="0"/>
              <a:pPr/>
              <a:t>39</a:t>
            </a:fld>
            <a:endParaRPr lang="en-US" dirty="0"/>
          </a:p>
        </p:txBody>
      </p:sp>
      <p:sp>
        <p:nvSpPr>
          <p:cNvPr id="2" name="Espace réservé du contenu 1">
            <a:extLst>
              <a:ext uri="{FF2B5EF4-FFF2-40B4-BE49-F238E27FC236}">
                <a16:creationId xmlns:a16="http://schemas.microsoft.com/office/drawing/2014/main" id="{AD5121F7-ADAE-D0DC-1A22-FEAB4A21FD7D}"/>
              </a:ext>
            </a:extLst>
          </p:cNvPr>
          <p:cNvSpPr>
            <a:spLocks noGrp="1"/>
          </p:cNvSpPr>
          <p:nvPr>
            <p:ph sz="quarter" idx="13"/>
          </p:nvPr>
        </p:nvSpPr>
        <p:spPr/>
        <p:txBody>
          <a:bodyPr>
            <a:normAutofit lnSpcReduction="10000"/>
          </a:bodyPr>
          <a:lstStyle/>
          <a:p>
            <a:pPr lvl="1"/>
            <a:r>
              <a:rPr lang="fr-CA" sz="2400" dirty="0">
                <a:effectLst/>
                <a:latin typeface="Visby CF" pitchFamily="2" charset="77"/>
                <a:ea typeface="Aptos" panose="020B0004020202020204" pitchFamily="34" charset="0"/>
                <a:cs typeface="Times New Roman (Corps CS)"/>
              </a:rPr>
              <a:t>Ratio de contraste minimum de 4,5 : 1 entre le texte et l’arrière-plan</a:t>
            </a:r>
          </a:p>
          <a:p>
            <a:pPr lvl="1"/>
            <a:r>
              <a:rPr lang="fr-CA" sz="2400" dirty="0">
                <a:effectLst/>
                <a:latin typeface="Visby CF" pitchFamily="2" charset="77"/>
                <a:ea typeface="Aptos" panose="020B0004020202020204" pitchFamily="34" charset="0"/>
                <a:cs typeface="Times New Roman (Corps CS)"/>
              </a:rPr>
              <a:t>Utilisation de polices sans empattement (Verdana, Arial, Calibri)</a:t>
            </a:r>
          </a:p>
          <a:p>
            <a:pPr lvl="1"/>
            <a:r>
              <a:rPr lang="fr-CA" sz="2400" dirty="0">
                <a:effectLst/>
                <a:latin typeface="Visby CF" pitchFamily="2" charset="77"/>
                <a:ea typeface="Aptos" panose="020B0004020202020204" pitchFamily="34" charset="0"/>
                <a:cs typeface="Times New Roman (Corps CS)"/>
              </a:rPr>
              <a:t>Taille de police minimum de 12 pts pour les documents, 24 pts pour les présentations</a:t>
            </a:r>
          </a:p>
          <a:p>
            <a:pPr lvl="1"/>
            <a:r>
              <a:rPr lang="fr-CA" sz="2400" dirty="0">
                <a:effectLst/>
                <a:latin typeface="Visby CF" pitchFamily="2" charset="77"/>
                <a:ea typeface="Aptos" panose="020B0004020202020204" pitchFamily="34" charset="0"/>
                <a:cs typeface="Times New Roman (Corps CS)"/>
              </a:rPr>
              <a:t>Éviter le texte sur des arrière-plans complexes ou des images</a:t>
            </a: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A362B590-0E34-3F05-0E64-7310F3FD3083}"/>
              </a:ext>
            </a:extLst>
          </p:cNvPr>
          <p:cNvSpPr>
            <a:spLocks noGrp="1"/>
          </p:cNvSpPr>
          <p:nvPr>
            <p:ph type="title"/>
          </p:nvPr>
        </p:nvSpPr>
        <p:spPr/>
        <p:txBody>
          <a:bodyPr>
            <a:normAutofit/>
          </a:bodyPr>
          <a:lstStyle/>
          <a:p>
            <a:pPr marL="514350" indent="-514350">
              <a:buFont typeface="+mj-lt"/>
              <a:buAutoNum type="arabicPeriod"/>
            </a:pPr>
            <a:r>
              <a:rPr lang="fr-CA" sz="2800" dirty="0">
                <a:effectLst/>
                <a:latin typeface="Visby CF Medium" pitchFamily="50" charset="0"/>
                <a:ea typeface="Times New Roman" panose="02020603050405020304" pitchFamily="18" charset="0"/>
                <a:cs typeface="Times New Roman" panose="02020603050405020304" pitchFamily="18" charset="0"/>
              </a:rPr>
              <a:t>Contraste et lisibilité</a:t>
            </a:r>
            <a:endParaRPr lang="fr-CA" sz="6000" dirty="0">
              <a:latin typeface="Visby CF Medium" pitchFamily="50" charset="0"/>
            </a:endParaRPr>
          </a:p>
        </p:txBody>
      </p:sp>
    </p:spTree>
    <p:extLst>
      <p:ext uri="{BB962C8B-B14F-4D97-AF65-F5344CB8AC3E}">
        <p14:creationId xmlns:p14="http://schemas.microsoft.com/office/powerpoint/2010/main" val="2304654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74ECEA0-F684-4BF3-72E9-1CE7078A9950}"/>
              </a:ext>
            </a:extLst>
          </p:cNvPr>
          <p:cNvSpPr>
            <a:spLocks noGrp="1"/>
          </p:cNvSpPr>
          <p:nvPr>
            <p:ph type="subTitle" idx="1"/>
          </p:nvPr>
        </p:nvSpPr>
        <p:spPr/>
        <p:txBody>
          <a:bodyPr>
            <a:normAutofit/>
          </a:bodyPr>
          <a:lstStyle/>
          <a:p>
            <a:r>
              <a:rPr lang="fr-CA" sz="2400" dirty="0">
                <a:latin typeface="Visby CF" pitchFamily="2" charset="77"/>
              </a:rPr>
              <a:t>Bonjour!</a:t>
            </a:r>
          </a:p>
        </p:txBody>
      </p:sp>
      <p:sp>
        <p:nvSpPr>
          <p:cNvPr id="3" name="Titre 2">
            <a:extLst>
              <a:ext uri="{FF2B5EF4-FFF2-40B4-BE49-F238E27FC236}">
                <a16:creationId xmlns:a16="http://schemas.microsoft.com/office/drawing/2014/main" id="{C63436EE-C0F1-5AEA-FC4B-482B6B288C8D}"/>
              </a:ext>
            </a:extLst>
          </p:cNvPr>
          <p:cNvSpPr>
            <a:spLocks noGrp="1"/>
          </p:cNvSpPr>
          <p:nvPr>
            <p:ph type="ctrTitle"/>
          </p:nvPr>
        </p:nvSpPr>
        <p:spPr/>
        <p:txBody>
          <a:bodyPr>
            <a:normAutofit/>
          </a:bodyPr>
          <a:lstStyle/>
          <a:p>
            <a:r>
              <a:rPr lang="fr-CA" sz="5400" dirty="0">
                <a:latin typeface="Visby CF Extra Bold" pitchFamily="50" charset="0"/>
              </a:rPr>
              <a:t>1</a:t>
            </a:r>
            <a:br>
              <a:rPr lang="fr-CA" sz="5400" dirty="0">
                <a:latin typeface="Visby CF Medium" pitchFamily="2" charset="77"/>
              </a:rPr>
            </a:br>
            <a:r>
              <a:rPr lang="fr-CA" sz="5400" dirty="0">
                <a:latin typeface="Visby CF Medium" pitchFamily="2" charset="77"/>
              </a:rPr>
              <a:t>Introduction</a:t>
            </a:r>
          </a:p>
        </p:txBody>
      </p:sp>
    </p:spTree>
    <p:extLst>
      <p:ext uri="{BB962C8B-B14F-4D97-AF65-F5344CB8AC3E}">
        <p14:creationId xmlns:p14="http://schemas.microsoft.com/office/powerpoint/2010/main" val="3420406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2ED79-4B26-1CEE-5DB2-69757557220A}"/>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0267C7CB-C1CC-ADA0-038E-FCA2678C5DEB}"/>
              </a:ext>
            </a:extLst>
          </p:cNvPr>
          <p:cNvSpPr>
            <a:spLocks noGrp="1"/>
          </p:cNvSpPr>
          <p:nvPr>
            <p:ph type="sldNum" sz="quarter" idx="4"/>
          </p:nvPr>
        </p:nvSpPr>
        <p:spPr/>
        <p:txBody>
          <a:bodyPr/>
          <a:lstStyle/>
          <a:p>
            <a:fld id="{CC057153-B650-4DEB-B370-79DDCFDCE934}" type="slidenum">
              <a:rPr lang="en-US" smtClean="0"/>
              <a:pPr/>
              <a:t>40</a:t>
            </a:fld>
            <a:endParaRPr lang="en-US" dirty="0"/>
          </a:p>
        </p:txBody>
      </p:sp>
      <p:sp>
        <p:nvSpPr>
          <p:cNvPr id="2" name="Espace réservé du contenu 1">
            <a:extLst>
              <a:ext uri="{FF2B5EF4-FFF2-40B4-BE49-F238E27FC236}">
                <a16:creationId xmlns:a16="http://schemas.microsoft.com/office/drawing/2014/main" id="{B21646AD-E0E1-A6BE-E05F-73390BF8B703}"/>
              </a:ext>
            </a:extLst>
          </p:cNvPr>
          <p:cNvSpPr>
            <a:spLocks noGrp="1"/>
          </p:cNvSpPr>
          <p:nvPr>
            <p:ph sz="quarter" idx="13"/>
          </p:nvPr>
        </p:nvSpPr>
        <p:spPr/>
        <p:txBody>
          <a:bodyPr>
            <a:normAutofit/>
          </a:bodyPr>
          <a:lstStyle/>
          <a:p>
            <a:pPr lvl="1"/>
            <a:r>
              <a:rPr lang="fr-CA" sz="2400" dirty="0">
                <a:effectLst/>
                <a:latin typeface="Visby CF" pitchFamily="2" charset="77"/>
                <a:ea typeface="Aptos" panose="020B0004020202020204" pitchFamily="34" charset="0"/>
                <a:cs typeface="Times New Roman (Corps CS)"/>
              </a:rPr>
              <a:t>Positionnement constant des éléments de navigation</a:t>
            </a:r>
          </a:p>
          <a:p>
            <a:pPr lvl="1"/>
            <a:r>
              <a:rPr lang="fr-CA" sz="2400" dirty="0">
                <a:effectLst/>
                <a:latin typeface="Visby CF" pitchFamily="2" charset="77"/>
                <a:ea typeface="Aptos" panose="020B0004020202020204" pitchFamily="34" charset="0"/>
                <a:cs typeface="Times New Roman (Corps CS)"/>
              </a:rPr>
              <a:t>Utilisation cohérente des icônes et symboles</a:t>
            </a:r>
          </a:p>
          <a:p>
            <a:pPr lvl="1"/>
            <a:r>
              <a:rPr lang="fr-CA" sz="2400" dirty="0">
                <a:effectLst/>
                <a:latin typeface="Visby CF" pitchFamily="2" charset="77"/>
                <a:ea typeface="Aptos" panose="020B0004020202020204" pitchFamily="34" charset="0"/>
                <a:cs typeface="Times New Roman (Corps CS)"/>
              </a:rPr>
              <a:t>Modèles de documents standardisés à travers un même parcours d’apprentissage</a:t>
            </a: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92E3779D-BA89-AFD6-A06A-B99E43790778}"/>
              </a:ext>
            </a:extLst>
          </p:cNvPr>
          <p:cNvSpPr>
            <a:spLocks noGrp="1"/>
          </p:cNvSpPr>
          <p:nvPr>
            <p:ph type="title"/>
          </p:nvPr>
        </p:nvSpPr>
        <p:spPr/>
        <p:txBody>
          <a:bodyPr>
            <a:normAutofit/>
          </a:bodyPr>
          <a:lstStyle/>
          <a:p>
            <a:pPr marL="514350" indent="-514350">
              <a:buFont typeface="+mj-lt"/>
              <a:buAutoNum type="arabicPeriod" startAt="2"/>
            </a:pPr>
            <a:r>
              <a:rPr lang="fr-CA" sz="2800" dirty="0">
                <a:effectLst/>
                <a:latin typeface="Visby CF Medium" pitchFamily="50" charset="0"/>
                <a:ea typeface="Times New Roman" panose="02020603050405020304" pitchFamily="18" charset="0"/>
                <a:cs typeface="Times New Roman" panose="02020603050405020304" pitchFamily="18" charset="0"/>
              </a:rPr>
              <a:t>Cohérence dans la présentation</a:t>
            </a:r>
            <a:endParaRPr lang="fr-CA" sz="6000" dirty="0">
              <a:latin typeface="Visby CF Medium" pitchFamily="50" charset="0"/>
            </a:endParaRPr>
          </a:p>
        </p:txBody>
      </p:sp>
    </p:spTree>
    <p:extLst>
      <p:ext uri="{BB962C8B-B14F-4D97-AF65-F5344CB8AC3E}">
        <p14:creationId xmlns:p14="http://schemas.microsoft.com/office/powerpoint/2010/main" val="3576453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D01E1-390D-7EA6-671E-C04063C0E4F6}"/>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8AE91F75-4F54-66A8-C008-3C69DF0DAC82}"/>
              </a:ext>
            </a:extLst>
          </p:cNvPr>
          <p:cNvSpPr>
            <a:spLocks noGrp="1"/>
          </p:cNvSpPr>
          <p:nvPr>
            <p:ph type="sldNum" sz="quarter" idx="4"/>
          </p:nvPr>
        </p:nvSpPr>
        <p:spPr/>
        <p:txBody>
          <a:bodyPr/>
          <a:lstStyle/>
          <a:p>
            <a:fld id="{CC057153-B650-4DEB-B370-79DDCFDCE934}" type="slidenum">
              <a:rPr lang="en-US" smtClean="0"/>
              <a:pPr/>
              <a:t>41</a:t>
            </a:fld>
            <a:endParaRPr lang="en-US" dirty="0"/>
          </a:p>
        </p:txBody>
      </p:sp>
      <p:sp>
        <p:nvSpPr>
          <p:cNvPr id="2" name="Espace réservé du contenu 1">
            <a:extLst>
              <a:ext uri="{FF2B5EF4-FFF2-40B4-BE49-F238E27FC236}">
                <a16:creationId xmlns:a16="http://schemas.microsoft.com/office/drawing/2014/main" id="{9356F357-2FEA-4FA5-D949-1ED42AFCE085}"/>
              </a:ext>
            </a:extLst>
          </p:cNvPr>
          <p:cNvSpPr>
            <a:spLocks noGrp="1"/>
          </p:cNvSpPr>
          <p:nvPr>
            <p:ph sz="quarter" idx="13"/>
          </p:nvPr>
        </p:nvSpPr>
        <p:spPr/>
        <p:txBody>
          <a:bodyPr>
            <a:normAutofit/>
          </a:bodyPr>
          <a:lstStyle/>
          <a:p>
            <a:pPr lvl="1"/>
            <a:r>
              <a:rPr lang="fr-CA" sz="2400" dirty="0">
                <a:effectLst/>
                <a:latin typeface="Visby CF" pitchFamily="2" charset="77"/>
                <a:ea typeface="Aptos" panose="020B0004020202020204" pitchFamily="34" charset="0"/>
                <a:cs typeface="Times New Roman (Corps CS)"/>
              </a:rPr>
              <a:t>Combinaison systématique de couleur et forme pour les indicateurs visuels</a:t>
            </a:r>
          </a:p>
          <a:p>
            <a:pPr lvl="1"/>
            <a:r>
              <a:rPr lang="fr-CA" sz="2400" dirty="0">
                <a:effectLst/>
                <a:latin typeface="Visby CF" pitchFamily="2" charset="77"/>
                <a:ea typeface="Aptos" panose="020B0004020202020204" pitchFamily="34" charset="0"/>
                <a:cs typeface="Times New Roman (Corps CS)"/>
              </a:rPr>
              <a:t>Étiquettes textuelles en complément des codes couleur</a:t>
            </a:r>
          </a:p>
          <a:p>
            <a:pPr lvl="1"/>
            <a:r>
              <a:rPr lang="fr-CA" sz="2400" dirty="0">
                <a:effectLst/>
                <a:latin typeface="Visby CF" pitchFamily="2" charset="77"/>
                <a:ea typeface="Aptos" panose="020B0004020202020204" pitchFamily="34" charset="0"/>
                <a:cs typeface="Times New Roman (Corps CS)"/>
              </a:rPr>
              <a:t>Variation de l’intensité en plus de la teinte pour la hiérarchisation</a:t>
            </a: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FE3DB164-0A2C-83AC-F846-22C4CCDF082D}"/>
              </a:ext>
            </a:extLst>
          </p:cNvPr>
          <p:cNvSpPr>
            <a:spLocks noGrp="1"/>
          </p:cNvSpPr>
          <p:nvPr>
            <p:ph type="title"/>
          </p:nvPr>
        </p:nvSpPr>
        <p:spPr/>
        <p:txBody>
          <a:bodyPr>
            <a:normAutofit/>
          </a:bodyPr>
          <a:lstStyle/>
          <a:p>
            <a:pPr marL="514350" indent="-514350">
              <a:buFont typeface="+mj-lt"/>
              <a:buAutoNum type="arabicPeriod" startAt="3"/>
            </a:pPr>
            <a:r>
              <a:rPr lang="fr-CA" sz="2800" dirty="0">
                <a:effectLst/>
                <a:latin typeface="Visby CF Medium" pitchFamily="50" charset="0"/>
                <a:ea typeface="Times New Roman" panose="02020603050405020304" pitchFamily="18" charset="0"/>
                <a:cs typeface="Times New Roman" panose="02020603050405020304" pitchFamily="18" charset="0"/>
              </a:rPr>
              <a:t>Information redondante</a:t>
            </a:r>
            <a:endParaRPr lang="fr-CA" sz="6000" dirty="0">
              <a:latin typeface="Visby CF Medium" pitchFamily="50" charset="0"/>
            </a:endParaRPr>
          </a:p>
        </p:txBody>
      </p:sp>
    </p:spTree>
    <p:extLst>
      <p:ext uri="{BB962C8B-B14F-4D97-AF65-F5344CB8AC3E}">
        <p14:creationId xmlns:p14="http://schemas.microsoft.com/office/powerpoint/2010/main" val="1270300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A514B-4B48-F9BE-A1A6-E863605EB6F4}"/>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4132835F-7FC4-B26D-42D0-841E1B0D7CD1}"/>
              </a:ext>
            </a:extLst>
          </p:cNvPr>
          <p:cNvSpPr>
            <a:spLocks noGrp="1"/>
          </p:cNvSpPr>
          <p:nvPr>
            <p:ph type="sldNum" sz="quarter" idx="4"/>
          </p:nvPr>
        </p:nvSpPr>
        <p:spPr/>
        <p:txBody>
          <a:bodyPr/>
          <a:lstStyle/>
          <a:p>
            <a:fld id="{CC057153-B650-4DEB-B370-79DDCFDCE934}" type="slidenum">
              <a:rPr lang="en-US" smtClean="0"/>
              <a:pPr/>
              <a:t>42</a:t>
            </a:fld>
            <a:endParaRPr lang="en-US" dirty="0"/>
          </a:p>
        </p:txBody>
      </p:sp>
      <p:sp>
        <p:nvSpPr>
          <p:cNvPr id="2" name="Espace réservé du contenu 1">
            <a:extLst>
              <a:ext uri="{FF2B5EF4-FFF2-40B4-BE49-F238E27FC236}">
                <a16:creationId xmlns:a16="http://schemas.microsoft.com/office/drawing/2014/main" id="{7FF490E4-A80F-15A1-DF90-0BDBB6DF9CF2}"/>
              </a:ext>
            </a:extLst>
          </p:cNvPr>
          <p:cNvSpPr>
            <a:spLocks noGrp="1"/>
          </p:cNvSpPr>
          <p:nvPr>
            <p:ph sz="quarter" idx="13"/>
          </p:nvPr>
        </p:nvSpPr>
        <p:spPr/>
        <p:txBody>
          <a:bodyPr>
            <a:normAutofit/>
          </a:bodyPr>
          <a:lstStyle/>
          <a:p>
            <a:pPr lvl="1"/>
            <a:r>
              <a:rPr lang="fr-CA" sz="2400" dirty="0">
                <a:effectLst/>
                <a:latin typeface="Visby CF" pitchFamily="2" charset="77"/>
                <a:ea typeface="Aptos" panose="020B0004020202020204" pitchFamily="34" charset="0"/>
                <a:cs typeface="Times New Roman (Corps CS)"/>
              </a:rPr>
              <a:t>Paragraphes courts et bien espacés</a:t>
            </a:r>
          </a:p>
          <a:p>
            <a:pPr lvl="1"/>
            <a:r>
              <a:rPr lang="fr-CA" sz="2400" dirty="0">
                <a:effectLst/>
                <a:latin typeface="Visby CF" pitchFamily="2" charset="77"/>
                <a:ea typeface="Aptos" panose="020B0004020202020204" pitchFamily="34" charset="0"/>
                <a:cs typeface="Times New Roman (Corps CS)"/>
              </a:rPr>
              <a:t>Utilisation généreuse des listes à puces et numérotées</a:t>
            </a:r>
          </a:p>
          <a:p>
            <a:pPr lvl="1"/>
            <a:r>
              <a:rPr lang="fr-CA" sz="2400" dirty="0">
                <a:effectLst/>
                <a:latin typeface="Visby CF" pitchFamily="2" charset="77"/>
                <a:ea typeface="Aptos" panose="020B0004020202020204" pitchFamily="34" charset="0"/>
                <a:cs typeface="Times New Roman (Corps CS)"/>
              </a:rPr>
              <a:t>Marge suffisante et espacement entre les lignes de 1,5</a:t>
            </a:r>
          </a:p>
          <a:p>
            <a:pPr lvl="1"/>
            <a:r>
              <a:rPr lang="fr-CA" sz="2400" dirty="0">
                <a:effectLst/>
                <a:latin typeface="Visby CF" pitchFamily="2" charset="77"/>
                <a:ea typeface="Aptos" panose="020B0004020202020204" pitchFamily="34" charset="0"/>
                <a:cs typeface="Times New Roman (Corps CS)"/>
              </a:rPr>
              <a:t>Limitations du nombre d’éléments par page ou diapositive</a:t>
            </a: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4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a:p>
            <a:pPr lvl="1"/>
            <a:endParaRPr lang="fr-CA" sz="2600" dirty="0">
              <a:effectLst/>
              <a:latin typeface="Visby CF" pitchFamily="2" charset="77"/>
              <a:ea typeface="Aptos" panose="020B0004020202020204" pitchFamily="34" charset="0"/>
              <a:cs typeface="Times New Roman (Corps CS)"/>
            </a:endParaRPr>
          </a:p>
        </p:txBody>
      </p:sp>
      <p:sp>
        <p:nvSpPr>
          <p:cNvPr id="3" name="Titre 2">
            <a:extLst>
              <a:ext uri="{FF2B5EF4-FFF2-40B4-BE49-F238E27FC236}">
                <a16:creationId xmlns:a16="http://schemas.microsoft.com/office/drawing/2014/main" id="{617336C7-7114-8BC9-A41B-22656A21AD61}"/>
              </a:ext>
            </a:extLst>
          </p:cNvPr>
          <p:cNvSpPr>
            <a:spLocks noGrp="1"/>
          </p:cNvSpPr>
          <p:nvPr>
            <p:ph type="title"/>
          </p:nvPr>
        </p:nvSpPr>
        <p:spPr/>
        <p:txBody>
          <a:bodyPr>
            <a:normAutofit/>
          </a:bodyPr>
          <a:lstStyle/>
          <a:p>
            <a:pPr marL="514350" indent="-514350">
              <a:buFont typeface="+mj-lt"/>
              <a:buAutoNum type="arabicPeriod" startAt="4"/>
            </a:pPr>
            <a:r>
              <a:rPr lang="fr-CA" sz="2800" dirty="0">
                <a:effectLst/>
                <a:latin typeface="Visby CF Medium" pitchFamily="50" charset="0"/>
                <a:ea typeface="Times New Roman" panose="02020603050405020304" pitchFamily="18" charset="0"/>
                <a:cs typeface="Times New Roman" panose="02020603050405020304" pitchFamily="18" charset="0"/>
              </a:rPr>
              <a:t>Espacement et aération</a:t>
            </a:r>
            <a:endParaRPr lang="fr-CA" sz="6000" dirty="0">
              <a:latin typeface="Visby CF Medium" pitchFamily="50" charset="0"/>
            </a:endParaRPr>
          </a:p>
        </p:txBody>
      </p:sp>
    </p:spTree>
    <p:extLst>
      <p:ext uri="{BB962C8B-B14F-4D97-AF65-F5344CB8AC3E}">
        <p14:creationId xmlns:p14="http://schemas.microsoft.com/office/powerpoint/2010/main" val="27008853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153F7-DE88-CBD9-608B-38C05EE7D7A7}"/>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C0734853-35C5-E286-D667-67F5A14D5DE6}"/>
              </a:ext>
            </a:extLst>
          </p:cNvPr>
          <p:cNvSpPr>
            <a:spLocks noGrp="1"/>
          </p:cNvSpPr>
          <p:nvPr>
            <p:ph type="ctrTitle"/>
          </p:nvPr>
        </p:nvSpPr>
        <p:spPr>
          <a:xfrm>
            <a:off x="2356504" y="2093418"/>
            <a:ext cx="7478991" cy="3450590"/>
          </a:xfrm>
        </p:spPr>
        <p:txBody>
          <a:bodyPr>
            <a:noAutofit/>
          </a:bodyPr>
          <a:lstStyle/>
          <a:p>
            <a:r>
              <a:rPr lang="fr-CA" sz="5400" dirty="0">
                <a:latin typeface="Visby CF Extra Bold" pitchFamily="50" charset="0"/>
                <a:ea typeface="Times New Roman" panose="02020603050405020304" pitchFamily="18" charset="0"/>
                <a:cs typeface="Times New Roman (Corps CS)"/>
              </a:rPr>
              <a:t>6</a:t>
            </a:r>
            <a:br>
              <a:rPr lang="fr-CA" sz="5400" dirty="0">
                <a:effectLst/>
                <a:latin typeface="Visby CF Medium" pitchFamily="50" charset="0"/>
                <a:ea typeface="Times New Roman" panose="02020603050405020304" pitchFamily="18" charset="0"/>
                <a:cs typeface="Times New Roman (Corps CS)"/>
              </a:rPr>
            </a:br>
            <a:r>
              <a:rPr lang="fr-CA" sz="5400" dirty="0">
                <a:effectLst/>
                <a:latin typeface="Visby CF Medium" pitchFamily="50" charset="0"/>
                <a:ea typeface="Times New Roman" panose="02020603050405020304" pitchFamily="18" charset="0"/>
                <a:cs typeface="Times New Roman (Corps CS)"/>
              </a:rPr>
              <a:t>L’inclusivité numérique comme levier d’innovation en conception pédagogique </a:t>
            </a:r>
            <a:endParaRPr lang="fr-CA" sz="5400" dirty="0">
              <a:latin typeface="Visby CF Medium" pitchFamily="50" charset="0"/>
            </a:endParaRPr>
          </a:p>
        </p:txBody>
      </p:sp>
    </p:spTree>
    <p:extLst>
      <p:ext uri="{BB962C8B-B14F-4D97-AF65-F5344CB8AC3E}">
        <p14:creationId xmlns:p14="http://schemas.microsoft.com/office/powerpoint/2010/main" val="13155288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5F0C1-17A3-ABA4-4652-5AF0C0DB457E}"/>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4C4A13AA-8CFC-B9F5-738B-9A649C687B09}"/>
              </a:ext>
            </a:extLst>
          </p:cNvPr>
          <p:cNvSpPr>
            <a:spLocks noGrp="1"/>
          </p:cNvSpPr>
          <p:nvPr>
            <p:ph type="ctrTitle"/>
          </p:nvPr>
        </p:nvSpPr>
        <p:spPr>
          <a:xfrm>
            <a:off x="2356504" y="2093418"/>
            <a:ext cx="7478991" cy="3450590"/>
          </a:xfrm>
        </p:spPr>
        <p:txBody>
          <a:bodyPr>
            <a:noAutofit/>
          </a:bodyPr>
          <a:lstStyle/>
          <a:p>
            <a:r>
              <a:rPr lang="fr-CA" sz="5400" dirty="0">
                <a:effectLst/>
                <a:latin typeface="Visby CF Extra Bold" pitchFamily="50" charset="0"/>
                <a:ea typeface="Times New Roman" panose="02020603050405020304" pitchFamily="18" charset="0"/>
                <a:cs typeface="Times New Roman (Corps CS)"/>
              </a:rPr>
              <a:t>7</a:t>
            </a:r>
            <a:br>
              <a:rPr lang="fr-CA" sz="5400" dirty="0">
                <a:effectLst/>
                <a:latin typeface="Visby CF Medium" pitchFamily="50" charset="0"/>
                <a:ea typeface="Times New Roman" panose="02020603050405020304" pitchFamily="18" charset="0"/>
                <a:cs typeface="Times New Roman (Corps CS)"/>
              </a:rPr>
            </a:br>
            <a:r>
              <a:rPr lang="fr-CA" sz="5400" dirty="0">
                <a:effectLst/>
                <a:latin typeface="Visby CF Medium" pitchFamily="50" charset="0"/>
                <a:ea typeface="Times New Roman" panose="02020603050405020304" pitchFamily="18" charset="0"/>
                <a:cs typeface="Times New Roman (Corps CS)"/>
              </a:rPr>
              <a:t>Comparaison des approches institutionnelles : Belgique et Québec</a:t>
            </a:r>
            <a:endParaRPr lang="fr-CA" sz="5400" dirty="0">
              <a:latin typeface="Visby CF Medium" pitchFamily="50" charset="0"/>
            </a:endParaRPr>
          </a:p>
        </p:txBody>
      </p:sp>
    </p:spTree>
    <p:extLst>
      <p:ext uri="{BB962C8B-B14F-4D97-AF65-F5344CB8AC3E}">
        <p14:creationId xmlns:p14="http://schemas.microsoft.com/office/powerpoint/2010/main" val="4200812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space réservé du texte 3">
            <a:extLst>
              <a:ext uri="{FF2B5EF4-FFF2-40B4-BE49-F238E27FC236}">
                <a16:creationId xmlns:a16="http://schemas.microsoft.com/office/drawing/2014/main" id="{3B97AFC8-1DB3-9563-4082-88DD9001E51D}"/>
              </a:ext>
            </a:extLst>
          </p:cNvPr>
          <p:cNvSpPr txBox="1">
            <a:spLocks/>
          </p:cNvSpPr>
          <p:nvPr/>
        </p:nvSpPr>
        <p:spPr>
          <a:xfrm>
            <a:off x="5755030" y="5070096"/>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Intégration de la CUA</a:t>
            </a:r>
            <a:endParaRPr lang="fr-CA" sz="2400" dirty="0"/>
          </a:p>
        </p:txBody>
      </p:sp>
      <p:sp>
        <p:nvSpPr>
          <p:cNvPr id="25" name="ZoneTexte 24">
            <a:extLst>
              <a:ext uri="{FF2B5EF4-FFF2-40B4-BE49-F238E27FC236}">
                <a16:creationId xmlns:a16="http://schemas.microsoft.com/office/drawing/2014/main" id="{D765507B-39A2-F7EE-D041-34FA995279A4}"/>
              </a:ext>
            </a:extLst>
          </p:cNvPr>
          <p:cNvSpPr txBox="1"/>
          <p:nvPr/>
        </p:nvSpPr>
        <p:spPr>
          <a:xfrm>
            <a:off x="4472946" y="5070096"/>
            <a:ext cx="649705" cy="584775"/>
          </a:xfrm>
          <a:prstGeom prst="rect">
            <a:avLst/>
          </a:prstGeom>
          <a:noFill/>
        </p:spPr>
        <p:txBody>
          <a:bodyPr wrap="square" rtlCol="0">
            <a:spAutoFit/>
          </a:bodyPr>
          <a:lstStyle/>
          <a:p>
            <a:pPr algn="ctr"/>
            <a:r>
              <a:rPr lang="fr-CA" sz="3200" dirty="0">
                <a:latin typeface="Visby CF Demi Bold" pitchFamily="50" charset="0"/>
              </a:rPr>
              <a:t>4</a:t>
            </a:r>
          </a:p>
        </p:txBody>
      </p:sp>
      <p:sp>
        <p:nvSpPr>
          <p:cNvPr id="26" name="Espace réservé du texte 3">
            <a:extLst>
              <a:ext uri="{FF2B5EF4-FFF2-40B4-BE49-F238E27FC236}">
                <a16:creationId xmlns:a16="http://schemas.microsoft.com/office/drawing/2014/main" id="{9D327A66-48B4-A0B7-EE5E-53496F0446FF}"/>
              </a:ext>
            </a:extLst>
          </p:cNvPr>
          <p:cNvSpPr txBox="1">
            <a:spLocks/>
          </p:cNvSpPr>
          <p:nvPr/>
        </p:nvSpPr>
        <p:spPr>
          <a:xfrm>
            <a:off x="5755030" y="3677483"/>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Ressources techniques spécialisées</a:t>
            </a:r>
            <a:endParaRPr lang="fr-CA" sz="2400" dirty="0"/>
          </a:p>
        </p:txBody>
      </p:sp>
      <p:sp>
        <p:nvSpPr>
          <p:cNvPr id="27" name="ZoneTexte 26">
            <a:extLst>
              <a:ext uri="{FF2B5EF4-FFF2-40B4-BE49-F238E27FC236}">
                <a16:creationId xmlns:a16="http://schemas.microsoft.com/office/drawing/2014/main" id="{C1ED1216-01AC-3640-7657-3907F4EBE100}"/>
              </a:ext>
            </a:extLst>
          </p:cNvPr>
          <p:cNvSpPr txBox="1"/>
          <p:nvPr/>
        </p:nvSpPr>
        <p:spPr>
          <a:xfrm>
            <a:off x="4460914" y="3740044"/>
            <a:ext cx="649705" cy="584775"/>
          </a:xfrm>
          <a:prstGeom prst="rect">
            <a:avLst/>
          </a:prstGeom>
          <a:noFill/>
        </p:spPr>
        <p:txBody>
          <a:bodyPr wrap="square" rtlCol="0">
            <a:spAutoFit/>
          </a:bodyPr>
          <a:lstStyle/>
          <a:p>
            <a:pPr algn="ctr"/>
            <a:r>
              <a:rPr lang="fr-CA" sz="3200" dirty="0">
                <a:latin typeface="Visby CF Demi Bold" pitchFamily="50" charset="0"/>
              </a:rPr>
              <a:t>3</a:t>
            </a:r>
          </a:p>
        </p:txBody>
      </p:sp>
      <p:sp>
        <p:nvSpPr>
          <p:cNvPr id="28" name="Espace réservé du texte 3">
            <a:extLst>
              <a:ext uri="{FF2B5EF4-FFF2-40B4-BE49-F238E27FC236}">
                <a16:creationId xmlns:a16="http://schemas.microsoft.com/office/drawing/2014/main" id="{92EA4CC7-2375-27B5-E260-8E2ECD7979A4}"/>
              </a:ext>
            </a:extLst>
          </p:cNvPr>
          <p:cNvSpPr txBox="1">
            <a:spLocks/>
          </p:cNvSpPr>
          <p:nvPr/>
        </p:nvSpPr>
        <p:spPr>
          <a:xfrm>
            <a:off x="5755030" y="2420572"/>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Approche individualisée</a:t>
            </a:r>
            <a:endParaRPr lang="fr-CA" sz="2400" dirty="0"/>
          </a:p>
        </p:txBody>
      </p:sp>
      <p:sp>
        <p:nvSpPr>
          <p:cNvPr id="29" name="ZoneTexte 28">
            <a:extLst>
              <a:ext uri="{FF2B5EF4-FFF2-40B4-BE49-F238E27FC236}">
                <a16:creationId xmlns:a16="http://schemas.microsoft.com/office/drawing/2014/main" id="{0BAA12B2-5D20-D2B7-48E3-5718D96755F0}"/>
              </a:ext>
            </a:extLst>
          </p:cNvPr>
          <p:cNvSpPr txBox="1"/>
          <p:nvPr/>
        </p:nvSpPr>
        <p:spPr>
          <a:xfrm>
            <a:off x="4460914" y="2456676"/>
            <a:ext cx="649705" cy="584775"/>
          </a:xfrm>
          <a:prstGeom prst="rect">
            <a:avLst/>
          </a:prstGeom>
          <a:noFill/>
        </p:spPr>
        <p:txBody>
          <a:bodyPr wrap="square" rtlCol="0">
            <a:spAutoFit/>
          </a:bodyPr>
          <a:lstStyle/>
          <a:p>
            <a:pPr algn="ctr"/>
            <a:r>
              <a:rPr lang="fr-CA" sz="3200" dirty="0">
                <a:latin typeface="Visby CF Demi Bold" pitchFamily="50" charset="0"/>
              </a:rPr>
              <a:t>2</a:t>
            </a:r>
          </a:p>
        </p:txBody>
      </p:sp>
      <p:sp>
        <p:nvSpPr>
          <p:cNvPr id="30" name="Espace réservé du texte 3">
            <a:extLst>
              <a:ext uri="{FF2B5EF4-FFF2-40B4-BE49-F238E27FC236}">
                <a16:creationId xmlns:a16="http://schemas.microsoft.com/office/drawing/2014/main" id="{EEEEB1AC-1B4D-E8E1-2305-EA1AC3871030}"/>
              </a:ext>
            </a:extLst>
          </p:cNvPr>
          <p:cNvSpPr txBox="1">
            <a:spLocks/>
          </p:cNvSpPr>
          <p:nvPr/>
        </p:nvSpPr>
        <p:spPr>
          <a:xfrm>
            <a:off x="5755030" y="1173308"/>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Services centralisés et spéci</a:t>
            </a:r>
            <a:r>
              <a:rPr lang="fr-CA" sz="2800" dirty="0">
                <a:latin typeface="Visby CF" pitchFamily="50" charset="0"/>
                <a:ea typeface="Times New Roman" panose="02020603050405020304" pitchFamily="18" charset="0"/>
                <a:cs typeface="Times New Roman" panose="02020603050405020304" pitchFamily="18" charset="0"/>
              </a:rPr>
              <a:t>alisés</a:t>
            </a:r>
            <a:endParaRPr lang="fr-CA" sz="2800" dirty="0"/>
          </a:p>
        </p:txBody>
      </p:sp>
      <p:sp>
        <p:nvSpPr>
          <p:cNvPr id="31" name="ZoneTexte 30">
            <a:extLst>
              <a:ext uri="{FF2B5EF4-FFF2-40B4-BE49-F238E27FC236}">
                <a16:creationId xmlns:a16="http://schemas.microsoft.com/office/drawing/2014/main" id="{DEF0A9D0-FD4B-6C61-3F99-BD8489BD733C}"/>
              </a:ext>
            </a:extLst>
          </p:cNvPr>
          <p:cNvSpPr txBox="1"/>
          <p:nvPr/>
        </p:nvSpPr>
        <p:spPr>
          <a:xfrm>
            <a:off x="4460914" y="1173308"/>
            <a:ext cx="649705" cy="584775"/>
          </a:xfrm>
          <a:prstGeom prst="rect">
            <a:avLst/>
          </a:prstGeom>
          <a:noFill/>
        </p:spPr>
        <p:txBody>
          <a:bodyPr wrap="square" rtlCol="0">
            <a:spAutoFit/>
          </a:bodyPr>
          <a:lstStyle/>
          <a:p>
            <a:pPr algn="ctr"/>
            <a:r>
              <a:rPr lang="fr-CA" sz="3200" dirty="0">
                <a:latin typeface="Visby CF Demi Bold" pitchFamily="50" charset="0"/>
              </a:rPr>
              <a:t>1</a:t>
            </a:r>
          </a:p>
        </p:txBody>
      </p:sp>
      <p:sp>
        <p:nvSpPr>
          <p:cNvPr id="15" name="Titre 16">
            <a:extLst>
              <a:ext uri="{FF2B5EF4-FFF2-40B4-BE49-F238E27FC236}">
                <a16:creationId xmlns:a16="http://schemas.microsoft.com/office/drawing/2014/main" id="{6AABE1BF-888C-5695-297B-EE153799A727}"/>
              </a:ext>
            </a:extLst>
          </p:cNvPr>
          <p:cNvSpPr>
            <a:spLocks noGrp="1"/>
          </p:cNvSpPr>
          <p:nvPr>
            <p:ph type="title"/>
          </p:nvPr>
        </p:nvSpPr>
        <p:spPr/>
        <p:txBody>
          <a:bodyPr/>
          <a:lstStyle/>
          <a:p>
            <a:r>
              <a:rPr lang="fr-CA" dirty="0">
                <a:latin typeface="Visby CF Medium" pitchFamily="50" charset="0"/>
              </a:rPr>
              <a:t>Au Québec</a:t>
            </a:r>
          </a:p>
        </p:txBody>
      </p:sp>
    </p:spTree>
    <p:extLst>
      <p:ext uri="{BB962C8B-B14F-4D97-AF65-F5344CB8AC3E}">
        <p14:creationId xmlns:p14="http://schemas.microsoft.com/office/powerpoint/2010/main" val="3158282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3">
            <a:extLst>
              <a:ext uri="{FF2B5EF4-FFF2-40B4-BE49-F238E27FC236}">
                <a16:creationId xmlns:a16="http://schemas.microsoft.com/office/drawing/2014/main" id="{754FC2BA-7519-0770-4A1A-12D1114E70D1}"/>
              </a:ext>
            </a:extLst>
          </p:cNvPr>
          <p:cNvSpPr txBox="1">
            <a:spLocks/>
          </p:cNvSpPr>
          <p:nvPr/>
        </p:nvSpPr>
        <p:spPr>
          <a:xfrm>
            <a:off x="5762118" y="4820095"/>
            <a:ext cx="5780453" cy="94573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cs typeface="Times New Roman" panose="02020603050405020304" pitchFamily="18" charset="0"/>
              </a:rPr>
              <a:t>Évolution vers une approche plus globale</a:t>
            </a:r>
            <a:endParaRPr lang="fr-CA" sz="2400" dirty="0"/>
          </a:p>
        </p:txBody>
      </p:sp>
      <p:sp>
        <p:nvSpPr>
          <p:cNvPr id="17" name="ZoneTexte 16">
            <a:extLst>
              <a:ext uri="{FF2B5EF4-FFF2-40B4-BE49-F238E27FC236}">
                <a16:creationId xmlns:a16="http://schemas.microsoft.com/office/drawing/2014/main" id="{BC9038E2-5955-6ADC-F106-2EC9D6DF1612}"/>
              </a:ext>
            </a:extLst>
          </p:cNvPr>
          <p:cNvSpPr txBox="1"/>
          <p:nvPr/>
        </p:nvSpPr>
        <p:spPr>
          <a:xfrm>
            <a:off x="4480034" y="5055932"/>
            <a:ext cx="649705" cy="584775"/>
          </a:xfrm>
          <a:prstGeom prst="rect">
            <a:avLst/>
          </a:prstGeom>
          <a:noFill/>
        </p:spPr>
        <p:txBody>
          <a:bodyPr wrap="square" rtlCol="0">
            <a:spAutoFit/>
          </a:bodyPr>
          <a:lstStyle/>
          <a:p>
            <a:pPr algn="ctr"/>
            <a:r>
              <a:rPr lang="fr-CA" sz="3200" dirty="0">
                <a:latin typeface="Visby CF Demi Bold" pitchFamily="50" charset="0"/>
              </a:rPr>
              <a:t>4</a:t>
            </a:r>
          </a:p>
        </p:txBody>
      </p:sp>
      <p:sp>
        <p:nvSpPr>
          <p:cNvPr id="18" name="Espace réservé du texte 3">
            <a:extLst>
              <a:ext uri="{FF2B5EF4-FFF2-40B4-BE49-F238E27FC236}">
                <a16:creationId xmlns:a16="http://schemas.microsoft.com/office/drawing/2014/main" id="{2F2B70A0-AD45-ECC5-AC13-7E7C6977D7DD}"/>
              </a:ext>
            </a:extLst>
          </p:cNvPr>
          <p:cNvSpPr txBox="1">
            <a:spLocks/>
          </p:cNvSpPr>
          <p:nvPr/>
        </p:nvSpPr>
        <p:spPr>
          <a:xfrm>
            <a:off x="5762118" y="3663319"/>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Services en développement</a:t>
            </a:r>
            <a:endParaRPr lang="fr-CA" sz="2400" dirty="0"/>
          </a:p>
        </p:txBody>
      </p:sp>
      <p:sp>
        <p:nvSpPr>
          <p:cNvPr id="19" name="ZoneTexte 18">
            <a:extLst>
              <a:ext uri="{FF2B5EF4-FFF2-40B4-BE49-F238E27FC236}">
                <a16:creationId xmlns:a16="http://schemas.microsoft.com/office/drawing/2014/main" id="{B3AFB3F6-8593-56F0-C8AF-5E1C1431E078}"/>
              </a:ext>
            </a:extLst>
          </p:cNvPr>
          <p:cNvSpPr txBox="1"/>
          <p:nvPr/>
        </p:nvSpPr>
        <p:spPr>
          <a:xfrm>
            <a:off x="4468002" y="3725880"/>
            <a:ext cx="649705" cy="584775"/>
          </a:xfrm>
          <a:prstGeom prst="rect">
            <a:avLst/>
          </a:prstGeom>
          <a:noFill/>
        </p:spPr>
        <p:txBody>
          <a:bodyPr wrap="square" rtlCol="0">
            <a:spAutoFit/>
          </a:bodyPr>
          <a:lstStyle/>
          <a:p>
            <a:pPr algn="ctr"/>
            <a:r>
              <a:rPr lang="fr-CA" sz="3200" dirty="0">
                <a:latin typeface="Visby CF Demi Bold" pitchFamily="50" charset="0"/>
              </a:rPr>
              <a:t>3</a:t>
            </a:r>
          </a:p>
        </p:txBody>
      </p:sp>
      <p:sp>
        <p:nvSpPr>
          <p:cNvPr id="20" name="Espace réservé du texte 3">
            <a:extLst>
              <a:ext uri="{FF2B5EF4-FFF2-40B4-BE49-F238E27FC236}">
                <a16:creationId xmlns:a16="http://schemas.microsoft.com/office/drawing/2014/main" id="{D15D6120-22D3-A637-9013-DE686B0CFE5D}"/>
              </a:ext>
            </a:extLst>
          </p:cNvPr>
          <p:cNvSpPr txBox="1">
            <a:spLocks/>
          </p:cNvSpPr>
          <p:nvPr/>
        </p:nvSpPr>
        <p:spPr>
          <a:xfrm>
            <a:off x="5762118" y="2213026"/>
            <a:ext cx="5780453" cy="904730"/>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Commission de l’Enseignement Supérieur inclusif</a:t>
            </a:r>
            <a:endParaRPr lang="fr-CA" sz="2400" dirty="0"/>
          </a:p>
        </p:txBody>
      </p:sp>
      <p:sp>
        <p:nvSpPr>
          <p:cNvPr id="21" name="ZoneTexte 20">
            <a:extLst>
              <a:ext uri="{FF2B5EF4-FFF2-40B4-BE49-F238E27FC236}">
                <a16:creationId xmlns:a16="http://schemas.microsoft.com/office/drawing/2014/main" id="{BF4BD29A-FBF8-02E8-DE90-724F165122E8}"/>
              </a:ext>
            </a:extLst>
          </p:cNvPr>
          <p:cNvSpPr txBox="1"/>
          <p:nvPr/>
        </p:nvSpPr>
        <p:spPr>
          <a:xfrm>
            <a:off x="4468002" y="2442512"/>
            <a:ext cx="649705" cy="584775"/>
          </a:xfrm>
          <a:prstGeom prst="rect">
            <a:avLst/>
          </a:prstGeom>
          <a:noFill/>
        </p:spPr>
        <p:txBody>
          <a:bodyPr wrap="square" rtlCol="0">
            <a:spAutoFit/>
          </a:bodyPr>
          <a:lstStyle/>
          <a:p>
            <a:pPr algn="ctr"/>
            <a:r>
              <a:rPr lang="fr-CA" sz="3200" dirty="0">
                <a:latin typeface="Visby CF Demi Bold" pitchFamily="50" charset="0"/>
              </a:rPr>
              <a:t>2</a:t>
            </a:r>
          </a:p>
        </p:txBody>
      </p:sp>
      <p:sp>
        <p:nvSpPr>
          <p:cNvPr id="22" name="Espace réservé du texte 3">
            <a:extLst>
              <a:ext uri="{FF2B5EF4-FFF2-40B4-BE49-F238E27FC236}">
                <a16:creationId xmlns:a16="http://schemas.microsoft.com/office/drawing/2014/main" id="{D7BB1ACE-16D9-25ED-2717-ECBB09762A07}"/>
              </a:ext>
            </a:extLst>
          </p:cNvPr>
          <p:cNvSpPr txBox="1">
            <a:spLocks/>
          </p:cNvSpPr>
          <p:nvPr/>
        </p:nvSpPr>
        <p:spPr>
          <a:xfrm>
            <a:off x="5762118" y="1159144"/>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Cadre légal structurant</a:t>
            </a:r>
            <a:endParaRPr lang="fr-CA" sz="2400" dirty="0"/>
          </a:p>
        </p:txBody>
      </p:sp>
      <p:sp>
        <p:nvSpPr>
          <p:cNvPr id="23" name="ZoneTexte 22">
            <a:extLst>
              <a:ext uri="{FF2B5EF4-FFF2-40B4-BE49-F238E27FC236}">
                <a16:creationId xmlns:a16="http://schemas.microsoft.com/office/drawing/2014/main" id="{06CF6367-FA43-EF58-6A17-211A1F821A86}"/>
              </a:ext>
            </a:extLst>
          </p:cNvPr>
          <p:cNvSpPr txBox="1"/>
          <p:nvPr/>
        </p:nvSpPr>
        <p:spPr>
          <a:xfrm>
            <a:off x="4468002" y="1159144"/>
            <a:ext cx="649705" cy="584775"/>
          </a:xfrm>
          <a:prstGeom prst="rect">
            <a:avLst/>
          </a:prstGeom>
          <a:noFill/>
        </p:spPr>
        <p:txBody>
          <a:bodyPr wrap="square" rtlCol="0">
            <a:spAutoFit/>
          </a:bodyPr>
          <a:lstStyle/>
          <a:p>
            <a:pPr algn="ctr"/>
            <a:r>
              <a:rPr lang="fr-CA" sz="3200" dirty="0">
                <a:latin typeface="Visby CF Demi Bold" pitchFamily="50" charset="0"/>
              </a:rPr>
              <a:t>1</a:t>
            </a:r>
          </a:p>
        </p:txBody>
      </p:sp>
      <p:sp>
        <p:nvSpPr>
          <p:cNvPr id="15" name="Titre 16">
            <a:extLst>
              <a:ext uri="{FF2B5EF4-FFF2-40B4-BE49-F238E27FC236}">
                <a16:creationId xmlns:a16="http://schemas.microsoft.com/office/drawing/2014/main" id="{9074B877-669D-9837-1EE0-77CBDA926202}"/>
              </a:ext>
            </a:extLst>
          </p:cNvPr>
          <p:cNvSpPr>
            <a:spLocks noGrp="1"/>
          </p:cNvSpPr>
          <p:nvPr>
            <p:ph type="title"/>
          </p:nvPr>
        </p:nvSpPr>
        <p:spPr/>
        <p:txBody>
          <a:bodyPr/>
          <a:lstStyle/>
          <a:p>
            <a:r>
              <a:rPr lang="fr-CA" dirty="0">
                <a:latin typeface="Visby CF Medium" pitchFamily="50" charset="0"/>
              </a:rPr>
              <a:t>En Belgique</a:t>
            </a:r>
          </a:p>
        </p:txBody>
      </p:sp>
    </p:spTree>
    <p:extLst>
      <p:ext uri="{BB962C8B-B14F-4D97-AF65-F5344CB8AC3E}">
        <p14:creationId xmlns:p14="http://schemas.microsoft.com/office/powerpoint/2010/main" val="91731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73E87-92E3-81D8-8C4F-F5D1A52DA9CE}"/>
            </a:ext>
          </a:extLst>
        </p:cNvPr>
        <p:cNvGrpSpPr/>
        <p:nvPr/>
      </p:nvGrpSpPr>
      <p:grpSpPr>
        <a:xfrm>
          <a:off x="0" y="0"/>
          <a:ext cx="0" cy="0"/>
          <a:chOff x="0" y="0"/>
          <a:chExt cx="0" cy="0"/>
        </a:xfrm>
      </p:grpSpPr>
      <p:sp>
        <p:nvSpPr>
          <p:cNvPr id="7" name="Espace réservé du texte 3">
            <a:extLst>
              <a:ext uri="{FF2B5EF4-FFF2-40B4-BE49-F238E27FC236}">
                <a16:creationId xmlns:a16="http://schemas.microsoft.com/office/drawing/2014/main" id="{D2EB3B12-EB52-073D-3311-8E80030D84D4}"/>
              </a:ext>
            </a:extLst>
          </p:cNvPr>
          <p:cNvSpPr txBox="1">
            <a:spLocks/>
          </p:cNvSpPr>
          <p:nvPr/>
        </p:nvSpPr>
        <p:spPr>
          <a:xfrm>
            <a:off x="5733764" y="5522450"/>
            <a:ext cx="5780453" cy="9536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La </a:t>
            </a:r>
            <a:r>
              <a:rPr lang="fr-CA" sz="2400" dirty="0" err="1">
                <a:latin typeface="Visby CF" pitchFamily="50" charset="0"/>
                <a:ea typeface="Times New Roman" panose="02020603050405020304" pitchFamily="18" charset="0"/>
                <a:cs typeface="Times New Roman" panose="02020603050405020304" pitchFamily="18" charset="0"/>
              </a:rPr>
              <a:t>co-conception</a:t>
            </a:r>
            <a:r>
              <a:rPr lang="fr-CA" sz="2400" dirty="0">
                <a:latin typeface="Visby CF" pitchFamily="50" charset="0"/>
                <a:ea typeface="Times New Roman" panose="02020603050405020304" pitchFamily="18" charset="0"/>
                <a:cs typeface="Times New Roman" panose="02020603050405020304" pitchFamily="18" charset="0"/>
              </a:rPr>
              <a:t> avec les utilisatrices et utilisateurs finaux</a:t>
            </a:r>
            <a:endParaRPr lang="fr-CA" sz="2400" dirty="0"/>
          </a:p>
        </p:txBody>
      </p:sp>
      <p:sp>
        <p:nvSpPr>
          <p:cNvPr id="23" name="ZoneTexte 22">
            <a:extLst>
              <a:ext uri="{FF2B5EF4-FFF2-40B4-BE49-F238E27FC236}">
                <a16:creationId xmlns:a16="http://schemas.microsoft.com/office/drawing/2014/main" id="{DF495160-96F8-10DF-6578-0FBEA8A552A0}"/>
              </a:ext>
            </a:extLst>
          </p:cNvPr>
          <p:cNvSpPr txBox="1"/>
          <p:nvPr/>
        </p:nvSpPr>
        <p:spPr>
          <a:xfrm>
            <a:off x="4451681" y="5728908"/>
            <a:ext cx="649705" cy="584775"/>
          </a:xfrm>
          <a:prstGeom prst="rect">
            <a:avLst/>
          </a:prstGeom>
          <a:noFill/>
        </p:spPr>
        <p:txBody>
          <a:bodyPr wrap="square" rtlCol="0">
            <a:spAutoFit/>
          </a:bodyPr>
          <a:lstStyle/>
          <a:p>
            <a:pPr algn="ctr"/>
            <a:r>
              <a:rPr lang="fr-CA" sz="3200" dirty="0">
                <a:latin typeface="Visby CF Demi Bold" pitchFamily="50" charset="0"/>
              </a:rPr>
              <a:t>5</a:t>
            </a:r>
          </a:p>
        </p:txBody>
      </p:sp>
      <p:sp>
        <p:nvSpPr>
          <p:cNvPr id="5" name="Espace réservé du texte 3">
            <a:extLst>
              <a:ext uri="{FF2B5EF4-FFF2-40B4-BE49-F238E27FC236}">
                <a16:creationId xmlns:a16="http://schemas.microsoft.com/office/drawing/2014/main" id="{33E8D3B9-F9B7-D796-41C4-0B1960D5D8BD}"/>
              </a:ext>
            </a:extLst>
          </p:cNvPr>
          <p:cNvSpPr txBox="1">
            <a:spLocks/>
          </p:cNvSpPr>
          <p:nvPr/>
        </p:nvSpPr>
        <p:spPr>
          <a:xfrm>
            <a:off x="5733766" y="4167146"/>
            <a:ext cx="5780453" cy="9536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L'évaluation de l'impact de nos conceptions</a:t>
            </a:r>
            <a:endParaRPr lang="fr-CA" sz="2400" dirty="0"/>
          </a:p>
        </p:txBody>
      </p:sp>
      <p:sp>
        <p:nvSpPr>
          <p:cNvPr id="22" name="ZoneTexte 21">
            <a:extLst>
              <a:ext uri="{FF2B5EF4-FFF2-40B4-BE49-F238E27FC236}">
                <a16:creationId xmlns:a16="http://schemas.microsoft.com/office/drawing/2014/main" id="{B03595CB-67B5-08EE-705C-0AF460179B9B}"/>
              </a:ext>
            </a:extLst>
          </p:cNvPr>
          <p:cNvSpPr txBox="1"/>
          <p:nvPr/>
        </p:nvSpPr>
        <p:spPr>
          <a:xfrm>
            <a:off x="4451682" y="4410888"/>
            <a:ext cx="649705" cy="584775"/>
          </a:xfrm>
          <a:prstGeom prst="rect">
            <a:avLst/>
          </a:prstGeom>
          <a:noFill/>
        </p:spPr>
        <p:txBody>
          <a:bodyPr wrap="square" rtlCol="0">
            <a:spAutoFit/>
          </a:bodyPr>
          <a:lstStyle/>
          <a:p>
            <a:pPr algn="ctr"/>
            <a:r>
              <a:rPr lang="fr-CA" sz="3200" dirty="0">
                <a:latin typeface="Visby CF Demi Bold" pitchFamily="50" charset="0"/>
              </a:rPr>
              <a:t>4</a:t>
            </a:r>
          </a:p>
        </p:txBody>
      </p:sp>
      <p:sp>
        <p:nvSpPr>
          <p:cNvPr id="4" name="Espace réservé du texte 3">
            <a:extLst>
              <a:ext uri="{FF2B5EF4-FFF2-40B4-BE49-F238E27FC236}">
                <a16:creationId xmlns:a16="http://schemas.microsoft.com/office/drawing/2014/main" id="{2A8847E5-6714-70BC-AD48-EEE1831546BB}"/>
              </a:ext>
            </a:extLst>
          </p:cNvPr>
          <p:cNvSpPr txBox="1">
            <a:spLocks/>
          </p:cNvSpPr>
          <p:nvPr/>
        </p:nvSpPr>
        <p:spPr>
          <a:xfrm>
            <a:off x="5733766" y="2865682"/>
            <a:ext cx="5780453" cy="9536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La formation des équipes de conception</a:t>
            </a:r>
            <a:endParaRPr lang="fr-CA" sz="2400" dirty="0"/>
          </a:p>
        </p:txBody>
      </p:sp>
      <p:sp>
        <p:nvSpPr>
          <p:cNvPr id="21" name="ZoneTexte 20">
            <a:extLst>
              <a:ext uri="{FF2B5EF4-FFF2-40B4-BE49-F238E27FC236}">
                <a16:creationId xmlns:a16="http://schemas.microsoft.com/office/drawing/2014/main" id="{966087EA-A070-85F7-95E2-C5622C76FB99}"/>
              </a:ext>
            </a:extLst>
          </p:cNvPr>
          <p:cNvSpPr txBox="1"/>
          <p:nvPr/>
        </p:nvSpPr>
        <p:spPr>
          <a:xfrm>
            <a:off x="4439650" y="3080836"/>
            <a:ext cx="649705" cy="584775"/>
          </a:xfrm>
          <a:prstGeom prst="rect">
            <a:avLst/>
          </a:prstGeom>
          <a:noFill/>
        </p:spPr>
        <p:txBody>
          <a:bodyPr wrap="square" rtlCol="0">
            <a:spAutoFit/>
          </a:bodyPr>
          <a:lstStyle/>
          <a:p>
            <a:pPr algn="ctr"/>
            <a:r>
              <a:rPr lang="fr-CA" sz="3200" dirty="0">
                <a:latin typeface="Visby CF Demi Bold" pitchFamily="50" charset="0"/>
              </a:rPr>
              <a:t>3</a:t>
            </a:r>
          </a:p>
        </p:txBody>
      </p:sp>
      <p:sp>
        <p:nvSpPr>
          <p:cNvPr id="3" name="Espace réservé du texte 3">
            <a:extLst>
              <a:ext uri="{FF2B5EF4-FFF2-40B4-BE49-F238E27FC236}">
                <a16:creationId xmlns:a16="http://schemas.microsoft.com/office/drawing/2014/main" id="{4D394DC4-BB22-4C73-2330-BA063B6A92AA}"/>
              </a:ext>
            </a:extLst>
          </p:cNvPr>
          <p:cNvSpPr txBox="1">
            <a:spLocks/>
          </p:cNvSpPr>
          <p:nvPr/>
        </p:nvSpPr>
        <p:spPr>
          <a:xfrm>
            <a:off x="5733765" y="1584327"/>
            <a:ext cx="5780453" cy="101105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L'intégration des technologies émergentes</a:t>
            </a:r>
            <a:endParaRPr lang="fr-CA" sz="2400" dirty="0"/>
          </a:p>
        </p:txBody>
      </p:sp>
      <p:sp>
        <p:nvSpPr>
          <p:cNvPr id="20" name="ZoneTexte 19">
            <a:extLst>
              <a:ext uri="{FF2B5EF4-FFF2-40B4-BE49-F238E27FC236}">
                <a16:creationId xmlns:a16="http://schemas.microsoft.com/office/drawing/2014/main" id="{07AF8A05-64AA-6D42-FA7C-A7936825F78E}"/>
              </a:ext>
            </a:extLst>
          </p:cNvPr>
          <p:cNvSpPr txBox="1"/>
          <p:nvPr/>
        </p:nvSpPr>
        <p:spPr>
          <a:xfrm>
            <a:off x="4439650" y="1797468"/>
            <a:ext cx="649705" cy="584775"/>
          </a:xfrm>
          <a:prstGeom prst="rect">
            <a:avLst/>
          </a:prstGeom>
          <a:noFill/>
        </p:spPr>
        <p:txBody>
          <a:bodyPr wrap="square" rtlCol="0">
            <a:spAutoFit/>
          </a:bodyPr>
          <a:lstStyle/>
          <a:p>
            <a:pPr algn="ctr"/>
            <a:r>
              <a:rPr lang="fr-CA" sz="3200" dirty="0">
                <a:latin typeface="Visby CF Demi Bold" pitchFamily="50" charset="0"/>
              </a:rPr>
              <a:t>2</a:t>
            </a:r>
          </a:p>
        </p:txBody>
      </p:sp>
      <p:sp>
        <p:nvSpPr>
          <p:cNvPr id="2" name="Espace réservé du texte 3">
            <a:extLst>
              <a:ext uri="{FF2B5EF4-FFF2-40B4-BE49-F238E27FC236}">
                <a16:creationId xmlns:a16="http://schemas.microsoft.com/office/drawing/2014/main" id="{1D1D3DB8-0124-F877-C426-3A2E2B1906D2}"/>
              </a:ext>
            </a:extLst>
          </p:cNvPr>
          <p:cNvSpPr txBox="1">
            <a:spLocks/>
          </p:cNvSpPr>
          <p:nvPr/>
        </p:nvSpPr>
        <p:spPr>
          <a:xfrm>
            <a:off x="5733766" y="361507"/>
            <a:ext cx="5780453" cy="862489"/>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800" dirty="0">
                <a:latin typeface="Visby CF" pitchFamily="50" charset="0"/>
                <a:ea typeface="Times New Roman" panose="02020603050405020304" pitchFamily="18" charset="0"/>
                <a:cs typeface="Times New Roman" panose="02020603050405020304" pitchFamily="18" charset="0"/>
              </a:rPr>
              <a:t>L'équilibre entre personnalisation et standardisation</a:t>
            </a:r>
            <a:endParaRPr lang="fr-CA" sz="2800" dirty="0"/>
          </a:p>
        </p:txBody>
      </p:sp>
      <p:sp>
        <p:nvSpPr>
          <p:cNvPr id="18" name="ZoneTexte 17">
            <a:extLst>
              <a:ext uri="{FF2B5EF4-FFF2-40B4-BE49-F238E27FC236}">
                <a16:creationId xmlns:a16="http://schemas.microsoft.com/office/drawing/2014/main" id="{E3A5B226-DFCD-160D-244E-FAA2A3F3D36C}"/>
              </a:ext>
            </a:extLst>
          </p:cNvPr>
          <p:cNvSpPr txBox="1"/>
          <p:nvPr/>
        </p:nvSpPr>
        <p:spPr>
          <a:xfrm>
            <a:off x="4439650" y="514100"/>
            <a:ext cx="649705" cy="584775"/>
          </a:xfrm>
          <a:prstGeom prst="rect">
            <a:avLst/>
          </a:prstGeom>
          <a:noFill/>
        </p:spPr>
        <p:txBody>
          <a:bodyPr wrap="square" rtlCol="0">
            <a:spAutoFit/>
          </a:bodyPr>
          <a:lstStyle/>
          <a:p>
            <a:pPr algn="ctr"/>
            <a:r>
              <a:rPr lang="fr-CA" sz="3200" dirty="0">
                <a:latin typeface="Visby CF Demi Bold" pitchFamily="50" charset="0"/>
              </a:rPr>
              <a:t>1</a:t>
            </a:r>
          </a:p>
        </p:txBody>
      </p:sp>
      <p:sp>
        <p:nvSpPr>
          <p:cNvPr id="17" name="Titre 16">
            <a:extLst>
              <a:ext uri="{FF2B5EF4-FFF2-40B4-BE49-F238E27FC236}">
                <a16:creationId xmlns:a16="http://schemas.microsoft.com/office/drawing/2014/main" id="{DE38E78F-AB83-98DA-F70A-DA48814D05A6}"/>
              </a:ext>
            </a:extLst>
          </p:cNvPr>
          <p:cNvSpPr>
            <a:spLocks noGrp="1"/>
          </p:cNvSpPr>
          <p:nvPr>
            <p:ph type="title"/>
          </p:nvPr>
        </p:nvSpPr>
        <p:spPr/>
        <p:txBody>
          <a:bodyPr/>
          <a:lstStyle/>
          <a:p>
            <a:r>
              <a:rPr lang="fr-CA" dirty="0">
                <a:latin typeface="Visby CF Medium" pitchFamily="50" charset="0"/>
              </a:rPr>
              <a:t>Défis communs et perspectives d'évolution </a:t>
            </a:r>
          </a:p>
        </p:txBody>
      </p:sp>
    </p:spTree>
    <p:extLst>
      <p:ext uri="{BB962C8B-B14F-4D97-AF65-F5344CB8AC3E}">
        <p14:creationId xmlns:p14="http://schemas.microsoft.com/office/powerpoint/2010/main" val="3163893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3A723-7962-FC9A-4E24-5DE5432C9FB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9F62817D-2A5E-1F5B-6E02-4B5FA831E1A5}"/>
              </a:ext>
            </a:extLst>
          </p:cNvPr>
          <p:cNvSpPr>
            <a:spLocks noGrp="1"/>
          </p:cNvSpPr>
          <p:nvPr>
            <p:ph type="ctrTitle"/>
          </p:nvPr>
        </p:nvSpPr>
        <p:spPr>
          <a:xfrm>
            <a:off x="2356504" y="1703705"/>
            <a:ext cx="7478991" cy="3450590"/>
          </a:xfrm>
        </p:spPr>
        <p:txBody>
          <a:bodyPr>
            <a:noAutofit/>
          </a:bodyPr>
          <a:lstStyle/>
          <a:p>
            <a:r>
              <a:rPr lang="fr-CA" sz="5400" dirty="0">
                <a:latin typeface="Visby CF Extra Bold" pitchFamily="50" charset="0"/>
                <a:ea typeface="Times New Roman" panose="02020603050405020304" pitchFamily="18" charset="0"/>
                <a:cs typeface="Times New Roman (Corps CS)"/>
              </a:rPr>
              <a:t>8</a:t>
            </a:r>
            <a:br>
              <a:rPr lang="fr-CA" sz="5400" dirty="0">
                <a:effectLst/>
                <a:latin typeface="Visby CF Medium" pitchFamily="50" charset="0"/>
                <a:ea typeface="Times New Roman" panose="02020603050405020304" pitchFamily="18" charset="0"/>
                <a:cs typeface="Times New Roman (Corps CS)"/>
              </a:rPr>
            </a:br>
            <a:r>
              <a:rPr lang="fr-CA" sz="5400" dirty="0">
                <a:effectLst/>
                <a:latin typeface="Visby CF Medium" pitchFamily="50" charset="0"/>
                <a:ea typeface="Times New Roman" panose="02020603050405020304" pitchFamily="18" charset="0"/>
                <a:cs typeface="Times New Roman (Corps CS)"/>
              </a:rPr>
              <a:t>Recommandations pratiques et conclusion</a:t>
            </a:r>
            <a:endParaRPr lang="fr-CA" sz="5400" dirty="0">
              <a:latin typeface="Visby CF Medium" pitchFamily="50" charset="0"/>
            </a:endParaRPr>
          </a:p>
        </p:txBody>
      </p:sp>
    </p:spTree>
    <p:extLst>
      <p:ext uri="{BB962C8B-B14F-4D97-AF65-F5344CB8AC3E}">
        <p14:creationId xmlns:p14="http://schemas.microsoft.com/office/powerpoint/2010/main" val="3595026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FF92A-435A-0564-16E7-116954D172DB}"/>
            </a:ext>
          </a:extLst>
        </p:cNvPr>
        <p:cNvGrpSpPr/>
        <p:nvPr/>
      </p:nvGrpSpPr>
      <p:grpSpPr>
        <a:xfrm>
          <a:off x="0" y="0"/>
          <a:ext cx="0" cy="0"/>
          <a:chOff x="0" y="0"/>
          <a:chExt cx="0" cy="0"/>
        </a:xfrm>
      </p:grpSpPr>
      <p:sp>
        <p:nvSpPr>
          <p:cNvPr id="7" name="Espace réservé du texte 3">
            <a:extLst>
              <a:ext uri="{FF2B5EF4-FFF2-40B4-BE49-F238E27FC236}">
                <a16:creationId xmlns:a16="http://schemas.microsoft.com/office/drawing/2014/main" id="{A400E023-D48B-7CC5-751E-882B943C0EE7}"/>
              </a:ext>
            </a:extLst>
          </p:cNvPr>
          <p:cNvSpPr txBox="1">
            <a:spLocks/>
          </p:cNvSpPr>
          <p:nvPr/>
        </p:nvSpPr>
        <p:spPr>
          <a:xfrm>
            <a:off x="5733766" y="5463024"/>
            <a:ext cx="5780453" cy="96781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Développer une liste de contrôle d'accessibilité</a:t>
            </a:r>
            <a:endParaRPr lang="fr-CA" sz="2400" dirty="0"/>
          </a:p>
        </p:txBody>
      </p:sp>
      <p:sp>
        <p:nvSpPr>
          <p:cNvPr id="23" name="ZoneTexte 22">
            <a:extLst>
              <a:ext uri="{FF2B5EF4-FFF2-40B4-BE49-F238E27FC236}">
                <a16:creationId xmlns:a16="http://schemas.microsoft.com/office/drawing/2014/main" id="{4B6FE856-5DF8-B90A-0C5C-452263605834}"/>
              </a:ext>
            </a:extLst>
          </p:cNvPr>
          <p:cNvSpPr txBox="1"/>
          <p:nvPr/>
        </p:nvSpPr>
        <p:spPr>
          <a:xfrm>
            <a:off x="4451681" y="5728908"/>
            <a:ext cx="649705" cy="584775"/>
          </a:xfrm>
          <a:prstGeom prst="rect">
            <a:avLst/>
          </a:prstGeom>
          <a:noFill/>
        </p:spPr>
        <p:txBody>
          <a:bodyPr wrap="square" rtlCol="0">
            <a:spAutoFit/>
          </a:bodyPr>
          <a:lstStyle/>
          <a:p>
            <a:pPr algn="ctr"/>
            <a:r>
              <a:rPr lang="fr-CA" sz="3200" dirty="0">
                <a:latin typeface="Visby CF Demi Bold" pitchFamily="50" charset="0"/>
              </a:rPr>
              <a:t>5</a:t>
            </a:r>
          </a:p>
        </p:txBody>
      </p:sp>
      <p:sp>
        <p:nvSpPr>
          <p:cNvPr id="5" name="Espace réservé du texte 3">
            <a:extLst>
              <a:ext uri="{FF2B5EF4-FFF2-40B4-BE49-F238E27FC236}">
                <a16:creationId xmlns:a16="http://schemas.microsoft.com/office/drawing/2014/main" id="{7E26B0F7-CDAD-8F85-5AF4-ADC46AE10201}"/>
              </a:ext>
            </a:extLst>
          </p:cNvPr>
          <p:cNvSpPr txBox="1">
            <a:spLocks/>
          </p:cNvSpPr>
          <p:nvPr/>
        </p:nvSpPr>
        <p:spPr>
          <a:xfrm>
            <a:off x="5733766" y="4207948"/>
            <a:ext cx="5780453" cy="912836"/>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Impliquer des testeurs en situation de handicap</a:t>
            </a:r>
            <a:endParaRPr lang="fr-CA" sz="2400" dirty="0"/>
          </a:p>
        </p:txBody>
      </p:sp>
      <p:sp>
        <p:nvSpPr>
          <p:cNvPr id="22" name="ZoneTexte 21">
            <a:extLst>
              <a:ext uri="{FF2B5EF4-FFF2-40B4-BE49-F238E27FC236}">
                <a16:creationId xmlns:a16="http://schemas.microsoft.com/office/drawing/2014/main" id="{79A43A71-7E62-7548-631D-84EC237A00A6}"/>
              </a:ext>
            </a:extLst>
          </p:cNvPr>
          <p:cNvSpPr txBox="1"/>
          <p:nvPr/>
        </p:nvSpPr>
        <p:spPr>
          <a:xfrm>
            <a:off x="4451682" y="4410888"/>
            <a:ext cx="649705" cy="584775"/>
          </a:xfrm>
          <a:prstGeom prst="rect">
            <a:avLst/>
          </a:prstGeom>
          <a:noFill/>
        </p:spPr>
        <p:txBody>
          <a:bodyPr wrap="square" rtlCol="0">
            <a:spAutoFit/>
          </a:bodyPr>
          <a:lstStyle/>
          <a:p>
            <a:pPr algn="ctr"/>
            <a:r>
              <a:rPr lang="fr-CA" sz="3200" dirty="0">
                <a:latin typeface="Visby CF Demi Bold" pitchFamily="50" charset="0"/>
              </a:rPr>
              <a:t>4</a:t>
            </a:r>
          </a:p>
        </p:txBody>
      </p:sp>
      <p:sp>
        <p:nvSpPr>
          <p:cNvPr id="4" name="Espace réservé du texte 3">
            <a:extLst>
              <a:ext uri="{FF2B5EF4-FFF2-40B4-BE49-F238E27FC236}">
                <a16:creationId xmlns:a16="http://schemas.microsoft.com/office/drawing/2014/main" id="{3C09FB72-9A35-3E6B-3337-CF75BBD1FC50}"/>
              </a:ext>
            </a:extLst>
          </p:cNvPr>
          <p:cNvSpPr txBox="1">
            <a:spLocks/>
          </p:cNvSpPr>
          <p:nvPr/>
        </p:nvSpPr>
        <p:spPr>
          <a:xfrm>
            <a:off x="5733766" y="2880737"/>
            <a:ext cx="5780453" cy="98497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Former systématiquement les équipes de production</a:t>
            </a:r>
            <a:endParaRPr lang="fr-CA" sz="2400" dirty="0"/>
          </a:p>
        </p:txBody>
      </p:sp>
      <p:sp>
        <p:nvSpPr>
          <p:cNvPr id="21" name="ZoneTexte 20">
            <a:extLst>
              <a:ext uri="{FF2B5EF4-FFF2-40B4-BE49-F238E27FC236}">
                <a16:creationId xmlns:a16="http://schemas.microsoft.com/office/drawing/2014/main" id="{F2AFD828-0095-23A2-2485-B68A63172058}"/>
              </a:ext>
            </a:extLst>
          </p:cNvPr>
          <p:cNvSpPr txBox="1"/>
          <p:nvPr/>
        </p:nvSpPr>
        <p:spPr>
          <a:xfrm>
            <a:off x="4439650" y="3080836"/>
            <a:ext cx="649705" cy="584775"/>
          </a:xfrm>
          <a:prstGeom prst="rect">
            <a:avLst/>
          </a:prstGeom>
          <a:noFill/>
        </p:spPr>
        <p:txBody>
          <a:bodyPr wrap="square" rtlCol="0">
            <a:spAutoFit/>
          </a:bodyPr>
          <a:lstStyle/>
          <a:p>
            <a:pPr algn="ctr"/>
            <a:r>
              <a:rPr lang="fr-CA" sz="3200" dirty="0">
                <a:latin typeface="Visby CF Demi Bold" pitchFamily="50" charset="0"/>
              </a:rPr>
              <a:t>3</a:t>
            </a:r>
          </a:p>
        </p:txBody>
      </p:sp>
      <p:sp>
        <p:nvSpPr>
          <p:cNvPr id="3" name="Espace réservé du texte 3">
            <a:extLst>
              <a:ext uri="{FF2B5EF4-FFF2-40B4-BE49-F238E27FC236}">
                <a16:creationId xmlns:a16="http://schemas.microsoft.com/office/drawing/2014/main" id="{4F669DB5-A9D7-AAC6-4BAB-93220BEB597A}"/>
              </a:ext>
            </a:extLst>
          </p:cNvPr>
          <p:cNvSpPr txBox="1">
            <a:spLocks/>
          </p:cNvSpPr>
          <p:nvPr/>
        </p:nvSpPr>
        <p:spPr>
          <a:xfrm>
            <a:off x="5733766" y="1608771"/>
            <a:ext cx="5780453" cy="921778"/>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Créer une bibliothèque de modèles accessibles</a:t>
            </a:r>
            <a:endParaRPr lang="fr-CA" sz="2400" dirty="0"/>
          </a:p>
        </p:txBody>
      </p:sp>
      <p:sp>
        <p:nvSpPr>
          <p:cNvPr id="20" name="ZoneTexte 19">
            <a:extLst>
              <a:ext uri="{FF2B5EF4-FFF2-40B4-BE49-F238E27FC236}">
                <a16:creationId xmlns:a16="http://schemas.microsoft.com/office/drawing/2014/main" id="{EDD0C729-0C79-51C2-423D-06A5F9EA58C9}"/>
              </a:ext>
            </a:extLst>
          </p:cNvPr>
          <p:cNvSpPr txBox="1"/>
          <p:nvPr/>
        </p:nvSpPr>
        <p:spPr>
          <a:xfrm>
            <a:off x="4439650" y="1797468"/>
            <a:ext cx="649705" cy="584775"/>
          </a:xfrm>
          <a:prstGeom prst="rect">
            <a:avLst/>
          </a:prstGeom>
          <a:noFill/>
        </p:spPr>
        <p:txBody>
          <a:bodyPr wrap="square" rtlCol="0">
            <a:spAutoFit/>
          </a:bodyPr>
          <a:lstStyle/>
          <a:p>
            <a:pPr algn="ctr"/>
            <a:r>
              <a:rPr lang="fr-CA" sz="3200" dirty="0">
                <a:latin typeface="Visby CF Demi Bold" pitchFamily="50" charset="0"/>
              </a:rPr>
              <a:t>2</a:t>
            </a:r>
          </a:p>
        </p:txBody>
      </p:sp>
      <p:sp>
        <p:nvSpPr>
          <p:cNvPr id="2" name="Espace réservé du texte 3">
            <a:extLst>
              <a:ext uri="{FF2B5EF4-FFF2-40B4-BE49-F238E27FC236}">
                <a16:creationId xmlns:a16="http://schemas.microsoft.com/office/drawing/2014/main" id="{4E1C0705-6B78-6FAF-098B-E1F59199FC9A}"/>
              </a:ext>
            </a:extLst>
          </p:cNvPr>
          <p:cNvSpPr txBox="1">
            <a:spLocks/>
          </p:cNvSpPr>
          <p:nvPr/>
        </p:nvSpPr>
        <p:spPr>
          <a:xfrm>
            <a:off x="5733766" y="361507"/>
            <a:ext cx="5780453" cy="862489"/>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800" dirty="0">
                <a:latin typeface="Visby CF" pitchFamily="50" charset="0"/>
                <a:ea typeface="Times New Roman" panose="02020603050405020304" pitchFamily="18" charset="0"/>
                <a:cs typeface="Times New Roman" panose="02020603050405020304" pitchFamily="18" charset="0"/>
              </a:rPr>
              <a:t>Intégrer l'accessibilité dès le cahier des charges</a:t>
            </a:r>
            <a:endParaRPr lang="fr-CA" sz="2800" dirty="0"/>
          </a:p>
        </p:txBody>
      </p:sp>
      <p:sp>
        <p:nvSpPr>
          <p:cNvPr id="18" name="ZoneTexte 17">
            <a:extLst>
              <a:ext uri="{FF2B5EF4-FFF2-40B4-BE49-F238E27FC236}">
                <a16:creationId xmlns:a16="http://schemas.microsoft.com/office/drawing/2014/main" id="{8E46AD57-D0B9-ED9B-82C5-7E62F9CE6466}"/>
              </a:ext>
            </a:extLst>
          </p:cNvPr>
          <p:cNvSpPr txBox="1"/>
          <p:nvPr/>
        </p:nvSpPr>
        <p:spPr>
          <a:xfrm>
            <a:off x="4439650" y="514100"/>
            <a:ext cx="649705" cy="584775"/>
          </a:xfrm>
          <a:prstGeom prst="rect">
            <a:avLst/>
          </a:prstGeom>
          <a:noFill/>
        </p:spPr>
        <p:txBody>
          <a:bodyPr wrap="square" rtlCol="0">
            <a:spAutoFit/>
          </a:bodyPr>
          <a:lstStyle/>
          <a:p>
            <a:pPr algn="ctr"/>
            <a:r>
              <a:rPr lang="fr-CA" sz="3200" dirty="0">
                <a:latin typeface="Visby CF Demi Bold" pitchFamily="50" charset="0"/>
              </a:rPr>
              <a:t>1</a:t>
            </a:r>
          </a:p>
        </p:txBody>
      </p:sp>
      <p:sp>
        <p:nvSpPr>
          <p:cNvPr id="17" name="Titre 16">
            <a:extLst>
              <a:ext uri="{FF2B5EF4-FFF2-40B4-BE49-F238E27FC236}">
                <a16:creationId xmlns:a16="http://schemas.microsoft.com/office/drawing/2014/main" id="{08351AB1-07F6-0EC7-BFB6-34A2677E87A2}"/>
              </a:ext>
            </a:extLst>
          </p:cNvPr>
          <p:cNvSpPr>
            <a:spLocks noGrp="1"/>
          </p:cNvSpPr>
          <p:nvPr>
            <p:ph type="title"/>
          </p:nvPr>
        </p:nvSpPr>
        <p:spPr>
          <a:xfrm>
            <a:off x="731520" y="1942186"/>
            <a:ext cx="3209544" cy="2862072"/>
          </a:xfrm>
        </p:spPr>
        <p:txBody>
          <a:bodyPr/>
          <a:lstStyle/>
          <a:p>
            <a:r>
              <a:rPr lang="fr-CA" sz="2400" dirty="0">
                <a:latin typeface="Visby CF Medium" pitchFamily="50" charset="0"/>
              </a:rPr>
              <a:t>Recommandations</a:t>
            </a:r>
            <a:r>
              <a:rPr lang="fr-CA" dirty="0">
                <a:latin typeface="Visby CF Medium" pitchFamily="50" charset="0"/>
              </a:rPr>
              <a:t> </a:t>
            </a:r>
          </a:p>
        </p:txBody>
      </p:sp>
    </p:spTree>
    <p:extLst>
      <p:ext uri="{BB962C8B-B14F-4D97-AF65-F5344CB8AC3E}">
        <p14:creationId xmlns:p14="http://schemas.microsoft.com/office/powerpoint/2010/main" val="2992518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3EFBDDB-B332-8447-4049-57ED4A91A23D}"/>
              </a:ext>
            </a:extLst>
          </p:cNvPr>
          <p:cNvSpPr>
            <a:spLocks noGrp="1"/>
          </p:cNvSpPr>
          <p:nvPr>
            <p:ph type="ctrTitle"/>
          </p:nvPr>
        </p:nvSpPr>
        <p:spPr>
          <a:xfrm>
            <a:off x="2356504" y="1703705"/>
            <a:ext cx="7478991" cy="3450590"/>
          </a:xfrm>
        </p:spPr>
        <p:txBody>
          <a:bodyPr>
            <a:normAutofit/>
          </a:bodyPr>
          <a:lstStyle/>
          <a:p>
            <a:r>
              <a:rPr lang="fr-CA" sz="5400" dirty="0">
                <a:latin typeface="Visby CF Extra Bold" pitchFamily="50" charset="0"/>
              </a:rPr>
              <a:t>2</a:t>
            </a:r>
            <a:br>
              <a:rPr lang="fr-CA" sz="5400" dirty="0">
                <a:latin typeface="Visby CF Medium" pitchFamily="2" charset="77"/>
              </a:rPr>
            </a:br>
            <a:r>
              <a:rPr lang="fr-CA" sz="5400" dirty="0">
                <a:latin typeface="Visby CF Medium" pitchFamily="2" charset="77"/>
              </a:rPr>
              <a:t>Présentation personnelle et mise en contexte</a:t>
            </a:r>
            <a:endParaRPr lang="fr-CA" sz="5400" dirty="0"/>
          </a:p>
        </p:txBody>
      </p:sp>
    </p:spTree>
    <p:extLst>
      <p:ext uri="{BB962C8B-B14F-4D97-AF65-F5344CB8AC3E}">
        <p14:creationId xmlns:p14="http://schemas.microsoft.com/office/powerpoint/2010/main" val="3385680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77E32226-D1D8-810F-9247-A02D8205840C}"/>
              </a:ext>
            </a:extLst>
          </p:cNvPr>
          <p:cNvSpPr txBox="1">
            <a:spLocks/>
          </p:cNvSpPr>
          <p:nvPr/>
        </p:nvSpPr>
        <p:spPr>
          <a:xfrm>
            <a:off x="5755030" y="3650147"/>
            <a:ext cx="5780453" cy="70193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effectLst/>
                <a:latin typeface="Visby CF" pitchFamily="2" charset="77"/>
                <a:ea typeface="Times New Roman" panose="02020603050405020304" pitchFamily="18" charset="0"/>
                <a:cs typeface="Times New Roman" panose="02020603050405020304" pitchFamily="18" charset="0"/>
              </a:rPr>
              <a:t>Adopter une approche itérative</a:t>
            </a:r>
            <a:r>
              <a:rPr lang="fr-CA" sz="2400" dirty="0">
                <a:effectLst/>
              </a:rPr>
              <a:t> </a:t>
            </a:r>
            <a:endParaRPr lang="fr-CA" sz="2400" dirty="0"/>
          </a:p>
        </p:txBody>
      </p:sp>
      <p:sp>
        <p:nvSpPr>
          <p:cNvPr id="4" name="ZoneTexte 3">
            <a:extLst>
              <a:ext uri="{FF2B5EF4-FFF2-40B4-BE49-F238E27FC236}">
                <a16:creationId xmlns:a16="http://schemas.microsoft.com/office/drawing/2014/main" id="{C1F0EA71-4955-EF48-04F4-C3AEEBB059DA}"/>
              </a:ext>
            </a:extLst>
          </p:cNvPr>
          <p:cNvSpPr txBox="1"/>
          <p:nvPr/>
        </p:nvSpPr>
        <p:spPr>
          <a:xfrm>
            <a:off x="4472945" y="3708726"/>
            <a:ext cx="649705" cy="584775"/>
          </a:xfrm>
          <a:prstGeom prst="rect">
            <a:avLst/>
          </a:prstGeom>
          <a:noFill/>
        </p:spPr>
        <p:txBody>
          <a:bodyPr wrap="square" rtlCol="0">
            <a:spAutoFit/>
          </a:bodyPr>
          <a:lstStyle/>
          <a:p>
            <a:pPr algn="ctr"/>
            <a:r>
              <a:rPr lang="fr-CA" sz="3200" dirty="0">
                <a:latin typeface="Visby CF Demi Bold" pitchFamily="50" charset="0"/>
              </a:rPr>
              <a:t>7</a:t>
            </a:r>
          </a:p>
        </p:txBody>
      </p:sp>
      <p:sp>
        <p:nvSpPr>
          <p:cNvPr id="5" name="Espace réservé du texte 3">
            <a:extLst>
              <a:ext uri="{FF2B5EF4-FFF2-40B4-BE49-F238E27FC236}">
                <a16:creationId xmlns:a16="http://schemas.microsoft.com/office/drawing/2014/main" id="{949A8250-3127-6A78-882D-8041DD5F4C54}"/>
              </a:ext>
            </a:extLst>
          </p:cNvPr>
          <p:cNvSpPr txBox="1">
            <a:spLocks/>
          </p:cNvSpPr>
          <p:nvPr/>
        </p:nvSpPr>
        <p:spPr>
          <a:xfrm>
            <a:off x="5755030" y="2187766"/>
            <a:ext cx="5780453" cy="912836"/>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Documenter et partager les bonnes pratiques</a:t>
            </a:r>
            <a:endParaRPr lang="fr-CA" sz="2400" dirty="0"/>
          </a:p>
        </p:txBody>
      </p:sp>
      <p:sp>
        <p:nvSpPr>
          <p:cNvPr id="6" name="ZoneTexte 5">
            <a:extLst>
              <a:ext uri="{FF2B5EF4-FFF2-40B4-BE49-F238E27FC236}">
                <a16:creationId xmlns:a16="http://schemas.microsoft.com/office/drawing/2014/main" id="{0E6E0F8A-447E-4B39-12E0-AD2E2D42E082}"/>
              </a:ext>
            </a:extLst>
          </p:cNvPr>
          <p:cNvSpPr txBox="1"/>
          <p:nvPr/>
        </p:nvSpPr>
        <p:spPr>
          <a:xfrm>
            <a:off x="4472946" y="2390706"/>
            <a:ext cx="649705" cy="584775"/>
          </a:xfrm>
          <a:prstGeom prst="rect">
            <a:avLst/>
          </a:prstGeom>
          <a:noFill/>
        </p:spPr>
        <p:txBody>
          <a:bodyPr wrap="square" rtlCol="0">
            <a:spAutoFit/>
          </a:bodyPr>
          <a:lstStyle/>
          <a:p>
            <a:pPr algn="ctr"/>
            <a:r>
              <a:rPr lang="fr-CA" sz="3200" dirty="0">
                <a:latin typeface="Visby CF Demi Bold" pitchFamily="50" charset="0"/>
              </a:rPr>
              <a:t>6</a:t>
            </a:r>
          </a:p>
        </p:txBody>
      </p:sp>
      <p:sp>
        <p:nvSpPr>
          <p:cNvPr id="2" name="Titre 1">
            <a:extLst>
              <a:ext uri="{FF2B5EF4-FFF2-40B4-BE49-F238E27FC236}">
                <a16:creationId xmlns:a16="http://schemas.microsoft.com/office/drawing/2014/main" id="{19084981-83EF-4BB0-B191-832E90DF020B}"/>
              </a:ext>
            </a:extLst>
          </p:cNvPr>
          <p:cNvSpPr>
            <a:spLocks noGrp="1"/>
          </p:cNvSpPr>
          <p:nvPr>
            <p:ph type="title"/>
          </p:nvPr>
        </p:nvSpPr>
        <p:spPr/>
        <p:txBody>
          <a:bodyPr>
            <a:normAutofit/>
          </a:bodyPr>
          <a:lstStyle/>
          <a:p>
            <a:r>
              <a:rPr lang="fr-CA" sz="2400" dirty="0" err="1"/>
              <a:t>Recommendations</a:t>
            </a:r>
            <a:endParaRPr lang="fr-CA" sz="2400" dirty="0"/>
          </a:p>
        </p:txBody>
      </p:sp>
    </p:spTree>
    <p:extLst>
      <p:ext uri="{BB962C8B-B14F-4D97-AF65-F5344CB8AC3E}">
        <p14:creationId xmlns:p14="http://schemas.microsoft.com/office/powerpoint/2010/main" val="164583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53DC-D55E-03CD-7D6C-EAB3D537ABCD}"/>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33D83B1-CC94-56AF-D6B5-56E1FEE1E089}"/>
              </a:ext>
            </a:extLst>
          </p:cNvPr>
          <p:cNvSpPr>
            <a:spLocks noGrp="1"/>
          </p:cNvSpPr>
          <p:nvPr>
            <p:ph type="ctrTitle"/>
          </p:nvPr>
        </p:nvSpPr>
        <p:spPr>
          <a:xfrm>
            <a:off x="2356504" y="1703705"/>
            <a:ext cx="7478991" cy="3450590"/>
          </a:xfrm>
        </p:spPr>
        <p:txBody>
          <a:bodyPr>
            <a:noAutofit/>
          </a:bodyPr>
          <a:lstStyle/>
          <a:p>
            <a:r>
              <a:rPr lang="fr-CA" sz="5400" dirty="0">
                <a:effectLst/>
                <a:latin typeface="Visby CF Extra Bold" pitchFamily="50" charset="0"/>
                <a:ea typeface="Times New Roman" panose="02020603050405020304" pitchFamily="18" charset="0"/>
                <a:cs typeface="Times New Roman (Corps CS)"/>
              </a:rPr>
              <a:t>9</a:t>
            </a:r>
            <a:br>
              <a:rPr lang="fr-CA" sz="5400" dirty="0">
                <a:effectLst/>
                <a:latin typeface="Visby CF Medium" pitchFamily="50" charset="0"/>
                <a:ea typeface="Times New Roman" panose="02020603050405020304" pitchFamily="18" charset="0"/>
                <a:cs typeface="Times New Roman (Corps CS)"/>
              </a:rPr>
            </a:br>
            <a:r>
              <a:rPr lang="fr-CA" sz="5400" dirty="0">
                <a:effectLst/>
                <a:latin typeface="Visby CF Medium" pitchFamily="50" charset="0"/>
                <a:ea typeface="Times New Roman" panose="02020603050405020304" pitchFamily="18" charset="0"/>
                <a:cs typeface="Times New Roman (Corps CS)"/>
              </a:rPr>
              <a:t>Conclusion : vers une conception pédagogique naturellement inclusive</a:t>
            </a:r>
            <a:endParaRPr lang="fr-CA" sz="5400" dirty="0">
              <a:latin typeface="Visby CF Medium" pitchFamily="50" charset="0"/>
            </a:endParaRPr>
          </a:p>
        </p:txBody>
      </p:sp>
      <p:pic>
        <p:nvPicPr>
          <p:cNvPr id="2" name="Image 1">
            <a:extLst>
              <a:ext uri="{FF2B5EF4-FFF2-40B4-BE49-F238E27FC236}">
                <a16:creationId xmlns:a16="http://schemas.microsoft.com/office/drawing/2014/main" id="{BDF17E33-384F-A815-10F4-990325756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0712" y="6406712"/>
            <a:ext cx="451288" cy="451288"/>
          </a:xfrm>
          <a:prstGeom prst="rect">
            <a:avLst/>
          </a:prstGeom>
        </p:spPr>
      </p:pic>
    </p:spTree>
    <p:extLst>
      <p:ext uri="{BB962C8B-B14F-4D97-AF65-F5344CB8AC3E}">
        <p14:creationId xmlns:p14="http://schemas.microsoft.com/office/powerpoint/2010/main" val="851534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E0B2A1F-6C2C-A72D-2BBD-309E4C446C3E}"/>
              </a:ext>
            </a:extLst>
          </p:cNvPr>
          <p:cNvSpPr>
            <a:spLocks noGrp="1"/>
          </p:cNvSpPr>
          <p:nvPr>
            <p:ph type="sldNum" sz="quarter" idx="4"/>
          </p:nvPr>
        </p:nvSpPr>
        <p:spPr/>
        <p:txBody>
          <a:bodyPr/>
          <a:lstStyle/>
          <a:p>
            <a:fld id="{CC057153-B650-4DEB-B370-79DDCFDCE934}" type="slidenum">
              <a:rPr lang="en-US" smtClean="0"/>
              <a:pPr/>
              <a:t>52</a:t>
            </a:fld>
            <a:endParaRPr lang="en-US" dirty="0"/>
          </a:p>
        </p:txBody>
      </p:sp>
      <p:sp>
        <p:nvSpPr>
          <p:cNvPr id="3" name="Espace réservé du contenu 2">
            <a:extLst>
              <a:ext uri="{FF2B5EF4-FFF2-40B4-BE49-F238E27FC236}">
                <a16:creationId xmlns:a16="http://schemas.microsoft.com/office/drawing/2014/main" id="{FE7D218B-3C9C-28A0-6F64-2E225ECB6B66}"/>
              </a:ext>
            </a:extLst>
          </p:cNvPr>
          <p:cNvSpPr>
            <a:spLocks noGrp="1"/>
          </p:cNvSpPr>
          <p:nvPr>
            <p:ph idx="1"/>
          </p:nvPr>
        </p:nvSpPr>
        <p:spPr>
          <a:xfrm>
            <a:off x="612647" y="1079413"/>
            <a:ext cx="10966706" cy="5738714"/>
          </a:xfrm>
        </p:spPr>
        <p:txBody>
          <a:bodyPr>
            <a:normAutofit/>
          </a:bodyPr>
          <a:lstStyle/>
          <a:p>
            <a:r>
              <a:rPr lang="fr-CA" sz="2400" dirty="0">
                <a:solidFill>
                  <a:srgbClr val="000000"/>
                </a:solidFill>
                <a:effectLst/>
                <a:latin typeface="Visby CF" pitchFamily="2" charset="77"/>
              </a:rPr>
              <a:t>AQICESH. (2023). </a:t>
            </a:r>
            <a:r>
              <a:rPr lang="fr-CA" sz="2400" i="1" dirty="0">
                <a:solidFill>
                  <a:srgbClr val="000000"/>
                </a:solidFill>
                <a:effectLst/>
                <a:latin typeface="Visby CF Bold" pitchFamily="2" charset="77"/>
              </a:rPr>
              <a:t>Statistiques 2022-2023. Association québécoise interuniversitaire des conseillers aux étudiants en situation de handicap</a:t>
            </a:r>
            <a:r>
              <a:rPr lang="fr-CA" sz="2400" dirty="0">
                <a:solidFill>
                  <a:srgbClr val="000000"/>
                </a:solidFill>
                <a:effectLst/>
                <a:latin typeface="Visby CF" pitchFamily="2" charset="77"/>
              </a:rPr>
              <a:t>. </a:t>
            </a:r>
            <a:r>
              <a:rPr lang="fr-CA" sz="2400" dirty="0">
                <a:solidFill>
                  <a:srgbClr val="0000EE"/>
                </a:solidFill>
                <a:effectLst/>
                <a:latin typeface="Visby CF" pitchFamily="2" charset="77"/>
                <a:hlinkClick r:id="rId3">
                  <a:extLst>
                    <a:ext uri="{A12FA001-AC4F-418D-AE19-62706E023703}">
                      <ahyp:hlinkClr xmlns:ahyp="http://schemas.microsoft.com/office/drawing/2018/hyperlinkcolor" val="tx"/>
                    </a:ext>
                  </a:extLst>
                </a:hlinkClick>
              </a:rPr>
              <a:t>https://www.aqicesh.ca/wp-content/uploads/2024/04/Statistiques_Aqicesh-sans-les-universites_22-23_Elyse.pdf</a:t>
            </a:r>
            <a:r>
              <a:rPr lang="fr-CA" sz="2400" dirty="0">
                <a:solidFill>
                  <a:srgbClr val="0000EE"/>
                </a:solidFill>
                <a:effectLst/>
                <a:latin typeface="Visby CF" pitchFamily="2" charset="77"/>
              </a:rPr>
              <a:t> </a:t>
            </a:r>
          </a:p>
          <a:p>
            <a:r>
              <a:rPr lang="fr-CA" sz="2400" dirty="0">
                <a:solidFill>
                  <a:srgbClr val="000000"/>
                </a:solidFill>
                <a:effectLst/>
                <a:latin typeface="Visby CF" pitchFamily="2" charset="77"/>
              </a:rPr>
              <a:t>Doucet, H. (2020). La contribution de l’approche par les capabilités d’Amartya Sen à la pratique professionnelle en santé mentale : une analyse éthique</a:t>
            </a:r>
            <a:r>
              <a:rPr lang="fr-CA" sz="2400" i="1" dirty="0">
                <a:solidFill>
                  <a:srgbClr val="000000"/>
                </a:solidFill>
                <a:effectLst/>
                <a:latin typeface="Visby CF Bold" pitchFamily="2" charset="77"/>
              </a:rPr>
              <a:t>. Canadian Journal of </a:t>
            </a:r>
            <a:r>
              <a:rPr lang="fr-CA" sz="2400" i="1" dirty="0" err="1">
                <a:solidFill>
                  <a:srgbClr val="000000"/>
                </a:solidFill>
                <a:effectLst/>
                <a:latin typeface="Visby CF Bold" pitchFamily="2" charset="77"/>
              </a:rPr>
              <a:t>Bioethics</a:t>
            </a:r>
            <a:r>
              <a:rPr lang="fr-CA" sz="2400" i="1" dirty="0">
                <a:solidFill>
                  <a:srgbClr val="000000"/>
                </a:solidFill>
                <a:effectLst/>
                <a:latin typeface="Visby CF Bold" pitchFamily="2" charset="77"/>
              </a:rPr>
              <a:t> / Revue canadienne de bioéthique</a:t>
            </a:r>
            <a:r>
              <a:rPr lang="fr-CA" sz="2400" dirty="0">
                <a:solidFill>
                  <a:srgbClr val="000000"/>
                </a:solidFill>
                <a:effectLst/>
                <a:latin typeface="Visby CF" pitchFamily="2" charset="77"/>
              </a:rPr>
              <a:t>, 3(2), 93-101. </a:t>
            </a:r>
            <a:r>
              <a:rPr lang="fr-CA" sz="2400" dirty="0">
                <a:solidFill>
                  <a:srgbClr val="0000EE"/>
                </a:solidFill>
                <a:effectLst/>
                <a:latin typeface="Visby CF" pitchFamily="2" charset="77"/>
                <a:hlinkClick r:id="rId4">
                  <a:extLst>
                    <a:ext uri="{A12FA001-AC4F-418D-AE19-62706E023703}">
                      <ahyp:hlinkClr xmlns:ahyp="http://schemas.microsoft.com/office/drawing/2018/hyperlinkcolor" val="tx"/>
                    </a:ext>
                  </a:extLst>
                </a:hlinkClick>
              </a:rPr>
              <a:t>https://www.erudit.org/fr/revues/bioethics/2020-v3-n2-bioethics05672/1073551ar/</a:t>
            </a:r>
            <a:r>
              <a:rPr lang="fr-CA" sz="2400" dirty="0">
                <a:solidFill>
                  <a:srgbClr val="0000EE"/>
                </a:solidFill>
                <a:effectLst/>
                <a:latin typeface="Visby CF" pitchFamily="2" charset="77"/>
              </a:rPr>
              <a:t> </a:t>
            </a:r>
          </a:p>
          <a:p>
            <a:endParaRPr lang="fr-CA" dirty="0">
              <a:solidFill>
                <a:srgbClr val="0000EE"/>
              </a:solidFill>
              <a:effectLst/>
              <a:latin typeface="Visby CF" pitchFamily="2" charset="77"/>
            </a:endParaRPr>
          </a:p>
          <a:p>
            <a:endParaRPr lang="fr-CA" dirty="0">
              <a:solidFill>
                <a:srgbClr val="000000"/>
              </a:solidFill>
              <a:effectLst/>
              <a:latin typeface="Helvetica Neue" panose="02000503000000020004" pitchFamily="2" charset="0"/>
            </a:endParaRPr>
          </a:p>
          <a:p>
            <a:endParaRPr lang="fr-CA" dirty="0">
              <a:solidFill>
                <a:srgbClr val="0000EE"/>
              </a:solidFill>
              <a:effectLst/>
              <a:latin typeface="Visby CF" pitchFamily="2" charset="77"/>
            </a:endParaRPr>
          </a:p>
          <a:p>
            <a:endParaRPr lang="fr-CA" dirty="0">
              <a:solidFill>
                <a:srgbClr val="0000EE"/>
              </a:solidFill>
              <a:latin typeface="Visby CF" pitchFamily="2" charset="77"/>
            </a:endParaRPr>
          </a:p>
        </p:txBody>
      </p:sp>
      <p:sp>
        <p:nvSpPr>
          <p:cNvPr id="4" name="Titre 3">
            <a:extLst>
              <a:ext uri="{FF2B5EF4-FFF2-40B4-BE49-F238E27FC236}">
                <a16:creationId xmlns:a16="http://schemas.microsoft.com/office/drawing/2014/main" id="{045005F1-530C-CAA3-DF9A-D80BE2560266}"/>
              </a:ext>
            </a:extLst>
          </p:cNvPr>
          <p:cNvSpPr>
            <a:spLocks noGrp="1"/>
          </p:cNvSpPr>
          <p:nvPr>
            <p:ph type="title"/>
          </p:nvPr>
        </p:nvSpPr>
        <p:spPr>
          <a:xfrm>
            <a:off x="612647" y="204886"/>
            <a:ext cx="10966705" cy="611102"/>
          </a:xfrm>
        </p:spPr>
        <p:txBody>
          <a:bodyPr/>
          <a:lstStyle/>
          <a:p>
            <a:r>
              <a:rPr lang="fr-CA" dirty="0">
                <a:latin typeface="Visby CF Medium" pitchFamily="2" charset="77"/>
              </a:rPr>
              <a:t>Bibliographie</a:t>
            </a:r>
          </a:p>
        </p:txBody>
      </p:sp>
    </p:spTree>
    <p:extLst>
      <p:ext uri="{BB962C8B-B14F-4D97-AF65-F5344CB8AC3E}">
        <p14:creationId xmlns:p14="http://schemas.microsoft.com/office/powerpoint/2010/main" val="1257838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218F-272F-977E-6AC2-1ACBED0B8721}"/>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DE01A9F-F608-EA06-72B7-AAD4E83E9D3B}"/>
              </a:ext>
            </a:extLst>
          </p:cNvPr>
          <p:cNvSpPr>
            <a:spLocks noGrp="1"/>
          </p:cNvSpPr>
          <p:nvPr>
            <p:ph type="sldNum" sz="quarter" idx="4"/>
          </p:nvPr>
        </p:nvSpPr>
        <p:spPr/>
        <p:txBody>
          <a:bodyPr/>
          <a:lstStyle/>
          <a:p>
            <a:fld id="{CC057153-B650-4DEB-B370-79DDCFDCE934}" type="slidenum">
              <a:rPr lang="en-US" smtClean="0"/>
              <a:pPr/>
              <a:t>53</a:t>
            </a:fld>
            <a:endParaRPr lang="en-US" dirty="0"/>
          </a:p>
        </p:txBody>
      </p:sp>
      <p:sp>
        <p:nvSpPr>
          <p:cNvPr id="3" name="Espace réservé du contenu 2">
            <a:extLst>
              <a:ext uri="{FF2B5EF4-FFF2-40B4-BE49-F238E27FC236}">
                <a16:creationId xmlns:a16="http://schemas.microsoft.com/office/drawing/2014/main" id="{623E556A-021E-49E6-7369-DE7E406B8212}"/>
              </a:ext>
            </a:extLst>
          </p:cNvPr>
          <p:cNvSpPr>
            <a:spLocks noGrp="1"/>
          </p:cNvSpPr>
          <p:nvPr>
            <p:ph idx="1"/>
          </p:nvPr>
        </p:nvSpPr>
        <p:spPr>
          <a:xfrm>
            <a:off x="612647" y="1079413"/>
            <a:ext cx="10966706" cy="5738714"/>
          </a:xfrm>
        </p:spPr>
        <p:txBody>
          <a:bodyPr>
            <a:normAutofit/>
          </a:bodyPr>
          <a:lstStyle/>
          <a:p>
            <a:r>
              <a:rPr lang="fr-CA" sz="2400" dirty="0">
                <a:solidFill>
                  <a:srgbClr val="000000"/>
                </a:solidFill>
                <a:effectLst/>
                <a:latin typeface="Visby CF" pitchFamily="2" charset="77"/>
              </a:rPr>
              <a:t>Commission de l'Enseignement Supérieur Inclusif. (2024). </a:t>
            </a:r>
            <a:r>
              <a:rPr lang="fr-CA" sz="2400" i="1" dirty="0">
                <a:solidFill>
                  <a:srgbClr val="000000"/>
                </a:solidFill>
                <a:effectLst/>
                <a:latin typeface="Visby CF Bold" pitchFamily="2" charset="77"/>
              </a:rPr>
              <a:t>10 ans de l'enseignement supérieur inclusif, et après ? Plaidoyer pour la mise en place d'un enseignement supérieur inclusif 2.0. </a:t>
            </a:r>
            <a:r>
              <a:rPr lang="fr-CA" sz="2400" dirty="0">
                <a:solidFill>
                  <a:srgbClr val="000000"/>
                </a:solidFill>
                <a:effectLst/>
                <a:latin typeface="Visby CF" pitchFamily="2" charset="77"/>
              </a:rPr>
              <a:t>Fédération Wallonie-Bruxelles. Fédération Wallonie-Bruxelles Récupéré de </a:t>
            </a:r>
            <a:r>
              <a:rPr lang="fr-CA" sz="2400" dirty="0">
                <a:solidFill>
                  <a:srgbClr val="0000EE"/>
                </a:solidFill>
                <a:effectLst/>
                <a:latin typeface="Visby CF" pitchFamily="2" charset="77"/>
                <a:hlinkClick r:id="rId3">
                  <a:extLst>
                    <a:ext uri="{A12FA001-AC4F-418D-AE19-62706E023703}">
                      <ahyp:hlinkClr xmlns:ahyp="http://schemas.microsoft.com/office/drawing/2018/hyperlinkcolor" val="tx"/>
                    </a:ext>
                  </a:extLst>
                </a:hlinkClick>
              </a:rPr>
              <a:t>https://www.ares-ac.be/images/presse/communiques/plaidoyer-CESI-V5.pdf</a:t>
            </a:r>
            <a:endParaRPr lang="fr-CA" sz="2400" dirty="0">
              <a:solidFill>
                <a:srgbClr val="0000EE"/>
              </a:solidFill>
              <a:effectLst/>
              <a:latin typeface="Visby CF" pitchFamily="2" charset="77"/>
            </a:endParaRPr>
          </a:p>
          <a:p>
            <a:r>
              <a:rPr lang="fr-CA" sz="2400" dirty="0">
                <a:solidFill>
                  <a:srgbClr val="000000"/>
                </a:solidFill>
                <a:effectLst/>
                <a:latin typeface="Visby CF" pitchFamily="2" charset="77"/>
              </a:rPr>
              <a:t>Morris, K.K., </a:t>
            </a:r>
            <a:r>
              <a:rPr lang="fr-CA" sz="2400" dirty="0" err="1">
                <a:solidFill>
                  <a:srgbClr val="000000"/>
                </a:solidFill>
                <a:effectLst/>
                <a:latin typeface="Visby CF" pitchFamily="2" charset="77"/>
              </a:rPr>
              <a:t>Frechette</a:t>
            </a:r>
            <a:r>
              <a:rPr lang="fr-CA" sz="2400" dirty="0">
                <a:solidFill>
                  <a:srgbClr val="000000"/>
                </a:solidFill>
                <a:effectLst/>
                <a:latin typeface="Visby CF" pitchFamily="2" charset="77"/>
              </a:rPr>
              <a:t>, C., </a:t>
            </a:r>
            <a:r>
              <a:rPr lang="fr-CA" sz="2400" dirty="0" err="1">
                <a:solidFill>
                  <a:srgbClr val="000000"/>
                </a:solidFill>
                <a:effectLst/>
                <a:latin typeface="Visby CF" pitchFamily="2" charset="77"/>
              </a:rPr>
              <a:t>Dukes</a:t>
            </a:r>
            <a:r>
              <a:rPr lang="fr-CA" sz="2400" dirty="0">
                <a:solidFill>
                  <a:srgbClr val="000000"/>
                </a:solidFill>
                <a:effectLst/>
                <a:latin typeface="Visby CF" pitchFamily="2" charset="77"/>
              </a:rPr>
              <a:t>, L.L., </a:t>
            </a:r>
            <a:r>
              <a:rPr lang="fr-CA" sz="2400" dirty="0" err="1">
                <a:solidFill>
                  <a:srgbClr val="000000"/>
                </a:solidFill>
                <a:effectLst/>
                <a:latin typeface="Visby CF" pitchFamily="2" charset="77"/>
              </a:rPr>
              <a:t>Stowell</a:t>
            </a:r>
            <a:r>
              <a:rPr lang="fr-CA" sz="2400" dirty="0">
                <a:solidFill>
                  <a:srgbClr val="000000"/>
                </a:solidFill>
                <a:effectLst/>
                <a:latin typeface="Visby CF" pitchFamily="2" charset="77"/>
              </a:rPr>
              <a:t>, N.F., </a:t>
            </a:r>
            <a:r>
              <a:rPr lang="fr-CA" sz="2400" dirty="0" err="1">
                <a:solidFill>
                  <a:srgbClr val="000000"/>
                </a:solidFill>
                <a:effectLst/>
                <a:latin typeface="Visby CF" pitchFamily="2" charset="77"/>
              </a:rPr>
              <a:t>Topping</a:t>
            </a:r>
            <a:r>
              <a:rPr lang="fr-CA" sz="2400" dirty="0">
                <a:solidFill>
                  <a:srgbClr val="000000"/>
                </a:solidFill>
                <a:effectLst/>
                <a:latin typeface="Visby CF" pitchFamily="2" charset="77"/>
              </a:rPr>
              <a:t>, N.E., et </a:t>
            </a:r>
            <a:r>
              <a:rPr lang="fr-CA" sz="2400" dirty="0" err="1">
                <a:solidFill>
                  <a:srgbClr val="000000"/>
                </a:solidFill>
                <a:effectLst/>
                <a:latin typeface="Visby CF" pitchFamily="2" charset="77"/>
              </a:rPr>
              <a:t>Brodosi</a:t>
            </a:r>
            <a:r>
              <a:rPr lang="fr-CA" sz="2400" dirty="0">
                <a:solidFill>
                  <a:srgbClr val="000000"/>
                </a:solidFill>
                <a:effectLst/>
                <a:latin typeface="Visby CF" pitchFamily="2" charset="77"/>
              </a:rPr>
              <a:t>, D. (2016). </a:t>
            </a:r>
            <a:r>
              <a:rPr lang="fr-CA" sz="2400" dirty="0" err="1">
                <a:solidFill>
                  <a:srgbClr val="000000"/>
                </a:solidFill>
                <a:effectLst/>
                <a:latin typeface="Visby CF" pitchFamily="2" charset="77"/>
              </a:rPr>
              <a:t>Closed</a:t>
            </a:r>
            <a:r>
              <a:rPr lang="fr-CA" sz="2400" dirty="0">
                <a:solidFill>
                  <a:srgbClr val="000000"/>
                </a:solidFill>
                <a:effectLst/>
                <a:latin typeface="Visby CF" pitchFamily="2" charset="77"/>
              </a:rPr>
              <a:t> </a:t>
            </a:r>
            <a:r>
              <a:rPr lang="fr-CA" sz="2400" dirty="0" err="1">
                <a:solidFill>
                  <a:srgbClr val="000000"/>
                </a:solidFill>
                <a:effectLst/>
                <a:latin typeface="Visby CF" pitchFamily="2" charset="77"/>
              </a:rPr>
              <a:t>captioning</a:t>
            </a:r>
            <a:r>
              <a:rPr lang="fr-CA" sz="2400" dirty="0">
                <a:solidFill>
                  <a:srgbClr val="000000"/>
                </a:solidFill>
                <a:effectLst/>
                <a:latin typeface="Visby CF" pitchFamily="2" charset="77"/>
              </a:rPr>
              <a:t> </a:t>
            </a:r>
            <a:r>
              <a:rPr lang="fr-CA" sz="2400" dirty="0" err="1">
                <a:solidFill>
                  <a:srgbClr val="000000"/>
                </a:solidFill>
                <a:effectLst/>
                <a:latin typeface="Visby CF" pitchFamily="2" charset="77"/>
              </a:rPr>
              <a:t>matters</a:t>
            </a:r>
            <a:r>
              <a:rPr lang="fr-CA" sz="2400" dirty="0">
                <a:solidFill>
                  <a:srgbClr val="000000"/>
                </a:solidFill>
                <a:effectLst/>
                <a:latin typeface="Visby CF" pitchFamily="2" charset="77"/>
              </a:rPr>
              <a:t>: </a:t>
            </a:r>
            <a:r>
              <a:rPr lang="fr-CA" sz="2400" dirty="0" err="1">
                <a:solidFill>
                  <a:srgbClr val="000000"/>
                </a:solidFill>
                <a:effectLst/>
                <a:latin typeface="Visby CF" pitchFamily="2" charset="77"/>
              </a:rPr>
              <a:t>Examining</a:t>
            </a:r>
            <a:r>
              <a:rPr lang="fr-CA" sz="2400" dirty="0">
                <a:solidFill>
                  <a:srgbClr val="000000"/>
                </a:solidFill>
                <a:effectLst/>
                <a:latin typeface="Visby CF" pitchFamily="2" charset="77"/>
              </a:rPr>
              <a:t> the value of </a:t>
            </a:r>
            <a:r>
              <a:rPr lang="fr-CA" sz="2400" dirty="0" err="1">
                <a:solidFill>
                  <a:srgbClr val="000000"/>
                </a:solidFill>
                <a:effectLst/>
                <a:latin typeface="Visby CF" pitchFamily="2" charset="77"/>
              </a:rPr>
              <a:t>closed</a:t>
            </a:r>
            <a:r>
              <a:rPr lang="fr-CA" sz="2400" dirty="0">
                <a:solidFill>
                  <a:srgbClr val="000000"/>
                </a:solidFill>
                <a:effectLst/>
                <a:latin typeface="Visby CF" pitchFamily="2" charset="77"/>
              </a:rPr>
              <a:t> captions for all </a:t>
            </a:r>
            <a:r>
              <a:rPr lang="fr-CA" sz="2400" dirty="0" err="1">
                <a:solidFill>
                  <a:srgbClr val="000000"/>
                </a:solidFill>
                <a:effectLst/>
                <a:latin typeface="Visby CF" pitchFamily="2" charset="77"/>
              </a:rPr>
              <a:t>students</a:t>
            </a:r>
            <a:r>
              <a:rPr lang="fr-CA" sz="2400" dirty="0">
                <a:solidFill>
                  <a:srgbClr val="000000"/>
                </a:solidFill>
                <a:effectLst/>
                <a:latin typeface="Visby CF" pitchFamily="2" charset="77"/>
              </a:rPr>
              <a:t>. </a:t>
            </a:r>
            <a:r>
              <a:rPr lang="fr-CA" sz="2400" i="1" dirty="0">
                <a:solidFill>
                  <a:srgbClr val="000000"/>
                </a:solidFill>
                <a:effectLst/>
                <a:latin typeface="Visby CF Bold" pitchFamily="2" charset="77"/>
              </a:rPr>
              <a:t>The Journal of </a:t>
            </a:r>
            <a:r>
              <a:rPr lang="fr-CA" sz="2400" i="1" dirty="0" err="1">
                <a:solidFill>
                  <a:srgbClr val="000000"/>
                </a:solidFill>
                <a:effectLst/>
                <a:latin typeface="Visby CF Bold" pitchFamily="2" charset="77"/>
              </a:rPr>
              <a:t>Postsecondary</a:t>
            </a:r>
            <a:r>
              <a:rPr lang="fr-CA" sz="2400" i="1" dirty="0">
                <a:solidFill>
                  <a:srgbClr val="000000"/>
                </a:solidFill>
                <a:effectLst/>
                <a:latin typeface="Visby CF Bold" pitchFamily="2" charset="77"/>
              </a:rPr>
              <a:t> </a:t>
            </a:r>
            <a:r>
              <a:rPr lang="fr-CA" sz="2400" i="1" dirty="0" err="1">
                <a:solidFill>
                  <a:srgbClr val="000000"/>
                </a:solidFill>
                <a:effectLst/>
                <a:latin typeface="Visby CF Bold" pitchFamily="2" charset="77"/>
              </a:rPr>
              <a:t>Education</a:t>
            </a:r>
            <a:r>
              <a:rPr lang="fr-CA" sz="2400" i="1" dirty="0">
                <a:solidFill>
                  <a:srgbClr val="000000"/>
                </a:solidFill>
                <a:effectLst/>
                <a:latin typeface="Visby CF Bold" pitchFamily="2" charset="77"/>
              </a:rPr>
              <a:t> and </a:t>
            </a:r>
            <a:r>
              <a:rPr lang="fr-CA" sz="2400" i="1" dirty="0" err="1">
                <a:solidFill>
                  <a:srgbClr val="000000"/>
                </a:solidFill>
                <a:effectLst/>
                <a:latin typeface="Visby CF Bold" pitchFamily="2" charset="77"/>
              </a:rPr>
              <a:t>Disability</a:t>
            </a:r>
            <a:r>
              <a:rPr lang="fr-CA" sz="2400" dirty="0">
                <a:solidFill>
                  <a:srgbClr val="000000"/>
                </a:solidFill>
                <a:effectLst/>
                <a:latin typeface="Visby CF" pitchFamily="2" charset="77"/>
              </a:rPr>
              <a:t>, 29(3), 231-238. </a:t>
            </a:r>
            <a:r>
              <a:rPr lang="fr-CA" sz="2400" dirty="0">
                <a:solidFill>
                  <a:srgbClr val="0000EE"/>
                </a:solidFill>
                <a:effectLst/>
                <a:latin typeface="Visby CF" pitchFamily="2" charset="77"/>
                <a:hlinkClick r:id="rId4">
                  <a:extLst>
                    <a:ext uri="{A12FA001-AC4F-418D-AE19-62706E023703}">
                      <ahyp:hlinkClr xmlns:ahyp="http://schemas.microsoft.com/office/drawing/2018/hyperlinkcolor" val="tx"/>
                    </a:ext>
                  </a:extLst>
                </a:hlinkClick>
              </a:rPr>
              <a:t>https://files.eric.ed.gov/fulltext/EJ1123786.pdf</a:t>
            </a:r>
            <a:r>
              <a:rPr lang="fr-CA" sz="2400" dirty="0">
                <a:solidFill>
                  <a:srgbClr val="0000EE"/>
                </a:solidFill>
                <a:effectLst/>
                <a:latin typeface="Visby CF" pitchFamily="2" charset="77"/>
              </a:rPr>
              <a:t> </a:t>
            </a:r>
          </a:p>
          <a:p>
            <a:endParaRPr lang="fr-CA" dirty="0">
              <a:solidFill>
                <a:srgbClr val="0000EE"/>
              </a:solidFill>
              <a:effectLst/>
              <a:latin typeface="Visby CF" pitchFamily="2" charset="77"/>
            </a:endParaRPr>
          </a:p>
          <a:p>
            <a:endParaRPr lang="fr-CA" dirty="0">
              <a:solidFill>
                <a:srgbClr val="000000"/>
              </a:solidFill>
              <a:effectLst/>
              <a:latin typeface="Helvetica Neue" panose="02000503000000020004" pitchFamily="2" charset="0"/>
            </a:endParaRPr>
          </a:p>
          <a:p>
            <a:endParaRPr lang="fr-CA" dirty="0">
              <a:solidFill>
                <a:srgbClr val="0000EE"/>
              </a:solidFill>
              <a:effectLst/>
              <a:latin typeface="Visby CF" pitchFamily="2" charset="77"/>
            </a:endParaRPr>
          </a:p>
          <a:p>
            <a:endParaRPr lang="fr-CA" dirty="0">
              <a:solidFill>
                <a:srgbClr val="0000EE"/>
              </a:solidFill>
              <a:latin typeface="Visby CF" pitchFamily="2" charset="77"/>
            </a:endParaRPr>
          </a:p>
        </p:txBody>
      </p:sp>
      <p:sp>
        <p:nvSpPr>
          <p:cNvPr id="4" name="Titre 3">
            <a:extLst>
              <a:ext uri="{FF2B5EF4-FFF2-40B4-BE49-F238E27FC236}">
                <a16:creationId xmlns:a16="http://schemas.microsoft.com/office/drawing/2014/main" id="{27773B21-BD65-3C99-A184-DF17D9C7A29A}"/>
              </a:ext>
            </a:extLst>
          </p:cNvPr>
          <p:cNvSpPr>
            <a:spLocks noGrp="1"/>
          </p:cNvSpPr>
          <p:nvPr>
            <p:ph type="title"/>
          </p:nvPr>
        </p:nvSpPr>
        <p:spPr>
          <a:xfrm>
            <a:off x="612647" y="204886"/>
            <a:ext cx="10966705" cy="611102"/>
          </a:xfrm>
        </p:spPr>
        <p:txBody>
          <a:bodyPr/>
          <a:lstStyle/>
          <a:p>
            <a:r>
              <a:rPr lang="fr-CA" dirty="0">
                <a:latin typeface="Visby CF Medium" pitchFamily="2" charset="77"/>
              </a:rPr>
              <a:t>Bibliographie</a:t>
            </a:r>
          </a:p>
        </p:txBody>
      </p:sp>
    </p:spTree>
    <p:extLst>
      <p:ext uri="{BB962C8B-B14F-4D97-AF65-F5344CB8AC3E}">
        <p14:creationId xmlns:p14="http://schemas.microsoft.com/office/powerpoint/2010/main" val="11042288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5689D-1C98-1450-A9B7-E5042BF3159E}"/>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FACC590-012E-1E36-6A35-7379357076E8}"/>
              </a:ext>
            </a:extLst>
          </p:cNvPr>
          <p:cNvSpPr>
            <a:spLocks noGrp="1"/>
          </p:cNvSpPr>
          <p:nvPr>
            <p:ph type="sldNum" sz="quarter" idx="4"/>
          </p:nvPr>
        </p:nvSpPr>
        <p:spPr/>
        <p:txBody>
          <a:bodyPr/>
          <a:lstStyle/>
          <a:p>
            <a:fld id="{CC057153-B650-4DEB-B370-79DDCFDCE934}" type="slidenum">
              <a:rPr lang="en-US" smtClean="0"/>
              <a:pPr/>
              <a:t>54</a:t>
            </a:fld>
            <a:endParaRPr lang="en-US" dirty="0"/>
          </a:p>
        </p:txBody>
      </p:sp>
      <p:sp>
        <p:nvSpPr>
          <p:cNvPr id="3" name="Espace réservé du contenu 2">
            <a:extLst>
              <a:ext uri="{FF2B5EF4-FFF2-40B4-BE49-F238E27FC236}">
                <a16:creationId xmlns:a16="http://schemas.microsoft.com/office/drawing/2014/main" id="{380D2642-AF47-A853-2120-F6997F07A6A0}"/>
              </a:ext>
            </a:extLst>
          </p:cNvPr>
          <p:cNvSpPr>
            <a:spLocks noGrp="1"/>
          </p:cNvSpPr>
          <p:nvPr>
            <p:ph idx="1"/>
          </p:nvPr>
        </p:nvSpPr>
        <p:spPr>
          <a:xfrm>
            <a:off x="612647" y="1079413"/>
            <a:ext cx="10966706" cy="5738714"/>
          </a:xfrm>
        </p:spPr>
        <p:txBody>
          <a:bodyPr>
            <a:normAutofit/>
          </a:bodyPr>
          <a:lstStyle/>
          <a:p>
            <a:r>
              <a:rPr lang="fr-CA" sz="2400" dirty="0">
                <a:solidFill>
                  <a:srgbClr val="000000"/>
                </a:solidFill>
                <a:effectLst/>
                <a:latin typeface="Visby CF" pitchFamily="2" charset="77"/>
              </a:rPr>
              <a:t>Observatoire sur la réussite en enseignement supérieur. </a:t>
            </a:r>
            <a:r>
              <a:rPr lang="fr-CA" sz="2400" i="1" dirty="0">
                <a:solidFill>
                  <a:srgbClr val="000000"/>
                </a:solidFill>
                <a:effectLst/>
                <a:latin typeface="Visby CF Bold" pitchFamily="2" charset="77"/>
              </a:rPr>
              <a:t>Équité, diversité et inclusion (EDI) : au cœur de la réussite étudiante</a:t>
            </a:r>
            <a:r>
              <a:rPr lang="fr-CA" sz="2400" dirty="0">
                <a:solidFill>
                  <a:srgbClr val="000000"/>
                </a:solidFill>
                <a:effectLst/>
                <a:latin typeface="Visby CF" pitchFamily="2" charset="77"/>
              </a:rPr>
              <a:t>. </a:t>
            </a:r>
            <a:r>
              <a:rPr lang="fr-CA" sz="2400" dirty="0">
                <a:solidFill>
                  <a:srgbClr val="0000EE"/>
                </a:solidFill>
                <a:effectLst/>
                <a:latin typeface="Visby CF" pitchFamily="2" charset="77"/>
                <a:hlinkClick r:id="rId3">
                  <a:extLst>
                    <a:ext uri="{A12FA001-AC4F-418D-AE19-62706E023703}">
                      <ahyp:hlinkClr xmlns:ahyp="http://schemas.microsoft.com/office/drawing/2018/hyperlinkcolor" val="tx"/>
                    </a:ext>
                  </a:extLst>
                </a:hlinkClick>
              </a:rPr>
              <a:t>https://oresquebec.ca/dossiers/equite-diversite-et-inclusion-edi-au-coeur-de-la-reussiteetudiante/</a:t>
            </a:r>
            <a:r>
              <a:rPr lang="fr-CA" sz="2400" dirty="0">
                <a:solidFill>
                  <a:srgbClr val="0000EE"/>
                </a:solidFill>
                <a:effectLst/>
                <a:latin typeface="Visby CF" pitchFamily="2" charset="77"/>
              </a:rPr>
              <a:t> </a:t>
            </a:r>
          </a:p>
          <a:p>
            <a:endParaRPr lang="fr-CA" dirty="0">
              <a:solidFill>
                <a:srgbClr val="000000"/>
              </a:solidFill>
              <a:effectLst/>
              <a:latin typeface="Helvetica Neue" panose="02000503000000020004" pitchFamily="2" charset="0"/>
            </a:endParaRPr>
          </a:p>
          <a:p>
            <a:endParaRPr lang="fr-CA" dirty="0">
              <a:solidFill>
                <a:srgbClr val="0000EE"/>
              </a:solidFill>
              <a:effectLst/>
              <a:latin typeface="Visby CF" pitchFamily="2" charset="77"/>
            </a:endParaRPr>
          </a:p>
          <a:p>
            <a:endParaRPr lang="fr-CA" dirty="0">
              <a:solidFill>
                <a:srgbClr val="0000EE"/>
              </a:solidFill>
              <a:latin typeface="Visby CF" pitchFamily="2" charset="77"/>
            </a:endParaRPr>
          </a:p>
        </p:txBody>
      </p:sp>
      <p:sp>
        <p:nvSpPr>
          <p:cNvPr id="4" name="Titre 3">
            <a:extLst>
              <a:ext uri="{FF2B5EF4-FFF2-40B4-BE49-F238E27FC236}">
                <a16:creationId xmlns:a16="http://schemas.microsoft.com/office/drawing/2014/main" id="{68397222-5A9D-8E61-BFA9-BAE923285FA9}"/>
              </a:ext>
            </a:extLst>
          </p:cNvPr>
          <p:cNvSpPr>
            <a:spLocks noGrp="1"/>
          </p:cNvSpPr>
          <p:nvPr>
            <p:ph type="title"/>
          </p:nvPr>
        </p:nvSpPr>
        <p:spPr>
          <a:xfrm>
            <a:off x="612647" y="204886"/>
            <a:ext cx="10966705" cy="611102"/>
          </a:xfrm>
        </p:spPr>
        <p:txBody>
          <a:bodyPr/>
          <a:lstStyle/>
          <a:p>
            <a:r>
              <a:rPr lang="fr-CA" dirty="0">
                <a:latin typeface="Visby CF Medium" pitchFamily="2" charset="77"/>
              </a:rPr>
              <a:t>Bibliographie</a:t>
            </a:r>
          </a:p>
        </p:txBody>
      </p:sp>
    </p:spTree>
    <p:extLst>
      <p:ext uri="{BB962C8B-B14F-4D97-AF65-F5344CB8AC3E}">
        <p14:creationId xmlns:p14="http://schemas.microsoft.com/office/powerpoint/2010/main" val="3615180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4EF1E-2757-C861-A65C-2DD1BC2BF217}"/>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3DB162-4B16-55A2-EA77-6EF11617E297}"/>
              </a:ext>
            </a:extLst>
          </p:cNvPr>
          <p:cNvSpPr>
            <a:spLocks noGrp="1"/>
          </p:cNvSpPr>
          <p:nvPr>
            <p:ph type="sldNum" sz="quarter" idx="4"/>
          </p:nvPr>
        </p:nvSpPr>
        <p:spPr/>
        <p:txBody>
          <a:bodyPr/>
          <a:lstStyle/>
          <a:p>
            <a:fld id="{CC057153-B650-4DEB-B370-79DDCFDCE934}" type="slidenum">
              <a:rPr lang="en-US" smtClean="0"/>
              <a:pPr/>
              <a:t>55</a:t>
            </a:fld>
            <a:endParaRPr lang="en-US" dirty="0"/>
          </a:p>
        </p:txBody>
      </p:sp>
      <p:sp>
        <p:nvSpPr>
          <p:cNvPr id="3" name="Espace réservé du contenu 2">
            <a:extLst>
              <a:ext uri="{FF2B5EF4-FFF2-40B4-BE49-F238E27FC236}">
                <a16:creationId xmlns:a16="http://schemas.microsoft.com/office/drawing/2014/main" id="{18A510ED-A2ED-2784-81D5-F7E9A77B8B58}"/>
              </a:ext>
            </a:extLst>
          </p:cNvPr>
          <p:cNvSpPr>
            <a:spLocks noGrp="1"/>
          </p:cNvSpPr>
          <p:nvPr>
            <p:ph idx="1"/>
          </p:nvPr>
        </p:nvSpPr>
        <p:spPr>
          <a:xfrm>
            <a:off x="612647" y="1079413"/>
            <a:ext cx="10966706" cy="5738714"/>
          </a:xfrm>
        </p:spPr>
        <p:txBody>
          <a:bodyPr>
            <a:normAutofit/>
          </a:bodyPr>
          <a:lstStyle/>
          <a:p>
            <a:endParaRPr lang="fr-CA" dirty="0">
              <a:solidFill>
                <a:srgbClr val="000000"/>
              </a:solidFill>
              <a:effectLst/>
              <a:latin typeface="Helvetica Neue" panose="02000503000000020004" pitchFamily="2" charset="0"/>
            </a:endParaRPr>
          </a:p>
          <a:p>
            <a:r>
              <a:rPr lang="fr-CA" dirty="0">
                <a:solidFill>
                  <a:srgbClr val="0000EE"/>
                </a:solidFill>
                <a:effectLst/>
                <a:latin typeface="Visby CF" pitchFamily="2" charset="77"/>
                <a:hlinkClick r:id="rId3">
                  <a:extLst>
                    <a:ext uri="{A12FA001-AC4F-418D-AE19-62706E023703}">
                      <ahyp:hlinkClr xmlns:ahyp="http://schemas.microsoft.com/office/drawing/2018/hyperlinkcolor" val="tx"/>
                    </a:ext>
                  </a:extLst>
                </a:hlinkClick>
              </a:rPr>
              <a:t>Outils d’accessibilité d’Adobe </a:t>
            </a:r>
            <a:r>
              <a:rPr lang="fr-CA" dirty="0" err="1">
                <a:solidFill>
                  <a:srgbClr val="0000EE"/>
                </a:solidFill>
                <a:effectLst/>
                <a:latin typeface="Visby CF" pitchFamily="2" charset="77"/>
                <a:hlinkClick r:id="rId3">
                  <a:extLst>
                    <a:ext uri="{A12FA001-AC4F-418D-AE19-62706E023703}">
                      <ahyp:hlinkClr xmlns:ahyp="http://schemas.microsoft.com/office/drawing/2018/hyperlinkcolor" val="tx"/>
                    </a:ext>
                  </a:extLst>
                </a:hlinkClick>
              </a:rPr>
              <a:t>Color</a:t>
            </a:r>
            <a:r>
              <a:rPr lang="fr-CA" dirty="0">
                <a:solidFill>
                  <a:srgbClr val="0000EE"/>
                </a:solidFill>
                <a:effectLst/>
                <a:latin typeface="Visby CF" pitchFamily="2" charset="77"/>
                <a:hlinkClick r:id="rId3">
                  <a:extLst>
                    <a:ext uri="{A12FA001-AC4F-418D-AE19-62706E023703}">
                      <ahyp:hlinkClr xmlns:ahyp="http://schemas.microsoft.com/office/drawing/2018/hyperlinkcolor" val="tx"/>
                    </a:ext>
                  </a:extLst>
                </a:hlinkClick>
              </a:rPr>
              <a:t> pour les contrastes</a:t>
            </a:r>
            <a:endParaRPr lang="fr-CA" dirty="0">
              <a:solidFill>
                <a:srgbClr val="0000EE"/>
              </a:solidFill>
              <a:effectLst/>
              <a:latin typeface="Visby CF" pitchFamily="2" charset="77"/>
            </a:endParaRPr>
          </a:p>
          <a:p>
            <a:r>
              <a:rPr lang="fr-CA" dirty="0">
                <a:solidFill>
                  <a:srgbClr val="0000EE"/>
                </a:solidFill>
                <a:latin typeface="Visby CF" pitchFamily="2" charset="77"/>
                <a:hlinkClick r:id="rId4">
                  <a:extLst>
                    <a:ext uri="{A12FA001-AC4F-418D-AE19-62706E023703}">
                      <ahyp:hlinkClr xmlns:ahyp="http://schemas.microsoft.com/office/drawing/2018/hyperlinkcolor" val="tx"/>
                    </a:ext>
                  </a:extLst>
                </a:hlinkClick>
              </a:rPr>
              <a:t>Guide de création de contenu numérique accessible</a:t>
            </a:r>
            <a:endParaRPr lang="fr-CA" dirty="0">
              <a:solidFill>
                <a:srgbClr val="0000EE"/>
              </a:solidFill>
              <a:latin typeface="Visby CF" pitchFamily="2" charset="77"/>
            </a:endParaRPr>
          </a:p>
          <a:p>
            <a:r>
              <a:rPr lang="fr-CA" dirty="0">
                <a:solidFill>
                  <a:srgbClr val="0000EE"/>
                </a:solidFill>
                <a:latin typeface="Visby CF" pitchFamily="2" charset="77"/>
                <a:hlinkClick r:id="rId5">
                  <a:extLst>
                    <a:ext uri="{A12FA001-AC4F-418D-AE19-62706E023703}">
                      <ahyp:hlinkClr xmlns:ahyp="http://schemas.microsoft.com/office/drawing/2018/hyperlinkcolor" val="tx"/>
                    </a:ext>
                  </a:extLst>
                </a:hlinkClick>
              </a:rPr>
              <a:t>Règles pour l’accessibilité des contenus Web (WCAG) </a:t>
            </a:r>
            <a:endParaRPr lang="fr-CA" dirty="0">
              <a:solidFill>
                <a:srgbClr val="0000EE"/>
              </a:solidFill>
              <a:latin typeface="Visby CF" pitchFamily="2" charset="77"/>
            </a:endParaRPr>
          </a:p>
          <a:p>
            <a:r>
              <a:rPr lang="fr-CA" dirty="0" err="1">
                <a:solidFill>
                  <a:srgbClr val="0000EE"/>
                </a:solidFill>
                <a:latin typeface="Visby CF" pitchFamily="2" charset="77"/>
                <a:hlinkClick r:id="rId6">
                  <a:extLst>
                    <a:ext uri="{A12FA001-AC4F-418D-AE19-62706E023703}">
                      <ahyp:hlinkClr xmlns:ahyp="http://schemas.microsoft.com/office/drawing/2018/hyperlinkcolor" val="tx"/>
                    </a:ext>
                  </a:extLst>
                </a:hlinkClick>
              </a:rPr>
              <a:t>Funkify</a:t>
            </a:r>
            <a:r>
              <a:rPr lang="fr-CA" dirty="0">
                <a:solidFill>
                  <a:srgbClr val="0000EE"/>
                </a:solidFill>
                <a:latin typeface="Visby CF" pitchFamily="2" charset="77"/>
                <a:hlinkClick r:id="rId6">
                  <a:extLst>
                    <a:ext uri="{A12FA001-AC4F-418D-AE19-62706E023703}">
                      <ahyp:hlinkClr xmlns:ahyp="http://schemas.microsoft.com/office/drawing/2018/hyperlinkcolor" val="tx"/>
                    </a:ext>
                  </a:extLst>
                </a:hlinkClick>
              </a:rPr>
              <a:t> – </a:t>
            </a:r>
            <a:r>
              <a:rPr lang="fr-CA" dirty="0" err="1">
                <a:solidFill>
                  <a:srgbClr val="0000EE"/>
                </a:solidFill>
                <a:latin typeface="Visby CF" pitchFamily="2" charset="77"/>
                <a:hlinkClick r:id="rId6">
                  <a:extLst>
                    <a:ext uri="{A12FA001-AC4F-418D-AE19-62706E023703}">
                      <ahyp:hlinkClr xmlns:ahyp="http://schemas.microsoft.com/office/drawing/2018/hyperlinkcolor" val="tx"/>
                    </a:ext>
                  </a:extLst>
                </a:hlinkClick>
              </a:rPr>
              <a:t>Disability</a:t>
            </a:r>
            <a:r>
              <a:rPr lang="fr-CA" dirty="0">
                <a:solidFill>
                  <a:srgbClr val="0000EE"/>
                </a:solidFill>
                <a:latin typeface="Visby CF" pitchFamily="2" charset="77"/>
                <a:hlinkClick r:id="rId6">
                  <a:extLst>
                    <a:ext uri="{A12FA001-AC4F-418D-AE19-62706E023703}">
                      <ahyp:hlinkClr xmlns:ahyp="http://schemas.microsoft.com/office/drawing/2018/hyperlinkcolor" val="tx"/>
                    </a:ext>
                  </a:extLst>
                </a:hlinkClick>
              </a:rPr>
              <a:t> Simulator</a:t>
            </a:r>
            <a:endParaRPr lang="fr-CA" dirty="0">
              <a:solidFill>
                <a:srgbClr val="0000EE"/>
              </a:solidFill>
              <a:latin typeface="Visby CF" pitchFamily="2" charset="77"/>
            </a:endParaRPr>
          </a:p>
        </p:txBody>
      </p:sp>
      <p:sp>
        <p:nvSpPr>
          <p:cNvPr id="4" name="Titre 3">
            <a:extLst>
              <a:ext uri="{FF2B5EF4-FFF2-40B4-BE49-F238E27FC236}">
                <a16:creationId xmlns:a16="http://schemas.microsoft.com/office/drawing/2014/main" id="{80F7823E-8974-D24F-0810-4DA6376B9141}"/>
              </a:ext>
            </a:extLst>
          </p:cNvPr>
          <p:cNvSpPr>
            <a:spLocks noGrp="1"/>
          </p:cNvSpPr>
          <p:nvPr>
            <p:ph type="title"/>
          </p:nvPr>
        </p:nvSpPr>
        <p:spPr>
          <a:xfrm>
            <a:off x="612647" y="204886"/>
            <a:ext cx="10966705" cy="611102"/>
          </a:xfrm>
        </p:spPr>
        <p:txBody>
          <a:bodyPr/>
          <a:lstStyle/>
          <a:p>
            <a:r>
              <a:rPr lang="fr-CA" dirty="0">
                <a:latin typeface="Visby CF Medium" pitchFamily="2" charset="77"/>
              </a:rPr>
              <a:t>Outils/Références utiles</a:t>
            </a:r>
          </a:p>
        </p:txBody>
      </p:sp>
    </p:spTree>
    <p:extLst>
      <p:ext uri="{BB962C8B-B14F-4D97-AF65-F5344CB8AC3E}">
        <p14:creationId xmlns:p14="http://schemas.microsoft.com/office/powerpoint/2010/main" val="731156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ZoneTexte 84">
            <a:extLst>
              <a:ext uri="{FF2B5EF4-FFF2-40B4-BE49-F238E27FC236}">
                <a16:creationId xmlns:a16="http://schemas.microsoft.com/office/drawing/2014/main" id="{3DB9E824-2EF1-935B-DD98-60F2EBC62A10}"/>
              </a:ext>
            </a:extLst>
          </p:cNvPr>
          <p:cNvSpPr txBox="1"/>
          <p:nvPr/>
        </p:nvSpPr>
        <p:spPr>
          <a:xfrm>
            <a:off x="4024210" y="5822584"/>
            <a:ext cx="3545048" cy="830997"/>
          </a:xfrm>
          <a:prstGeom prst="rect">
            <a:avLst/>
          </a:prstGeom>
          <a:noFill/>
        </p:spPr>
        <p:txBody>
          <a:bodyPr wrap="square" rtlCol="0">
            <a:spAutoFit/>
          </a:bodyPr>
          <a:lstStyle/>
          <a:p>
            <a:pPr algn="ctr"/>
            <a:r>
              <a:rPr lang="fr-CA" sz="2400" dirty="0">
                <a:solidFill>
                  <a:schemeClr val="bg1"/>
                </a:solidFill>
                <a:latin typeface="Visby CF" pitchFamily="50" charset="0"/>
              </a:rPr>
              <a:t>Une passion pour l’accessibilité numérique</a:t>
            </a:r>
          </a:p>
        </p:txBody>
      </p:sp>
      <p:pic>
        <p:nvPicPr>
          <p:cNvPr id="87" name="Image 86" descr="Un personnage qui hésite à déposer un ingrédient dans un bol.">
            <a:extLst>
              <a:ext uri="{FF2B5EF4-FFF2-40B4-BE49-F238E27FC236}">
                <a16:creationId xmlns:a16="http://schemas.microsoft.com/office/drawing/2014/main" id="{327A7904-56CD-2056-45D3-6072F02A6061}"/>
              </a:ext>
            </a:extLst>
          </p:cNvPr>
          <p:cNvPicPr>
            <a:picLocks noChangeAspect="1"/>
          </p:cNvPicPr>
          <p:nvPr/>
        </p:nvPicPr>
        <p:blipFill>
          <a:blip r:embed="rId3">
            <a:extLst>
              <a:ext uri="{28A0092B-C50C-407E-A947-70E740481C1C}">
                <a14:useLocalDpi xmlns:a14="http://schemas.microsoft.com/office/drawing/2010/main" val="0"/>
              </a:ext>
            </a:extLst>
          </a:blip>
          <a:srcRect l="52593" t="45937" r="5711" b="32399"/>
          <a:stretch/>
        </p:blipFill>
        <p:spPr>
          <a:xfrm>
            <a:off x="4820191" y="4502103"/>
            <a:ext cx="2033196" cy="1320481"/>
          </a:xfrm>
          <a:prstGeom prst="rect">
            <a:avLst/>
          </a:prstGeom>
        </p:spPr>
      </p:pic>
      <p:sp>
        <p:nvSpPr>
          <p:cNvPr id="84" name="ZoneTexte 83">
            <a:extLst>
              <a:ext uri="{FF2B5EF4-FFF2-40B4-BE49-F238E27FC236}">
                <a16:creationId xmlns:a16="http://schemas.microsoft.com/office/drawing/2014/main" id="{9EC81D3C-583D-20BC-6414-0A5F2B0A9EF3}"/>
              </a:ext>
            </a:extLst>
          </p:cNvPr>
          <p:cNvSpPr txBox="1"/>
          <p:nvPr/>
        </p:nvSpPr>
        <p:spPr>
          <a:xfrm>
            <a:off x="8783213" y="3222599"/>
            <a:ext cx="1971924" cy="461665"/>
          </a:xfrm>
          <a:prstGeom prst="rect">
            <a:avLst/>
          </a:prstGeom>
          <a:noFill/>
        </p:spPr>
        <p:txBody>
          <a:bodyPr wrap="square" rtlCol="0">
            <a:spAutoFit/>
          </a:bodyPr>
          <a:lstStyle/>
          <a:p>
            <a:pPr algn="ctr"/>
            <a:r>
              <a:rPr lang="fr-CA" sz="2400" dirty="0">
                <a:solidFill>
                  <a:schemeClr val="bg1"/>
                </a:solidFill>
                <a:latin typeface="Visby CF" pitchFamily="50" charset="0"/>
              </a:rPr>
              <a:t>Un TDAH</a:t>
            </a:r>
          </a:p>
        </p:txBody>
      </p:sp>
      <p:pic>
        <p:nvPicPr>
          <p:cNvPr id="69" name="Image 68" descr="Un personnage qui dépose un verre de poudre jaune dans un bol.">
            <a:extLst>
              <a:ext uri="{FF2B5EF4-FFF2-40B4-BE49-F238E27FC236}">
                <a16:creationId xmlns:a16="http://schemas.microsoft.com/office/drawing/2014/main" id="{3CFC2DE2-02E4-7B99-6316-432FBD78045E}"/>
              </a:ext>
            </a:extLst>
          </p:cNvPr>
          <p:cNvPicPr>
            <a:picLocks noChangeAspect="1"/>
          </p:cNvPicPr>
          <p:nvPr/>
        </p:nvPicPr>
        <p:blipFill>
          <a:blip r:embed="rId3">
            <a:extLst>
              <a:ext uri="{28A0092B-C50C-407E-A947-70E740481C1C}">
                <a14:useLocalDpi xmlns:a14="http://schemas.microsoft.com/office/drawing/2010/main" val="0"/>
              </a:ext>
            </a:extLst>
          </a:blip>
          <a:srcRect l="3304" t="15805" r="52794" b="61957"/>
          <a:stretch/>
        </p:blipFill>
        <p:spPr>
          <a:xfrm>
            <a:off x="8732633" y="1680898"/>
            <a:ext cx="2140771" cy="1355464"/>
          </a:xfrm>
          <a:prstGeom prst="rect">
            <a:avLst/>
          </a:prstGeom>
        </p:spPr>
      </p:pic>
      <p:sp>
        <p:nvSpPr>
          <p:cNvPr id="83" name="ZoneTexte 82">
            <a:extLst>
              <a:ext uri="{FF2B5EF4-FFF2-40B4-BE49-F238E27FC236}">
                <a16:creationId xmlns:a16="http://schemas.microsoft.com/office/drawing/2014/main" id="{FE6FB681-39F5-9B02-21AD-7F6E15F7AE3E}"/>
              </a:ext>
            </a:extLst>
          </p:cNvPr>
          <p:cNvSpPr txBox="1"/>
          <p:nvPr/>
        </p:nvSpPr>
        <p:spPr>
          <a:xfrm>
            <a:off x="4810772" y="3180151"/>
            <a:ext cx="1971924" cy="1200329"/>
          </a:xfrm>
          <a:prstGeom prst="rect">
            <a:avLst/>
          </a:prstGeom>
          <a:noFill/>
        </p:spPr>
        <p:txBody>
          <a:bodyPr wrap="square" rtlCol="0">
            <a:spAutoFit/>
          </a:bodyPr>
          <a:lstStyle/>
          <a:p>
            <a:pPr algn="ctr"/>
            <a:r>
              <a:rPr lang="fr-CA" sz="2400" dirty="0">
                <a:solidFill>
                  <a:schemeClr val="bg1"/>
                </a:solidFill>
                <a:latin typeface="Visby CF" pitchFamily="50" charset="0"/>
              </a:rPr>
              <a:t>Des difficultés scolaires</a:t>
            </a:r>
          </a:p>
        </p:txBody>
      </p:sp>
      <p:grpSp>
        <p:nvGrpSpPr>
          <p:cNvPr id="79" name="Groupe 78" descr="Un personnage qui dépose une cuillère de poudre rose dans un bol.">
            <a:extLst>
              <a:ext uri="{FF2B5EF4-FFF2-40B4-BE49-F238E27FC236}">
                <a16:creationId xmlns:a16="http://schemas.microsoft.com/office/drawing/2014/main" id="{709191EF-31D7-FA53-CFA6-CE802810DCE3}"/>
              </a:ext>
            </a:extLst>
          </p:cNvPr>
          <p:cNvGrpSpPr>
            <a:grpSpLocks noGrp="1" noUngrp="1" noRot="1" noMove="1" noResize="1"/>
          </p:cNvGrpSpPr>
          <p:nvPr/>
        </p:nvGrpSpPr>
        <p:grpSpPr>
          <a:xfrm>
            <a:off x="4780136" y="1680898"/>
            <a:ext cx="2033196" cy="1355464"/>
            <a:chOff x="5916708" y="2073536"/>
            <a:chExt cx="2033196" cy="1355464"/>
          </a:xfrm>
        </p:grpSpPr>
        <p:pic>
          <p:nvPicPr>
            <p:cNvPr id="73" name="Image 72" descr="Une image contenant texte, dessin, croquis, dessin humoristique&#10;&#10;Le contenu généré par l’IA peut être incorrect.">
              <a:extLst>
                <a:ext uri="{FF2B5EF4-FFF2-40B4-BE49-F238E27FC236}">
                  <a16:creationId xmlns:a16="http://schemas.microsoft.com/office/drawing/2014/main" id="{4A348C28-4006-17DE-5AEE-945E1FC0211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4626" t="45279" r="53677" b="32483"/>
            <a:stretch/>
          </p:blipFill>
          <p:spPr>
            <a:xfrm>
              <a:off x="5916708" y="2073536"/>
              <a:ext cx="2033196" cy="1355464"/>
            </a:xfrm>
            <a:prstGeom prst="rect">
              <a:avLst/>
            </a:prstGeom>
          </p:spPr>
        </p:pic>
        <p:sp>
          <p:nvSpPr>
            <p:cNvPr id="78" name="Rectangle 77">
              <a:extLst>
                <a:ext uri="{FF2B5EF4-FFF2-40B4-BE49-F238E27FC236}">
                  <a16:creationId xmlns:a16="http://schemas.microsoft.com/office/drawing/2014/main" id="{0F9105D5-76F2-0A50-D874-19CDB9374BD5}"/>
                </a:ext>
              </a:extLst>
            </p:cNvPr>
            <p:cNvSpPr>
              <a:spLocks noGrp="1" noRot="1" noMove="1" noResize="1" noEditPoints="1" noAdjustHandles="1" noChangeArrowheads="1" noChangeShapeType="1"/>
            </p:cNvSpPr>
            <p:nvPr/>
          </p:nvSpPr>
          <p:spPr>
            <a:xfrm>
              <a:off x="7389628" y="2073536"/>
              <a:ext cx="281763" cy="901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82" name="ZoneTexte 81">
            <a:extLst>
              <a:ext uri="{FF2B5EF4-FFF2-40B4-BE49-F238E27FC236}">
                <a16:creationId xmlns:a16="http://schemas.microsoft.com/office/drawing/2014/main" id="{496C4108-C8E6-000A-19AF-2E6BA1DEF51C}"/>
              </a:ext>
            </a:extLst>
          </p:cNvPr>
          <p:cNvSpPr txBox="1"/>
          <p:nvPr/>
        </p:nvSpPr>
        <p:spPr>
          <a:xfrm>
            <a:off x="858275" y="3084100"/>
            <a:ext cx="1971924" cy="1200329"/>
          </a:xfrm>
          <a:prstGeom prst="rect">
            <a:avLst/>
          </a:prstGeom>
          <a:noFill/>
        </p:spPr>
        <p:txBody>
          <a:bodyPr wrap="square" rtlCol="0">
            <a:spAutoFit/>
          </a:bodyPr>
          <a:lstStyle/>
          <a:p>
            <a:pPr algn="ctr"/>
            <a:r>
              <a:rPr lang="fr-CA" sz="2400" dirty="0">
                <a:solidFill>
                  <a:schemeClr val="bg1"/>
                </a:solidFill>
                <a:latin typeface="Visby CF" pitchFamily="50" charset="0"/>
              </a:rPr>
              <a:t>Une déficience à l’œil gauche</a:t>
            </a:r>
          </a:p>
        </p:txBody>
      </p:sp>
      <p:grpSp>
        <p:nvGrpSpPr>
          <p:cNvPr id="77" name="Groupe 76" descr="Un personnage qui dépose une cuillère de poudre bleue dans un bol.">
            <a:extLst>
              <a:ext uri="{FF2B5EF4-FFF2-40B4-BE49-F238E27FC236}">
                <a16:creationId xmlns:a16="http://schemas.microsoft.com/office/drawing/2014/main" id="{0E38CD64-6309-E25A-2B4B-D1F3B70B2575}"/>
              </a:ext>
            </a:extLst>
          </p:cNvPr>
          <p:cNvGrpSpPr>
            <a:grpSpLocks noGrp="1" noUngrp="1" noRot="1" noMove="1" noResize="1"/>
          </p:cNvGrpSpPr>
          <p:nvPr/>
        </p:nvGrpSpPr>
        <p:grpSpPr>
          <a:xfrm>
            <a:off x="827639" y="1680898"/>
            <a:ext cx="2033196" cy="1355464"/>
            <a:chOff x="3539266" y="2073536"/>
            <a:chExt cx="2033196" cy="1355464"/>
          </a:xfrm>
        </p:grpSpPr>
        <p:pic>
          <p:nvPicPr>
            <p:cNvPr id="71" name="Image 70" descr="Une image contenant texte, dessin, croquis, dessin humoristique&#10;&#10;Le contenu généré par l’IA peut être incorrect.">
              <a:extLst>
                <a:ext uri="{FF2B5EF4-FFF2-40B4-BE49-F238E27FC236}">
                  <a16:creationId xmlns:a16="http://schemas.microsoft.com/office/drawing/2014/main" id="{3EE5249C-F2D9-32DF-AF14-C89DF728E34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52500" t="15452" r="5803" b="62310"/>
            <a:stretch/>
          </p:blipFill>
          <p:spPr>
            <a:xfrm>
              <a:off x="3539266" y="2073536"/>
              <a:ext cx="2033196" cy="1355464"/>
            </a:xfrm>
            <a:prstGeom prst="rect">
              <a:avLst/>
            </a:prstGeom>
          </p:spPr>
        </p:pic>
        <p:sp>
          <p:nvSpPr>
            <p:cNvPr id="76" name="Rectangle 75">
              <a:extLst>
                <a:ext uri="{FF2B5EF4-FFF2-40B4-BE49-F238E27FC236}">
                  <a16:creationId xmlns:a16="http://schemas.microsoft.com/office/drawing/2014/main" id="{7CBD6766-E09F-4280-14D5-165ED0ED8C8F}"/>
                </a:ext>
              </a:extLst>
            </p:cNvPr>
            <p:cNvSpPr>
              <a:spLocks noGrp="1" noRot="1" noMove="1" noResize="1" noEditPoints="1" noAdjustHandles="1" noChangeArrowheads="1" noChangeShapeType="1"/>
            </p:cNvSpPr>
            <p:nvPr/>
          </p:nvSpPr>
          <p:spPr>
            <a:xfrm>
              <a:off x="4758070" y="2073536"/>
              <a:ext cx="680484" cy="270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 name="Titre 6">
            <a:extLst>
              <a:ext uri="{FF2B5EF4-FFF2-40B4-BE49-F238E27FC236}">
                <a16:creationId xmlns:a16="http://schemas.microsoft.com/office/drawing/2014/main" id="{D113F31B-30B5-64E4-A8A6-2F31CDAFF34E}"/>
              </a:ext>
            </a:extLst>
          </p:cNvPr>
          <p:cNvSpPr>
            <a:spLocks noGrp="1"/>
          </p:cNvSpPr>
          <p:nvPr>
            <p:ph type="title"/>
          </p:nvPr>
        </p:nvSpPr>
        <p:spPr/>
        <p:txBody>
          <a:bodyPr>
            <a:normAutofit/>
          </a:bodyPr>
          <a:lstStyle/>
          <a:p>
            <a:r>
              <a:rPr lang="fr-CA" sz="4400" dirty="0">
                <a:latin typeface="Visby CF Medium" pitchFamily="2" charset="77"/>
              </a:rPr>
              <a:t>Quand l’univers m’a créé…</a:t>
            </a:r>
          </a:p>
        </p:txBody>
      </p:sp>
    </p:spTree>
    <p:extLst>
      <p:ext uri="{BB962C8B-B14F-4D97-AF65-F5344CB8AC3E}">
        <p14:creationId xmlns:p14="http://schemas.microsoft.com/office/powerpoint/2010/main" val="208138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4" grpId="0"/>
      <p:bldP spid="83" grpId="0"/>
      <p:bldP spid="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D9516-D8AB-13D7-B654-F02337A16859}"/>
            </a:ext>
          </a:extLst>
        </p:cNvPr>
        <p:cNvGrpSpPr/>
        <p:nvPr/>
      </p:nvGrpSpPr>
      <p:grpSpPr>
        <a:xfrm>
          <a:off x="0" y="0"/>
          <a:ext cx="0" cy="0"/>
          <a:chOff x="0" y="0"/>
          <a:chExt cx="0" cy="0"/>
        </a:xfrm>
      </p:grpSpPr>
      <p:grpSp>
        <p:nvGrpSpPr>
          <p:cNvPr id="81" name="Groupe 80" descr="Un personnage qui fait un dégât en déposant un verre trop remplie dans un bol. ">
            <a:extLst>
              <a:ext uri="{FF2B5EF4-FFF2-40B4-BE49-F238E27FC236}">
                <a16:creationId xmlns:a16="http://schemas.microsoft.com/office/drawing/2014/main" id="{58F79258-81B6-F7C0-D8B5-F25795935F2F}"/>
              </a:ext>
            </a:extLst>
          </p:cNvPr>
          <p:cNvGrpSpPr>
            <a:grpSpLocks noGrp="1" noUngrp="1" noRot="1" noMove="1" noResize="1"/>
          </p:cNvGrpSpPr>
          <p:nvPr/>
        </p:nvGrpSpPr>
        <p:grpSpPr>
          <a:xfrm>
            <a:off x="3127512" y="1680898"/>
            <a:ext cx="5936974" cy="4134258"/>
            <a:chOff x="4528969" y="4625787"/>
            <a:chExt cx="2474259" cy="1683573"/>
          </a:xfrm>
        </p:grpSpPr>
        <p:pic>
          <p:nvPicPr>
            <p:cNvPr id="75" name="Image 74" descr="Une image contenant texte, dessin, croquis, dessin humoristique&#10;&#10;Le contenu généré par l’IA peut être incorrect.">
              <a:extLst>
                <a:ext uri="{FF2B5EF4-FFF2-40B4-BE49-F238E27FC236}">
                  <a16:creationId xmlns:a16="http://schemas.microsoft.com/office/drawing/2014/main" id="{307983D7-4086-282C-A43E-A2A7353C7C5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7863" t="69635" r="31395" b="2744"/>
            <a:stretch/>
          </p:blipFill>
          <p:spPr>
            <a:xfrm>
              <a:off x="4528969" y="4625787"/>
              <a:ext cx="2474259" cy="1683573"/>
            </a:xfrm>
            <a:prstGeom prst="rect">
              <a:avLst/>
            </a:prstGeom>
          </p:spPr>
        </p:pic>
        <p:sp>
          <p:nvSpPr>
            <p:cNvPr id="80" name="Rectangle 79">
              <a:extLst>
                <a:ext uri="{FF2B5EF4-FFF2-40B4-BE49-F238E27FC236}">
                  <a16:creationId xmlns:a16="http://schemas.microsoft.com/office/drawing/2014/main" id="{982A6C4C-A0FF-D949-5C08-219C5B205CB0}"/>
                </a:ext>
              </a:extLst>
            </p:cNvPr>
            <p:cNvSpPr>
              <a:spLocks noGrp="1" noRot="1" noMove="1" noResize="1" noEditPoints="1" noAdjustHandles="1" noChangeArrowheads="1" noChangeShapeType="1"/>
            </p:cNvSpPr>
            <p:nvPr/>
          </p:nvSpPr>
          <p:spPr>
            <a:xfrm>
              <a:off x="5975497" y="4625787"/>
              <a:ext cx="595423" cy="1588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 name="Titre 6">
            <a:extLst>
              <a:ext uri="{FF2B5EF4-FFF2-40B4-BE49-F238E27FC236}">
                <a16:creationId xmlns:a16="http://schemas.microsoft.com/office/drawing/2014/main" id="{43D9E0A2-D038-0678-F5D6-45B7842DC667}"/>
              </a:ext>
            </a:extLst>
          </p:cNvPr>
          <p:cNvSpPr>
            <a:spLocks noGrp="1"/>
          </p:cNvSpPr>
          <p:nvPr>
            <p:ph type="title"/>
          </p:nvPr>
        </p:nvSpPr>
        <p:spPr/>
        <p:txBody>
          <a:bodyPr>
            <a:normAutofit/>
          </a:bodyPr>
          <a:lstStyle/>
          <a:p>
            <a:r>
              <a:rPr lang="fr-CA" sz="4400" dirty="0">
                <a:latin typeface="Visby CF Medium" pitchFamily="2" charset="77"/>
              </a:rPr>
              <a:t>Oups…</a:t>
            </a:r>
          </a:p>
        </p:txBody>
      </p:sp>
    </p:spTree>
    <p:extLst>
      <p:ext uri="{BB962C8B-B14F-4D97-AF65-F5344CB8AC3E}">
        <p14:creationId xmlns:p14="http://schemas.microsoft.com/office/powerpoint/2010/main" val="119974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anim calcmode="lin" valueType="num">
                                      <p:cBhvr>
                                        <p:cTn id="8" dur="1000" fill="hold"/>
                                        <p:tgtEl>
                                          <p:spTgt spid="81"/>
                                        </p:tgtEl>
                                        <p:attrNameLst>
                                          <p:attrName>ppt_x</p:attrName>
                                        </p:attrNameLst>
                                      </p:cBhvr>
                                      <p:tavLst>
                                        <p:tav tm="0">
                                          <p:val>
                                            <p:strVal val="#ppt_x"/>
                                          </p:val>
                                        </p:tav>
                                        <p:tav tm="100000">
                                          <p:val>
                                            <p:strVal val="#ppt_x"/>
                                          </p:val>
                                        </p:tav>
                                      </p:tavLst>
                                    </p:anim>
                                    <p:anim calcmode="lin" valueType="num">
                                      <p:cBhvr>
                                        <p:cTn id="9"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F301E11-5CC5-5437-348D-B6676154D23C}"/>
              </a:ext>
            </a:extLst>
          </p:cNvPr>
          <p:cNvSpPr>
            <a:spLocks noGrp="1"/>
          </p:cNvSpPr>
          <p:nvPr>
            <p:ph type="ctrTitle"/>
          </p:nvPr>
        </p:nvSpPr>
        <p:spPr>
          <a:xfrm>
            <a:off x="1981200" y="2118423"/>
            <a:ext cx="8229600" cy="2621154"/>
          </a:xfrm>
        </p:spPr>
        <p:txBody>
          <a:bodyPr>
            <a:normAutofit/>
          </a:bodyPr>
          <a:lstStyle/>
          <a:p>
            <a:r>
              <a:rPr lang="fr-CA" dirty="0">
                <a:latin typeface="Visby CF Extra Bold" pitchFamily="50" charset="0"/>
              </a:rPr>
              <a:t>3</a:t>
            </a:r>
            <a:br>
              <a:rPr lang="fr-CA" dirty="0">
                <a:latin typeface="Visby CF Medium" pitchFamily="2" charset="77"/>
              </a:rPr>
            </a:br>
            <a:r>
              <a:rPr lang="fr-CA" dirty="0">
                <a:latin typeface="Visby CF Medium" pitchFamily="2" charset="77"/>
              </a:rPr>
              <a:t>L’état des lieux dans l’enseignement supérieur </a:t>
            </a:r>
          </a:p>
        </p:txBody>
      </p:sp>
    </p:spTree>
    <p:extLst>
      <p:ext uri="{BB962C8B-B14F-4D97-AF65-F5344CB8AC3E}">
        <p14:creationId xmlns:p14="http://schemas.microsoft.com/office/powerpoint/2010/main" val="4151876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E1D34-FD96-D5BF-400D-C070EB79BB68}"/>
            </a:ext>
          </a:extLst>
        </p:cNvPr>
        <p:cNvGrpSpPr/>
        <p:nvPr/>
      </p:nvGrpSpPr>
      <p:grpSpPr>
        <a:xfrm>
          <a:off x="0" y="0"/>
          <a:ext cx="0" cy="0"/>
          <a:chOff x="0" y="0"/>
          <a:chExt cx="0" cy="0"/>
        </a:xfrm>
      </p:grpSpPr>
      <p:sp>
        <p:nvSpPr>
          <p:cNvPr id="7" name="Espace réservé du texte 3">
            <a:extLst>
              <a:ext uri="{FF2B5EF4-FFF2-40B4-BE49-F238E27FC236}">
                <a16:creationId xmlns:a16="http://schemas.microsoft.com/office/drawing/2014/main" id="{C1884803-5D5D-1E15-A0A6-B9A0AD932E64}"/>
              </a:ext>
            </a:extLst>
          </p:cNvPr>
          <p:cNvSpPr txBox="1">
            <a:spLocks/>
          </p:cNvSpPr>
          <p:nvPr/>
        </p:nvSpPr>
        <p:spPr>
          <a:xfrm>
            <a:off x="5733766" y="5666347"/>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Les femmes représentent environ deux tiers.</a:t>
            </a:r>
            <a:endParaRPr lang="fr-CA" sz="2400" dirty="0"/>
          </a:p>
        </p:txBody>
      </p:sp>
      <p:sp>
        <p:nvSpPr>
          <p:cNvPr id="23" name="ZoneTexte 22">
            <a:extLst>
              <a:ext uri="{FF2B5EF4-FFF2-40B4-BE49-F238E27FC236}">
                <a16:creationId xmlns:a16="http://schemas.microsoft.com/office/drawing/2014/main" id="{C316A411-03E9-71DC-8B45-1A5D121343DF}"/>
              </a:ext>
            </a:extLst>
          </p:cNvPr>
          <p:cNvSpPr txBox="1"/>
          <p:nvPr/>
        </p:nvSpPr>
        <p:spPr>
          <a:xfrm>
            <a:off x="4451681" y="5728908"/>
            <a:ext cx="649705" cy="584775"/>
          </a:xfrm>
          <a:prstGeom prst="rect">
            <a:avLst/>
          </a:prstGeom>
          <a:noFill/>
        </p:spPr>
        <p:txBody>
          <a:bodyPr wrap="square" rtlCol="0">
            <a:spAutoFit/>
          </a:bodyPr>
          <a:lstStyle/>
          <a:p>
            <a:pPr algn="ctr"/>
            <a:r>
              <a:rPr lang="fr-CA" sz="3200" dirty="0">
                <a:latin typeface="Visby CF Demi Bold" pitchFamily="50" charset="0"/>
              </a:rPr>
              <a:t>5</a:t>
            </a:r>
          </a:p>
        </p:txBody>
      </p:sp>
      <p:sp>
        <p:nvSpPr>
          <p:cNvPr id="5" name="Espace réservé du texte 3">
            <a:extLst>
              <a:ext uri="{FF2B5EF4-FFF2-40B4-BE49-F238E27FC236}">
                <a16:creationId xmlns:a16="http://schemas.microsoft.com/office/drawing/2014/main" id="{DF7A0F5F-19EA-5FB5-0A58-7DBF7D3A7106}"/>
              </a:ext>
            </a:extLst>
          </p:cNvPr>
          <p:cNvSpPr txBox="1">
            <a:spLocks/>
          </p:cNvSpPr>
          <p:nvPr/>
        </p:nvSpPr>
        <p:spPr>
          <a:xfrm>
            <a:off x="5733766" y="4410888"/>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a:latin typeface="Visby CF" pitchFamily="50" charset="0"/>
                <a:ea typeface="Times New Roman" panose="02020603050405020304" pitchFamily="18" charset="0"/>
                <a:cs typeface="Times New Roman" panose="02020603050405020304" pitchFamily="18" charset="0"/>
              </a:rPr>
              <a:t>TDAH: 38%; TSM: 17%; DM: 20%</a:t>
            </a:r>
            <a:endParaRPr lang="fr-CA" sz="2400" dirty="0"/>
          </a:p>
        </p:txBody>
      </p:sp>
      <p:sp>
        <p:nvSpPr>
          <p:cNvPr id="22" name="ZoneTexte 21">
            <a:extLst>
              <a:ext uri="{FF2B5EF4-FFF2-40B4-BE49-F238E27FC236}">
                <a16:creationId xmlns:a16="http://schemas.microsoft.com/office/drawing/2014/main" id="{14EFFCBA-F707-7AAD-61F6-85FD4082D3CB}"/>
              </a:ext>
            </a:extLst>
          </p:cNvPr>
          <p:cNvSpPr txBox="1"/>
          <p:nvPr/>
        </p:nvSpPr>
        <p:spPr>
          <a:xfrm>
            <a:off x="4451682" y="4410888"/>
            <a:ext cx="649705" cy="584775"/>
          </a:xfrm>
          <a:prstGeom prst="rect">
            <a:avLst/>
          </a:prstGeom>
          <a:noFill/>
        </p:spPr>
        <p:txBody>
          <a:bodyPr wrap="square" rtlCol="0">
            <a:spAutoFit/>
          </a:bodyPr>
          <a:lstStyle/>
          <a:p>
            <a:pPr algn="ctr"/>
            <a:r>
              <a:rPr lang="fr-CA" sz="3200" dirty="0">
                <a:latin typeface="Visby CF Demi Bold" pitchFamily="50" charset="0"/>
              </a:rPr>
              <a:t>4</a:t>
            </a:r>
          </a:p>
        </p:txBody>
      </p:sp>
      <p:sp>
        <p:nvSpPr>
          <p:cNvPr id="4" name="Espace réservé du texte 3">
            <a:extLst>
              <a:ext uri="{FF2B5EF4-FFF2-40B4-BE49-F238E27FC236}">
                <a16:creationId xmlns:a16="http://schemas.microsoft.com/office/drawing/2014/main" id="{4A7B8428-2E5C-6932-7D24-7554D3DD0800}"/>
              </a:ext>
            </a:extLst>
          </p:cNvPr>
          <p:cNvSpPr txBox="1">
            <a:spLocks/>
          </p:cNvSpPr>
          <p:nvPr/>
        </p:nvSpPr>
        <p:spPr>
          <a:xfrm>
            <a:off x="5733766" y="3018275"/>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Augmente année après année</a:t>
            </a:r>
            <a:endParaRPr lang="fr-CA" sz="2400" dirty="0"/>
          </a:p>
        </p:txBody>
      </p:sp>
      <p:sp>
        <p:nvSpPr>
          <p:cNvPr id="21" name="ZoneTexte 20">
            <a:extLst>
              <a:ext uri="{FF2B5EF4-FFF2-40B4-BE49-F238E27FC236}">
                <a16:creationId xmlns:a16="http://schemas.microsoft.com/office/drawing/2014/main" id="{E39C9595-5746-126D-E27F-2777AECBAA9C}"/>
              </a:ext>
            </a:extLst>
          </p:cNvPr>
          <p:cNvSpPr txBox="1"/>
          <p:nvPr/>
        </p:nvSpPr>
        <p:spPr>
          <a:xfrm>
            <a:off x="4439650" y="3080836"/>
            <a:ext cx="649705" cy="584775"/>
          </a:xfrm>
          <a:prstGeom prst="rect">
            <a:avLst/>
          </a:prstGeom>
          <a:noFill/>
        </p:spPr>
        <p:txBody>
          <a:bodyPr wrap="square" rtlCol="0">
            <a:spAutoFit/>
          </a:bodyPr>
          <a:lstStyle/>
          <a:p>
            <a:pPr algn="ctr"/>
            <a:r>
              <a:rPr lang="fr-CA" sz="3200" dirty="0">
                <a:latin typeface="Visby CF Demi Bold" pitchFamily="50" charset="0"/>
              </a:rPr>
              <a:t>3</a:t>
            </a:r>
          </a:p>
        </p:txBody>
      </p:sp>
      <p:sp>
        <p:nvSpPr>
          <p:cNvPr id="3" name="Espace réservé du texte 3">
            <a:extLst>
              <a:ext uri="{FF2B5EF4-FFF2-40B4-BE49-F238E27FC236}">
                <a16:creationId xmlns:a16="http://schemas.microsoft.com/office/drawing/2014/main" id="{C746FCA9-799E-FAC3-D69E-05D1289E2A59}"/>
              </a:ext>
            </a:extLst>
          </p:cNvPr>
          <p:cNvSpPr txBox="1">
            <a:spLocks/>
          </p:cNvSpPr>
          <p:nvPr/>
        </p:nvSpPr>
        <p:spPr>
          <a:xfrm>
            <a:off x="5733766" y="1761364"/>
            <a:ext cx="5780453" cy="7098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latin typeface="Visby CF" pitchFamily="50" charset="0"/>
                <a:ea typeface="Times New Roman" panose="02020603050405020304" pitchFamily="18" charset="0"/>
                <a:cs typeface="Times New Roman" panose="02020603050405020304" pitchFamily="18" charset="0"/>
              </a:rPr>
              <a:t>De 2022-2023: 6,9%</a:t>
            </a:r>
            <a:endParaRPr lang="fr-CA" sz="2400" dirty="0"/>
          </a:p>
        </p:txBody>
      </p:sp>
      <p:sp>
        <p:nvSpPr>
          <p:cNvPr id="20" name="ZoneTexte 19">
            <a:extLst>
              <a:ext uri="{FF2B5EF4-FFF2-40B4-BE49-F238E27FC236}">
                <a16:creationId xmlns:a16="http://schemas.microsoft.com/office/drawing/2014/main" id="{45ACF28E-9920-D83A-BAC7-C8C7D159651B}"/>
              </a:ext>
            </a:extLst>
          </p:cNvPr>
          <p:cNvSpPr txBox="1"/>
          <p:nvPr/>
        </p:nvSpPr>
        <p:spPr>
          <a:xfrm>
            <a:off x="4439650" y="1797468"/>
            <a:ext cx="649705" cy="584775"/>
          </a:xfrm>
          <a:prstGeom prst="rect">
            <a:avLst/>
          </a:prstGeom>
          <a:noFill/>
        </p:spPr>
        <p:txBody>
          <a:bodyPr wrap="square" rtlCol="0">
            <a:spAutoFit/>
          </a:bodyPr>
          <a:lstStyle/>
          <a:p>
            <a:pPr algn="ctr"/>
            <a:r>
              <a:rPr lang="fr-CA" sz="3200" dirty="0">
                <a:latin typeface="Visby CF Demi Bold" pitchFamily="50" charset="0"/>
              </a:rPr>
              <a:t>2</a:t>
            </a:r>
          </a:p>
        </p:txBody>
      </p:sp>
      <p:sp>
        <p:nvSpPr>
          <p:cNvPr id="2" name="Espace réservé du texte 3">
            <a:extLst>
              <a:ext uri="{FF2B5EF4-FFF2-40B4-BE49-F238E27FC236}">
                <a16:creationId xmlns:a16="http://schemas.microsoft.com/office/drawing/2014/main" id="{E1199A25-D875-8E8A-468E-E706F31E46C3}"/>
              </a:ext>
            </a:extLst>
          </p:cNvPr>
          <p:cNvSpPr txBox="1">
            <a:spLocks/>
          </p:cNvSpPr>
          <p:nvPr/>
        </p:nvSpPr>
        <p:spPr>
          <a:xfrm>
            <a:off x="5733766" y="514100"/>
            <a:ext cx="5780453" cy="709896"/>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800" dirty="0">
                <a:latin typeface="Visby CF" pitchFamily="50" charset="0"/>
                <a:ea typeface="Times New Roman" panose="02020603050405020304" pitchFamily="18" charset="0"/>
                <a:cs typeface="Times New Roman" panose="02020603050405020304" pitchFamily="18" charset="0"/>
              </a:rPr>
              <a:t>De 2014-2015 à 2022-2023: 904 à 6464</a:t>
            </a:r>
            <a:endParaRPr lang="fr-CA" sz="2800" dirty="0"/>
          </a:p>
        </p:txBody>
      </p:sp>
      <p:sp>
        <p:nvSpPr>
          <p:cNvPr id="18" name="ZoneTexte 17">
            <a:extLst>
              <a:ext uri="{FF2B5EF4-FFF2-40B4-BE49-F238E27FC236}">
                <a16:creationId xmlns:a16="http://schemas.microsoft.com/office/drawing/2014/main" id="{4DF7B8A9-77F6-D467-1F8E-5B098D76DE4B}"/>
              </a:ext>
            </a:extLst>
          </p:cNvPr>
          <p:cNvSpPr txBox="1"/>
          <p:nvPr/>
        </p:nvSpPr>
        <p:spPr>
          <a:xfrm>
            <a:off x="4439650" y="514100"/>
            <a:ext cx="649705" cy="584775"/>
          </a:xfrm>
          <a:prstGeom prst="rect">
            <a:avLst/>
          </a:prstGeom>
          <a:noFill/>
        </p:spPr>
        <p:txBody>
          <a:bodyPr wrap="square" rtlCol="0">
            <a:spAutoFit/>
          </a:bodyPr>
          <a:lstStyle/>
          <a:p>
            <a:pPr algn="ctr"/>
            <a:r>
              <a:rPr lang="fr-CA" sz="3200" dirty="0">
                <a:latin typeface="Visby CF Demi Bold" pitchFamily="50" charset="0"/>
              </a:rPr>
              <a:t>1</a:t>
            </a:r>
          </a:p>
        </p:txBody>
      </p:sp>
      <p:sp>
        <p:nvSpPr>
          <p:cNvPr id="17" name="Titre 16">
            <a:extLst>
              <a:ext uri="{FF2B5EF4-FFF2-40B4-BE49-F238E27FC236}">
                <a16:creationId xmlns:a16="http://schemas.microsoft.com/office/drawing/2014/main" id="{81809B25-FCC3-4245-2217-E041DD50BCE8}"/>
              </a:ext>
            </a:extLst>
          </p:cNvPr>
          <p:cNvSpPr>
            <a:spLocks noGrp="1"/>
          </p:cNvSpPr>
          <p:nvPr>
            <p:ph type="title"/>
          </p:nvPr>
        </p:nvSpPr>
        <p:spPr/>
        <p:txBody>
          <a:bodyPr/>
          <a:lstStyle/>
          <a:p>
            <a:r>
              <a:rPr lang="fr-CA" dirty="0">
                <a:latin typeface="Visby CF Medium" pitchFamily="50" charset="0"/>
              </a:rPr>
              <a:t>Situation au Québec</a:t>
            </a:r>
          </a:p>
        </p:txBody>
      </p:sp>
    </p:spTree>
    <p:extLst>
      <p:ext uri="{BB962C8B-B14F-4D97-AF65-F5344CB8AC3E}">
        <p14:creationId xmlns:p14="http://schemas.microsoft.com/office/powerpoint/2010/main" val="1943672365"/>
      </p:ext>
    </p:extLst>
  </p:cSld>
  <p:clrMapOvr>
    <a:masterClrMapping/>
  </p:clrMapOvr>
</p:sld>
</file>

<file path=ppt/theme/theme1.xml><?xml version="1.0" encoding="utf-8"?>
<a:theme xmlns:a="http://schemas.openxmlformats.org/drawingml/2006/main" name="Modern Geometric">
  <a:themeElements>
    <a:clrScheme name="Custom 333">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fontScheme name="Custom 362">
      <a:majorFont>
        <a:latin typeface="Century Gothic"/>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 Geometry_win32_LW_V5" id="{285A39F3-A451-408B-817C-26483350492A}" vid="{495EC47C-C27F-4E1E-BA05-6406AA90C8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333">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themeOverride>
</file>

<file path=ppt/theme/themeOverride2.xml><?xml version="1.0" encoding="utf-8"?>
<a:themeOverride xmlns:a="http://schemas.openxmlformats.org/drawingml/2006/main">
  <a:clrScheme name="Custom 333">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C1B1D1-0368-4ED3-8004-0F946C56E5DB}">
  <ds:schemaRefs>
    <ds:schemaRef ds:uri="71af3243-3dd4-4a8d-8c0d-dd76da1f02a5"/>
    <ds:schemaRef ds:uri="http://purl.org/dc/dcmitype/"/>
    <ds:schemaRef ds:uri="http://schemas.microsoft.com/office/2006/documentManagement/types"/>
    <ds:schemaRef ds:uri="http://purl.org/dc/elements/1.1/"/>
    <ds:schemaRef ds:uri="http://schemas.openxmlformats.org/package/2006/metadata/core-properties"/>
    <ds:schemaRef ds:uri="http://purl.org/dc/terms/"/>
    <ds:schemaRef ds:uri="http://www.w3.org/XML/1998/namespace"/>
    <ds:schemaRef ds:uri="http://schemas.microsoft.com/office/infopath/2007/PartnerControls"/>
    <ds:schemaRef ds:uri="http://schemas.microsoft.com/sharepoint/v3"/>
    <ds:schemaRef ds:uri="230e9df3-be65-4c73-a93b-d1236ebd677e"/>
    <ds:schemaRef ds:uri="16c05727-aa75-4e4a-9b5f-8a80a1165891"/>
    <ds:schemaRef ds:uri="http://schemas.microsoft.com/office/2006/metadata/properties"/>
  </ds:schemaRefs>
</ds:datastoreItem>
</file>

<file path=customXml/itemProps2.xml><?xml version="1.0" encoding="utf-8"?>
<ds:datastoreItem xmlns:ds="http://schemas.openxmlformats.org/officeDocument/2006/customXml" ds:itemID="{ACDF21CE-F94D-4E7A-9B41-689023E47C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3D192A-84D9-4592-8CD0-04B2096CE0A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2375</TotalTime>
  <Words>2788</Words>
  <Application>Microsoft Office PowerPoint</Application>
  <PresentationFormat>Grand écran</PresentationFormat>
  <Paragraphs>449</Paragraphs>
  <Slides>55</Slides>
  <Notes>54</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55</vt:i4>
      </vt:variant>
    </vt:vector>
  </HeadingPairs>
  <TitlesOfParts>
    <vt:vector size="71" baseType="lpstr">
      <vt:lpstr>Aptos</vt:lpstr>
      <vt:lpstr>Arial</vt:lpstr>
      <vt:lpstr>Century Gothic</vt:lpstr>
      <vt:lpstr>Courier New</vt:lpstr>
      <vt:lpstr>Helvetica Neue</vt:lpstr>
      <vt:lpstr>inherit</vt:lpstr>
      <vt:lpstr>Karla</vt:lpstr>
      <vt:lpstr>Symbol</vt:lpstr>
      <vt:lpstr>Times New Roman</vt:lpstr>
      <vt:lpstr>Univers Condensed Light</vt:lpstr>
      <vt:lpstr>Visby CF</vt:lpstr>
      <vt:lpstr>Visby CF Bold</vt:lpstr>
      <vt:lpstr>Visby CF Demi Bold</vt:lpstr>
      <vt:lpstr>Visby CF Extra Bold</vt:lpstr>
      <vt:lpstr>Visby CF Medium</vt:lpstr>
      <vt:lpstr>Modern Geometric</vt:lpstr>
      <vt:lpstr>Réalités et impacts d'une inclusivité numérique ancrée dans la culture universitaire</vt:lpstr>
      <vt:lpstr>Plan de la conférence</vt:lpstr>
      <vt:lpstr>Plan de la conférence</vt:lpstr>
      <vt:lpstr>1 Introduction</vt:lpstr>
      <vt:lpstr>2 Présentation personnelle et mise en contexte</vt:lpstr>
      <vt:lpstr>Quand l’univers m’a créé…</vt:lpstr>
      <vt:lpstr>Oups…</vt:lpstr>
      <vt:lpstr>3 L’état des lieux dans l’enseignement supérieur </vt:lpstr>
      <vt:lpstr>Situation au Québec</vt:lpstr>
      <vt:lpstr>Situation en Belgique</vt:lpstr>
      <vt:lpstr>Phénomènes convergents</vt:lpstr>
      <vt:lpstr>Différences Québec/ Belgique</vt:lpstr>
      <vt:lpstr>4 Les principes fondamentaux de l’inclusivité numérique pour les spécialistes en éducation</vt:lpstr>
      <vt:lpstr>La conception universelle de l’apprentissage (CUA) </vt:lpstr>
      <vt:lpstr>La conception universelle de l’apprentissage (CUA) </vt:lpstr>
      <vt:lpstr>L'équité comme principe directeur</vt:lpstr>
      <vt:lpstr>L’équité comme principe directeur</vt:lpstr>
      <vt:lpstr>L’approche par les capabilités </vt:lpstr>
      <vt:lpstr>La valorisation de la diversité cognitive</vt:lpstr>
      <vt:lpstr>5 L’accessibilité numérique : de la théorie à la pratique en conception pédagogique </vt:lpstr>
      <vt:lpstr>1 Les contenus vidéo : au-delà du simple visionnage</vt:lpstr>
      <vt:lpstr>Sous-titres</vt:lpstr>
      <vt:lpstr>Selon une étude de Morris et al. (2019) publiée dans le Journal of Postsecondary Education and Disability, 99 % des personnes étudiantes interrogées ont rapporté que les sous-titres étaient utiles pour leur apprentissage, dont 84 % les considérant comme très ou extrêmement utiles. </vt:lpstr>
      <vt:lpstr>Sous-titres</vt:lpstr>
      <vt:lpstr>Transcriptions</vt:lpstr>
      <vt:lpstr>Accessibilité visuelle</vt:lpstr>
      <vt:lpstr>Descriptions audios</vt:lpstr>
      <vt:lpstr>2 Les documents pédagogiques : structurer pour faciliter l’apprentissage</vt:lpstr>
      <vt:lpstr>Hiérarchisation explicite</vt:lpstr>
      <vt:lpstr>Documents navigables</vt:lpstr>
      <vt:lpstr>PDFs accessibles</vt:lpstr>
      <vt:lpstr>Alternatives textuelles pertinentes</vt:lpstr>
      <vt:lpstr>3 Les évaluations en ligne : mesurer les compétences, pas les obstacles</vt:lpstr>
      <vt:lpstr>Diversification des formats d'évaluation</vt:lpstr>
      <vt:lpstr>Instructions claires et structurées</vt:lpstr>
      <vt:lpstr>Flexibilité temporelle encadrée</vt:lpstr>
      <vt:lpstr>Rétroaction multimodale</vt:lpstr>
      <vt:lpstr>4 L’ergonomie visuelle : au service de la cognition</vt:lpstr>
      <vt:lpstr>Contraste et lisibilité</vt:lpstr>
      <vt:lpstr>Cohérence dans la présentation</vt:lpstr>
      <vt:lpstr>Information redondante</vt:lpstr>
      <vt:lpstr>Espacement et aération</vt:lpstr>
      <vt:lpstr>6 L’inclusivité numérique comme levier d’innovation en conception pédagogique </vt:lpstr>
      <vt:lpstr>7 Comparaison des approches institutionnelles : Belgique et Québec</vt:lpstr>
      <vt:lpstr>Au Québec</vt:lpstr>
      <vt:lpstr>En Belgique</vt:lpstr>
      <vt:lpstr>Défis communs et perspectives d'évolution </vt:lpstr>
      <vt:lpstr>8 Recommandations pratiques et conclusion</vt:lpstr>
      <vt:lpstr>Recommandations </vt:lpstr>
      <vt:lpstr>Recommendations</vt:lpstr>
      <vt:lpstr>9 Conclusion : vers une conception pédagogique naturellement inclusive</vt:lpstr>
      <vt:lpstr>Bibliographie</vt:lpstr>
      <vt:lpstr>Bibliographie</vt:lpstr>
      <vt:lpstr>Bibliographie</vt:lpstr>
      <vt:lpstr>Outils/Références utiles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Flore Louette</cp:lastModifiedBy>
  <cp:revision>3</cp:revision>
  <dcterms:created xsi:type="dcterms:W3CDTF">2024-06-26T20:20:27Z</dcterms:created>
  <dcterms:modified xsi:type="dcterms:W3CDTF">2025-04-07T07:35:52Z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