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6" r:id="rId5"/>
    <p:sldId id="269" r:id="rId6"/>
    <p:sldId id="258" r:id="rId7"/>
    <p:sldId id="257" r:id="rId8"/>
    <p:sldId id="270" r:id="rId9"/>
    <p:sldId id="261" r:id="rId10"/>
    <p:sldId id="274" r:id="rId11"/>
    <p:sldId id="272" r:id="rId12"/>
    <p:sldId id="273" r:id="rId13"/>
    <p:sldId id="275" r:id="rId14"/>
    <p:sldId id="276" r:id="rId15"/>
    <p:sldId id="277" r:id="rId16"/>
    <p:sldId id="278" r:id="rId17"/>
    <p:sldId id="279" r:id="rId18"/>
    <p:sldId id="309" r:id="rId19"/>
    <p:sldId id="262" r:id="rId20"/>
    <p:sldId id="293" r:id="rId21"/>
    <p:sldId id="310" r:id="rId22"/>
    <p:sldId id="294" r:id="rId23"/>
    <p:sldId id="298" r:id="rId24"/>
    <p:sldId id="299" r:id="rId25"/>
    <p:sldId id="300" r:id="rId26"/>
    <p:sldId id="301" r:id="rId27"/>
    <p:sldId id="302" r:id="rId28"/>
    <p:sldId id="303" r:id="rId29"/>
    <p:sldId id="305" r:id="rId30"/>
    <p:sldId id="304" r:id="rId31"/>
    <p:sldId id="306" r:id="rId32"/>
    <p:sldId id="307" r:id="rId33"/>
    <p:sldId id="308" r:id="rId34"/>
    <p:sldId id="295" r:id="rId35"/>
    <p:sldId id="281" r:id="rId36"/>
    <p:sldId id="280" r:id="rId37"/>
    <p:sldId id="282" r:id="rId38"/>
    <p:sldId id="296" r:id="rId39"/>
    <p:sldId id="286" r:id="rId40"/>
    <p:sldId id="297" r:id="rId41"/>
    <p:sldId id="283" r:id="rId42"/>
    <p:sldId id="287" r:id="rId43"/>
    <p:sldId id="284" r:id="rId44"/>
    <p:sldId id="285" r:id="rId45"/>
    <p:sldId id="288" r:id="rId46"/>
    <p:sldId id="290" r:id="rId47"/>
    <p:sldId id="289" r:id="rId48"/>
    <p:sldId id="292" r:id="rId49"/>
    <p:sldId id="291" r:id="rId50"/>
    <p:sldId id="311" r:id="rId51"/>
    <p:sldId id="268"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13411-04CB-4EC2-8C08-645413587D73}" v="2" dt="2025-04-03T14:31:29.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p:restoredTop sz="73469"/>
  </p:normalViewPr>
  <p:slideViewPr>
    <p:cSldViewPr snapToGrid="0">
      <p:cViewPr varScale="1">
        <p:scale>
          <a:sx n="81" d="100"/>
          <a:sy n="81" d="100"/>
        </p:scale>
        <p:origin x="19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 Louette" userId="5a569301-e40e-4636-b6a4-fb793b355293" providerId="ADAL" clId="{DF113411-04CB-4EC2-8C08-645413587D73}"/>
    <pc:docChg chg="custSel modSld">
      <pc:chgData name="Flore Louette" userId="5a569301-e40e-4636-b6a4-fb793b355293" providerId="ADAL" clId="{DF113411-04CB-4EC2-8C08-645413587D73}" dt="2025-04-03T14:32:05.309" v="64" actId="1076"/>
      <pc:docMkLst>
        <pc:docMk/>
      </pc:docMkLst>
      <pc:sldChg chg="modSp mod">
        <pc:chgData name="Flore Louette" userId="5a569301-e40e-4636-b6a4-fb793b355293" providerId="ADAL" clId="{DF113411-04CB-4EC2-8C08-645413587D73}" dt="2025-04-03T13:40:52.784" v="1" actId="20577"/>
        <pc:sldMkLst>
          <pc:docMk/>
          <pc:sldMk cId="312971446" sldId="268"/>
        </pc:sldMkLst>
        <pc:spChg chg="mod">
          <ac:chgData name="Flore Louette" userId="5a569301-e40e-4636-b6a4-fb793b355293" providerId="ADAL" clId="{DF113411-04CB-4EC2-8C08-645413587D73}" dt="2025-04-03T13:40:52.784" v="1" actId="20577"/>
          <ac:spMkLst>
            <pc:docMk/>
            <pc:sldMk cId="312971446" sldId="268"/>
            <ac:spMk id="3" creationId="{F9A39764-66C4-580A-0E8D-3899141A226C}"/>
          </ac:spMkLst>
        </pc:spChg>
      </pc:sldChg>
      <pc:sldChg chg="addSp delSp modSp mod delAnim">
        <pc:chgData name="Flore Louette" userId="5a569301-e40e-4636-b6a4-fb793b355293" providerId="ADAL" clId="{DF113411-04CB-4EC2-8C08-645413587D73}" dt="2025-04-03T14:32:05.309" v="64" actId="1076"/>
        <pc:sldMkLst>
          <pc:docMk/>
          <pc:sldMk cId="3567542375" sldId="289"/>
        </pc:sldMkLst>
        <pc:spChg chg="add mod">
          <ac:chgData name="Flore Louette" userId="5a569301-e40e-4636-b6a4-fb793b355293" providerId="ADAL" clId="{DF113411-04CB-4EC2-8C08-645413587D73}" dt="2025-04-03T14:32:05.309" v="64" actId="1076"/>
          <ac:spMkLst>
            <pc:docMk/>
            <pc:sldMk cId="3567542375" sldId="289"/>
            <ac:spMk id="3" creationId="{CABE1529-4B3F-C19C-7B44-AA727C957D68}"/>
          </ac:spMkLst>
        </pc:spChg>
        <pc:picChg chg="del">
          <ac:chgData name="Flore Louette" userId="5a569301-e40e-4636-b6a4-fb793b355293" providerId="ADAL" clId="{DF113411-04CB-4EC2-8C08-645413587D73}" dt="2025-04-03T14:23:53.447" v="2" actId="478"/>
          <ac:picMkLst>
            <pc:docMk/>
            <pc:sldMk cId="3567542375" sldId="289"/>
            <ac:picMk id="2" creationId="{4526D3FD-393B-7B6A-1511-C01F493C0EE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1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45B49-9CE0-413E-B712-38640798839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3A1EE87-6DE3-4B38-B6DD-FE8200548E48}">
      <dgm:prSet/>
      <dgm:spPr/>
      <dgm:t>
        <a:bodyPr/>
        <a:lstStyle/>
        <a:p>
          <a:pPr>
            <a:lnSpc>
              <a:spcPct val="150000"/>
            </a:lnSpc>
          </a:pPr>
          <a:r>
            <a:rPr lang="fr-FR" dirty="0">
              <a:latin typeface="Arial" panose="020B0604020202020204" pitchFamily="34" charset="0"/>
              <a:cs typeface="Arial" panose="020B0604020202020204" pitchFamily="34" charset="0"/>
            </a:rPr>
            <a:t>Le bien-être numérique est un état multidimensionnel caractérisé par une relation saine, équilibrée et responsable avec les technologies numériques, qui favorise le bien-être personnel et social, tout en minimisant les risques et les impacts négatifs</a:t>
          </a:r>
          <a:r>
            <a:rPr lang="fr-FR" baseline="30000" dirty="0">
              <a:latin typeface="Arial" panose="020B0604020202020204" pitchFamily="34" charset="0"/>
              <a:cs typeface="Arial" panose="020B0604020202020204" pitchFamily="34" charset="0"/>
            </a:rPr>
            <a:t>1</a:t>
          </a:r>
          <a:r>
            <a:rPr lang="fr-FR"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26928A1E-9458-41DA-87A9-EBD975E81949}" type="parTrans" cxnId="{7CDCDC66-C9A2-4E59-98B4-4C91BAD26B24}">
      <dgm:prSet/>
      <dgm:spPr/>
      <dgm:t>
        <a:bodyPr/>
        <a:lstStyle/>
        <a:p>
          <a:endParaRPr lang="en-US"/>
        </a:p>
      </dgm:t>
    </dgm:pt>
    <dgm:pt modelId="{FE6BB718-AE19-4C5D-8D1E-6F0DECE92ACF}" type="sibTrans" cxnId="{7CDCDC66-C9A2-4E59-98B4-4C91BAD26B24}">
      <dgm:prSet/>
      <dgm:spPr/>
      <dgm:t>
        <a:bodyPr/>
        <a:lstStyle/>
        <a:p>
          <a:endParaRPr lang="en-US"/>
        </a:p>
      </dgm:t>
    </dgm:pt>
    <dgm:pt modelId="{946BD8B7-7A61-4876-AC9E-4595A8D378BC}">
      <dgm:prSet/>
      <dgm:spPr/>
      <dgm:t>
        <a:bodyPr/>
        <a:lstStyle/>
        <a:p>
          <a:pPr>
            <a:lnSpc>
              <a:spcPct val="150000"/>
            </a:lnSpc>
          </a:pPr>
          <a:r>
            <a:rPr lang="fr-FR" dirty="0">
              <a:latin typeface="Arial" panose="020B0604020202020204" pitchFamily="34" charset="0"/>
              <a:cs typeface="Arial" panose="020B0604020202020204" pitchFamily="34" charset="0"/>
            </a:rPr>
            <a:t>Le bien-être numérique se réfère à la capacité des individus à contrôler et à gérer leur utilisation des technologies numériques de manière à soutenir leur bien-être subjectif, leur santé mentale et leur fonctionnement psychosocial</a:t>
          </a:r>
          <a:endParaRPr lang="en-US" dirty="0">
            <a:latin typeface="Arial" panose="020B0604020202020204" pitchFamily="34" charset="0"/>
            <a:cs typeface="Arial" panose="020B0604020202020204" pitchFamily="34" charset="0"/>
          </a:endParaRPr>
        </a:p>
      </dgm:t>
    </dgm:pt>
    <dgm:pt modelId="{2C71DF0C-99B7-4719-A3B2-A923ABE1599A}" type="parTrans" cxnId="{090E507A-9A55-42B8-B163-A1B53A1E19FF}">
      <dgm:prSet/>
      <dgm:spPr/>
      <dgm:t>
        <a:bodyPr/>
        <a:lstStyle/>
        <a:p>
          <a:endParaRPr lang="en-US"/>
        </a:p>
      </dgm:t>
    </dgm:pt>
    <dgm:pt modelId="{E223A4B2-8348-41AC-A7EC-0305E6637F33}" type="sibTrans" cxnId="{090E507A-9A55-42B8-B163-A1B53A1E19FF}">
      <dgm:prSet/>
      <dgm:spPr/>
      <dgm:t>
        <a:bodyPr/>
        <a:lstStyle/>
        <a:p>
          <a:endParaRPr lang="en-US"/>
        </a:p>
      </dgm:t>
    </dgm:pt>
    <dgm:pt modelId="{74F4D940-3673-45F3-A44D-7B07B874D040}">
      <dgm:prSet/>
      <dgm:spPr/>
      <dgm:t>
        <a:bodyPr/>
        <a:lstStyle/>
        <a:p>
          <a:pPr>
            <a:lnSpc>
              <a:spcPct val="150000"/>
            </a:lnSpc>
          </a:pPr>
          <a:r>
            <a:rPr lang="fr-FR" dirty="0">
              <a:latin typeface="Arial" panose="020B0604020202020204" pitchFamily="34" charset="0"/>
              <a:cs typeface="Arial" panose="020B0604020202020204" pitchFamily="34" charset="0"/>
            </a:rPr>
            <a:t>Le bien-être numérique consiste à trouver un équilibre sain entre les avantages et les inconvénients de l’utilisation des technologies numériques, en accordant la priorité aux activités et aux relations qui favorisent le bien-être global</a:t>
          </a:r>
          <a:endParaRPr lang="en-US" dirty="0">
            <a:latin typeface="Arial" panose="020B0604020202020204" pitchFamily="34" charset="0"/>
            <a:cs typeface="Arial" panose="020B0604020202020204" pitchFamily="34" charset="0"/>
          </a:endParaRPr>
        </a:p>
      </dgm:t>
    </dgm:pt>
    <dgm:pt modelId="{DC9E2B95-265A-4DCB-9298-27F66457E76F}" type="parTrans" cxnId="{338A370B-272D-4070-89EA-6132E1CBCE29}">
      <dgm:prSet/>
      <dgm:spPr/>
      <dgm:t>
        <a:bodyPr/>
        <a:lstStyle/>
        <a:p>
          <a:endParaRPr lang="en-US"/>
        </a:p>
      </dgm:t>
    </dgm:pt>
    <dgm:pt modelId="{839CAF70-34B8-4042-A58D-7D0DA0C2D5FA}" type="sibTrans" cxnId="{338A370B-272D-4070-89EA-6132E1CBCE29}">
      <dgm:prSet/>
      <dgm:spPr/>
      <dgm:t>
        <a:bodyPr/>
        <a:lstStyle/>
        <a:p>
          <a:endParaRPr lang="en-US"/>
        </a:p>
      </dgm:t>
    </dgm:pt>
    <dgm:pt modelId="{BE730800-D76B-4D9D-85D6-410A258238DB}" type="pres">
      <dgm:prSet presAssocID="{3B545B49-9CE0-413E-B712-386407988398}" presName="root" presStyleCnt="0">
        <dgm:presLayoutVars>
          <dgm:dir/>
          <dgm:resizeHandles val="exact"/>
        </dgm:presLayoutVars>
      </dgm:prSet>
      <dgm:spPr/>
    </dgm:pt>
    <dgm:pt modelId="{ED4DBDD7-B703-420A-A4DA-5AA7D1D46916}" type="pres">
      <dgm:prSet presAssocID="{73A1EE87-6DE3-4B38-B6DD-FE8200548E48}" presName="compNode" presStyleCnt="0"/>
      <dgm:spPr/>
    </dgm:pt>
    <dgm:pt modelId="{68145243-B484-48C9-904F-406704C2130B}" type="pres">
      <dgm:prSet presAssocID="{73A1EE87-6DE3-4B38-B6DD-FE8200548E48}" presName="bgRect" presStyleLbl="bgShp" presStyleIdx="0" presStyleCnt="3"/>
      <dgm:spPr/>
    </dgm:pt>
    <dgm:pt modelId="{14B302F2-9C74-430C-BC15-815A8CF11338}" type="pres">
      <dgm:prSet presAssocID="{73A1EE87-6DE3-4B38-B6DD-FE8200548E4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eur"/>
        </a:ext>
      </dgm:extLst>
    </dgm:pt>
    <dgm:pt modelId="{E9876762-1B34-4954-AA8C-749655ED2FEB}" type="pres">
      <dgm:prSet presAssocID="{73A1EE87-6DE3-4B38-B6DD-FE8200548E48}" presName="spaceRect" presStyleCnt="0"/>
      <dgm:spPr/>
    </dgm:pt>
    <dgm:pt modelId="{E507DBB8-B8A9-48F2-9A77-4E98F883803D}" type="pres">
      <dgm:prSet presAssocID="{73A1EE87-6DE3-4B38-B6DD-FE8200548E48}" presName="parTx" presStyleLbl="revTx" presStyleIdx="0" presStyleCnt="3">
        <dgm:presLayoutVars>
          <dgm:chMax val="0"/>
          <dgm:chPref val="0"/>
        </dgm:presLayoutVars>
      </dgm:prSet>
      <dgm:spPr/>
    </dgm:pt>
    <dgm:pt modelId="{BEA6BC59-9EDB-4F7B-811A-5D782C72B6ED}" type="pres">
      <dgm:prSet presAssocID="{FE6BB718-AE19-4C5D-8D1E-6F0DECE92ACF}" presName="sibTrans" presStyleCnt="0"/>
      <dgm:spPr/>
    </dgm:pt>
    <dgm:pt modelId="{DC199613-821A-4E3E-A8A9-E21B484D9E75}" type="pres">
      <dgm:prSet presAssocID="{946BD8B7-7A61-4876-AC9E-4595A8D378BC}" presName="compNode" presStyleCnt="0"/>
      <dgm:spPr/>
    </dgm:pt>
    <dgm:pt modelId="{87B389F9-CCCC-465D-B1B8-CF384C6ED754}" type="pres">
      <dgm:prSet presAssocID="{946BD8B7-7A61-4876-AC9E-4595A8D378BC}" presName="bgRect" presStyleLbl="bgShp" presStyleIdx="1" presStyleCnt="3"/>
      <dgm:spPr/>
    </dgm:pt>
    <dgm:pt modelId="{730813E4-CA34-4763-9B5B-9BBB60253BFA}" type="pres">
      <dgm:prSet presAssocID="{946BD8B7-7A61-4876-AC9E-4595A8D378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CC59B1B-E181-446E-AA7F-B661FFE4AD55}" type="pres">
      <dgm:prSet presAssocID="{946BD8B7-7A61-4876-AC9E-4595A8D378BC}" presName="spaceRect" presStyleCnt="0"/>
      <dgm:spPr/>
    </dgm:pt>
    <dgm:pt modelId="{D00E0A0D-39F5-4A54-A1F1-D82D19C23A85}" type="pres">
      <dgm:prSet presAssocID="{946BD8B7-7A61-4876-AC9E-4595A8D378BC}" presName="parTx" presStyleLbl="revTx" presStyleIdx="1" presStyleCnt="3">
        <dgm:presLayoutVars>
          <dgm:chMax val="0"/>
          <dgm:chPref val="0"/>
        </dgm:presLayoutVars>
      </dgm:prSet>
      <dgm:spPr/>
    </dgm:pt>
    <dgm:pt modelId="{C00B856F-03C0-4259-BA8D-08F01AA0A8E9}" type="pres">
      <dgm:prSet presAssocID="{E223A4B2-8348-41AC-A7EC-0305E6637F33}" presName="sibTrans" presStyleCnt="0"/>
      <dgm:spPr/>
    </dgm:pt>
    <dgm:pt modelId="{375ECF28-27D8-47D2-B81F-7F4E83886714}" type="pres">
      <dgm:prSet presAssocID="{74F4D940-3673-45F3-A44D-7B07B874D040}" presName="compNode" presStyleCnt="0"/>
      <dgm:spPr/>
    </dgm:pt>
    <dgm:pt modelId="{54B1A75C-0221-4987-9CB7-447F6B686269}" type="pres">
      <dgm:prSet presAssocID="{74F4D940-3673-45F3-A44D-7B07B874D040}" presName="bgRect" presStyleLbl="bgShp" presStyleIdx="2" presStyleCnt="3"/>
      <dgm:spPr/>
    </dgm:pt>
    <dgm:pt modelId="{0FD60381-9850-42E9-83C2-3D04778D9047}" type="pres">
      <dgm:prSet presAssocID="{74F4D940-3673-45F3-A44D-7B07B874D0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8284B174-4AB6-4810-87EC-D04E0CF6A20F}" type="pres">
      <dgm:prSet presAssocID="{74F4D940-3673-45F3-A44D-7B07B874D040}" presName="spaceRect" presStyleCnt="0"/>
      <dgm:spPr/>
    </dgm:pt>
    <dgm:pt modelId="{3FD67B9F-A014-4520-83F2-43370AF1E5F2}" type="pres">
      <dgm:prSet presAssocID="{74F4D940-3673-45F3-A44D-7B07B874D040}" presName="parTx" presStyleLbl="revTx" presStyleIdx="2" presStyleCnt="3">
        <dgm:presLayoutVars>
          <dgm:chMax val="0"/>
          <dgm:chPref val="0"/>
        </dgm:presLayoutVars>
      </dgm:prSet>
      <dgm:spPr/>
    </dgm:pt>
  </dgm:ptLst>
  <dgm:cxnLst>
    <dgm:cxn modelId="{C98E8C04-3847-4225-8A77-3ADB5FDEE902}" type="presOf" srcId="{946BD8B7-7A61-4876-AC9E-4595A8D378BC}" destId="{D00E0A0D-39F5-4A54-A1F1-D82D19C23A85}" srcOrd="0" destOrd="0" presId="urn:microsoft.com/office/officeart/2018/2/layout/IconVerticalSolidList"/>
    <dgm:cxn modelId="{338A370B-272D-4070-89EA-6132E1CBCE29}" srcId="{3B545B49-9CE0-413E-B712-386407988398}" destId="{74F4D940-3673-45F3-A44D-7B07B874D040}" srcOrd="2" destOrd="0" parTransId="{DC9E2B95-265A-4DCB-9298-27F66457E76F}" sibTransId="{839CAF70-34B8-4042-A58D-7D0DA0C2D5FA}"/>
    <dgm:cxn modelId="{A5F0D83F-D59F-4808-A764-1AFD90CDB046}" type="presOf" srcId="{3B545B49-9CE0-413E-B712-386407988398}" destId="{BE730800-D76B-4D9D-85D6-410A258238DB}" srcOrd="0" destOrd="0" presId="urn:microsoft.com/office/officeart/2018/2/layout/IconVerticalSolidList"/>
    <dgm:cxn modelId="{3105D65D-C6DC-4B39-9B81-3C859CEAE21C}" type="presOf" srcId="{74F4D940-3673-45F3-A44D-7B07B874D040}" destId="{3FD67B9F-A014-4520-83F2-43370AF1E5F2}" srcOrd="0" destOrd="0" presId="urn:microsoft.com/office/officeart/2018/2/layout/IconVerticalSolidList"/>
    <dgm:cxn modelId="{7CDCDC66-C9A2-4E59-98B4-4C91BAD26B24}" srcId="{3B545B49-9CE0-413E-B712-386407988398}" destId="{73A1EE87-6DE3-4B38-B6DD-FE8200548E48}" srcOrd="0" destOrd="0" parTransId="{26928A1E-9458-41DA-87A9-EBD975E81949}" sibTransId="{FE6BB718-AE19-4C5D-8D1E-6F0DECE92ACF}"/>
    <dgm:cxn modelId="{090E507A-9A55-42B8-B163-A1B53A1E19FF}" srcId="{3B545B49-9CE0-413E-B712-386407988398}" destId="{946BD8B7-7A61-4876-AC9E-4595A8D378BC}" srcOrd="1" destOrd="0" parTransId="{2C71DF0C-99B7-4719-A3B2-A923ABE1599A}" sibTransId="{E223A4B2-8348-41AC-A7EC-0305E6637F33}"/>
    <dgm:cxn modelId="{DD3A24EB-9EC5-4356-B47F-2A8169C68598}" type="presOf" srcId="{73A1EE87-6DE3-4B38-B6DD-FE8200548E48}" destId="{E507DBB8-B8A9-48F2-9A77-4E98F883803D}" srcOrd="0" destOrd="0" presId="urn:microsoft.com/office/officeart/2018/2/layout/IconVerticalSolidList"/>
    <dgm:cxn modelId="{93A2D559-63F6-4028-BAAB-4E9F04BFC1FC}" type="presParOf" srcId="{BE730800-D76B-4D9D-85D6-410A258238DB}" destId="{ED4DBDD7-B703-420A-A4DA-5AA7D1D46916}" srcOrd="0" destOrd="0" presId="urn:microsoft.com/office/officeart/2018/2/layout/IconVerticalSolidList"/>
    <dgm:cxn modelId="{5E036EEB-A2DE-4929-98C9-F345F81F16E1}" type="presParOf" srcId="{ED4DBDD7-B703-420A-A4DA-5AA7D1D46916}" destId="{68145243-B484-48C9-904F-406704C2130B}" srcOrd="0" destOrd="0" presId="urn:microsoft.com/office/officeart/2018/2/layout/IconVerticalSolidList"/>
    <dgm:cxn modelId="{C76A5F51-3DA1-4BC6-B484-1F1E0942A603}" type="presParOf" srcId="{ED4DBDD7-B703-420A-A4DA-5AA7D1D46916}" destId="{14B302F2-9C74-430C-BC15-815A8CF11338}" srcOrd="1" destOrd="0" presId="urn:microsoft.com/office/officeart/2018/2/layout/IconVerticalSolidList"/>
    <dgm:cxn modelId="{EC1CF3CE-4D28-4C48-B729-8C87D77ECA74}" type="presParOf" srcId="{ED4DBDD7-B703-420A-A4DA-5AA7D1D46916}" destId="{E9876762-1B34-4954-AA8C-749655ED2FEB}" srcOrd="2" destOrd="0" presId="urn:microsoft.com/office/officeart/2018/2/layout/IconVerticalSolidList"/>
    <dgm:cxn modelId="{AC6F52D6-ECAA-4C57-B75B-F42FA90FA8E9}" type="presParOf" srcId="{ED4DBDD7-B703-420A-A4DA-5AA7D1D46916}" destId="{E507DBB8-B8A9-48F2-9A77-4E98F883803D}" srcOrd="3" destOrd="0" presId="urn:microsoft.com/office/officeart/2018/2/layout/IconVerticalSolidList"/>
    <dgm:cxn modelId="{81ED2EA3-B47E-4115-AA07-1FD08B53C813}" type="presParOf" srcId="{BE730800-D76B-4D9D-85D6-410A258238DB}" destId="{BEA6BC59-9EDB-4F7B-811A-5D782C72B6ED}" srcOrd="1" destOrd="0" presId="urn:microsoft.com/office/officeart/2018/2/layout/IconVerticalSolidList"/>
    <dgm:cxn modelId="{ECB692C6-9903-45DD-BBE6-AF9F87EBA6D7}" type="presParOf" srcId="{BE730800-D76B-4D9D-85D6-410A258238DB}" destId="{DC199613-821A-4E3E-A8A9-E21B484D9E75}" srcOrd="2" destOrd="0" presId="urn:microsoft.com/office/officeart/2018/2/layout/IconVerticalSolidList"/>
    <dgm:cxn modelId="{1EA31794-958D-4F47-94E4-E85C6BF43E80}" type="presParOf" srcId="{DC199613-821A-4E3E-A8A9-E21B484D9E75}" destId="{87B389F9-CCCC-465D-B1B8-CF384C6ED754}" srcOrd="0" destOrd="0" presId="urn:microsoft.com/office/officeart/2018/2/layout/IconVerticalSolidList"/>
    <dgm:cxn modelId="{3DBED1A5-82C0-4C9A-BA1C-A9157238465C}" type="presParOf" srcId="{DC199613-821A-4E3E-A8A9-E21B484D9E75}" destId="{730813E4-CA34-4763-9B5B-9BBB60253BFA}" srcOrd="1" destOrd="0" presId="urn:microsoft.com/office/officeart/2018/2/layout/IconVerticalSolidList"/>
    <dgm:cxn modelId="{E32FB286-9064-489A-9DB7-4F75BDCC4C42}" type="presParOf" srcId="{DC199613-821A-4E3E-A8A9-E21B484D9E75}" destId="{DCC59B1B-E181-446E-AA7F-B661FFE4AD55}" srcOrd="2" destOrd="0" presId="urn:microsoft.com/office/officeart/2018/2/layout/IconVerticalSolidList"/>
    <dgm:cxn modelId="{E928D9B2-C054-4511-B0E8-81B12D7FEF6C}" type="presParOf" srcId="{DC199613-821A-4E3E-A8A9-E21B484D9E75}" destId="{D00E0A0D-39F5-4A54-A1F1-D82D19C23A85}" srcOrd="3" destOrd="0" presId="urn:microsoft.com/office/officeart/2018/2/layout/IconVerticalSolidList"/>
    <dgm:cxn modelId="{ABA7516C-241D-4998-AB97-9994647690EA}" type="presParOf" srcId="{BE730800-D76B-4D9D-85D6-410A258238DB}" destId="{C00B856F-03C0-4259-BA8D-08F01AA0A8E9}" srcOrd="3" destOrd="0" presId="urn:microsoft.com/office/officeart/2018/2/layout/IconVerticalSolidList"/>
    <dgm:cxn modelId="{B9195BE7-2244-4344-8269-8E65BB7670F9}" type="presParOf" srcId="{BE730800-D76B-4D9D-85D6-410A258238DB}" destId="{375ECF28-27D8-47D2-B81F-7F4E83886714}" srcOrd="4" destOrd="0" presId="urn:microsoft.com/office/officeart/2018/2/layout/IconVerticalSolidList"/>
    <dgm:cxn modelId="{5AFA628E-F2EE-410F-A0B1-465BB3605653}" type="presParOf" srcId="{375ECF28-27D8-47D2-B81F-7F4E83886714}" destId="{54B1A75C-0221-4987-9CB7-447F6B686269}" srcOrd="0" destOrd="0" presId="urn:microsoft.com/office/officeart/2018/2/layout/IconVerticalSolidList"/>
    <dgm:cxn modelId="{EE5548DD-8019-4213-8D28-678E123F9461}" type="presParOf" srcId="{375ECF28-27D8-47D2-B81F-7F4E83886714}" destId="{0FD60381-9850-42E9-83C2-3D04778D9047}" srcOrd="1" destOrd="0" presId="urn:microsoft.com/office/officeart/2018/2/layout/IconVerticalSolidList"/>
    <dgm:cxn modelId="{0970D49D-3D03-4E80-8B3E-A548582FFE5E}" type="presParOf" srcId="{375ECF28-27D8-47D2-B81F-7F4E83886714}" destId="{8284B174-4AB6-4810-87EC-D04E0CF6A20F}" srcOrd="2" destOrd="0" presId="urn:microsoft.com/office/officeart/2018/2/layout/IconVerticalSolidList"/>
    <dgm:cxn modelId="{03BF5454-2EEF-4D62-9DB0-1395CF8B0A0B}" type="presParOf" srcId="{375ECF28-27D8-47D2-B81F-7F4E83886714}" destId="{3FD67B9F-A014-4520-83F2-43370AF1E5F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222323-05F9-4958-9662-1D4ACE18387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664EC7B-E387-435B-A564-D6083DAF17F9}">
      <dgm:prSet/>
      <dgm:spPr/>
      <dgm:t>
        <a:bodyPr/>
        <a:lstStyle/>
        <a:p>
          <a:pPr>
            <a:lnSpc>
              <a:spcPct val="150000"/>
            </a:lnSpc>
          </a:pPr>
          <a:r>
            <a:rPr lang="fr-FR">
              <a:latin typeface="Arial" panose="020B0604020202020204" pitchFamily="34" charset="0"/>
              <a:cs typeface="Arial" panose="020B0604020202020204" pitchFamily="34" charset="0"/>
            </a:rPr>
            <a:t>Accepter les différences d’opinions et de pratiques en ligne</a:t>
          </a:r>
          <a:endParaRPr lang="en-US">
            <a:latin typeface="Arial" panose="020B0604020202020204" pitchFamily="34" charset="0"/>
            <a:cs typeface="Arial" panose="020B0604020202020204" pitchFamily="34" charset="0"/>
          </a:endParaRPr>
        </a:p>
      </dgm:t>
    </dgm:pt>
    <dgm:pt modelId="{3563D5F0-01EB-4AC4-BE54-7F09CAA088BF}" type="parTrans" cxnId="{2AE1CE5C-2E78-46BD-8BD5-9FD592FE771E}">
      <dgm:prSet/>
      <dgm:spPr/>
      <dgm:t>
        <a:bodyPr/>
        <a:lstStyle/>
        <a:p>
          <a:endParaRPr lang="en-US"/>
        </a:p>
      </dgm:t>
    </dgm:pt>
    <dgm:pt modelId="{038B819D-6653-442E-9A53-76DC2451CA84}" type="sibTrans" cxnId="{2AE1CE5C-2E78-46BD-8BD5-9FD592FE771E}">
      <dgm:prSet/>
      <dgm:spPr/>
      <dgm:t>
        <a:bodyPr/>
        <a:lstStyle/>
        <a:p>
          <a:endParaRPr lang="en-US"/>
        </a:p>
      </dgm:t>
    </dgm:pt>
    <dgm:pt modelId="{BC45FF12-3415-4E50-9D11-DFDB927D4332}">
      <dgm:prSet/>
      <dgm:spPr/>
      <dgm:t>
        <a:bodyPr/>
        <a:lstStyle/>
        <a:p>
          <a:pPr>
            <a:lnSpc>
              <a:spcPct val="150000"/>
            </a:lnSpc>
          </a:pPr>
          <a:r>
            <a:rPr lang="fr-FR">
              <a:latin typeface="Arial" panose="020B0604020202020204" pitchFamily="34" charset="0"/>
              <a:cs typeface="Arial" panose="020B0604020202020204" pitchFamily="34" charset="0"/>
            </a:rPr>
            <a:t>Adopter un comportement respectueux envers les autres utilisateurs</a:t>
          </a:r>
          <a:endParaRPr lang="en-US">
            <a:latin typeface="Arial" panose="020B0604020202020204" pitchFamily="34" charset="0"/>
            <a:cs typeface="Arial" panose="020B0604020202020204" pitchFamily="34" charset="0"/>
          </a:endParaRPr>
        </a:p>
      </dgm:t>
    </dgm:pt>
    <dgm:pt modelId="{88983853-A86E-43DE-9761-FB16CCD5C362}" type="parTrans" cxnId="{4911F47C-98F1-4AE3-AB51-87F5BC60FECE}">
      <dgm:prSet/>
      <dgm:spPr/>
      <dgm:t>
        <a:bodyPr/>
        <a:lstStyle/>
        <a:p>
          <a:endParaRPr lang="en-US"/>
        </a:p>
      </dgm:t>
    </dgm:pt>
    <dgm:pt modelId="{89754D08-D56E-4C58-B1F7-7FD9D8E9C979}" type="sibTrans" cxnId="{4911F47C-98F1-4AE3-AB51-87F5BC60FECE}">
      <dgm:prSet/>
      <dgm:spPr/>
      <dgm:t>
        <a:bodyPr/>
        <a:lstStyle/>
        <a:p>
          <a:endParaRPr lang="en-US"/>
        </a:p>
      </dgm:t>
    </dgm:pt>
    <dgm:pt modelId="{C243A2E2-A24A-40CD-955C-E8ACFB0ABC35}">
      <dgm:prSet/>
      <dgm:spPr/>
      <dgm:t>
        <a:bodyPr/>
        <a:lstStyle/>
        <a:p>
          <a:pPr>
            <a:lnSpc>
              <a:spcPct val="150000"/>
            </a:lnSpc>
          </a:pPr>
          <a:r>
            <a:rPr lang="fr-FR">
              <a:latin typeface="Arial" panose="020B0604020202020204" pitchFamily="34" charset="0"/>
              <a:cs typeface="Arial" panose="020B0604020202020204" pitchFamily="34" charset="0"/>
            </a:rPr>
            <a:t>Être attentif aux besoins et aux émotions des autres en ligne.</a:t>
          </a:r>
          <a:endParaRPr lang="en-US">
            <a:latin typeface="Arial" panose="020B0604020202020204" pitchFamily="34" charset="0"/>
            <a:cs typeface="Arial" panose="020B0604020202020204" pitchFamily="34" charset="0"/>
          </a:endParaRPr>
        </a:p>
      </dgm:t>
    </dgm:pt>
    <dgm:pt modelId="{20BE1B39-F8DC-4F3A-BCB8-324B04A31AB3}" type="parTrans" cxnId="{FB29F569-C93E-4B51-BA50-7C98BB5714AE}">
      <dgm:prSet/>
      <dgm:spPr/>
      <dgm:t>
        <a:bodyPr/>
        <a:lstStyle/>
        <a:p>
          <a:endParaRPr lang="en-US"/>
        </a:p>
      </dgm:t>
    </dgm:pt>
    <dgm:pt modelId="{D17C54EB-4133-489D-B033-99AEC11A1A88}" type="sibTrans" cxnId="{FB29F569-C93E-4B51-BA50-7C98BB5714AE}">
      <dgm:prSet/>
      <dgm:spPr/>
      <dgm:t>
        <a:bodyPr/>
        <a:lstStyle/>
        <a:p>
          <a:endParaRPr lang="en-US"/>
        </a:p>
      </dgm:t>
    </dgm:pt>
    <dgm:pt modelId="{3C04F672-E86A-C642-98B8-76000EDF64D9}" type="pres">
      <dgm:prSet presAssocID="{D7222323-05F9-4958-9662-1D4ACE18387C}" presName="hierChild1" presStyleCnt="0">
        <dgm:presLayoutVars>
          <dgm:chPref val="1"/>
          <dgm:dir/>
          <dgm:animOne val="branch"/>
          <dgm:animLvl val="lvl"/>
          <dgm:resizeHandles/>
        </dgm:presLayoutVars>
      </dgm:prSet>
      <dgm:spPr/>
    </dgm:pt>
    <dgm:pt modelId="{4B2DE925-617D-C54E-A34E-E47E568D5248}" type="pres">
      <dgm:prSet presAssocID="{2664EC7B-E387-435B-A564-D6083DAF17F9}" presName="hierRoot1" presStyleCnt="0"/>
      <dgm:spPr/>
    </dgm:pt>
    <dgm:pt modelId="{E30F3143-51BE-CF41-BBB2-9A9ED4424A08}" type="pres">
      <dgm:prSet presAssocID="{2664EC7B-E387-435B-A564-D6083DAF17F9}" presName="composite" presStyleCnt="0"/>
      <dgm:spPr/>
    </dgm:pt>
    <dgm:pt modelId="{58580AEC-D0AB-F541-AB1A-0CA3EC37DA10}" type="pres">
      <dgm:prSet presAssocID="{2664EC7B-E387-435B-A564-D6083DAF17F9}" presName="background" presStyleLbl="node0" presStyleIdx="0" presStyleCnt="3"/>
      <dgm:spPr/>
    </dgm:pt>
    <dgm:pt modelId="{8E6961D1-0210-414B-A76B-68484E9E1761}" type="pres">
      <dgm:prSet presAssocID="{2664EC7B-E387-435B-A564-D6083DAF17F9}" presName="text" presStyleLbl="fgAcc0" presStyleIdx="0" presStyleCnt="3">
        <dgm:presLayoutVars>
          <dgm:chPref val="3"/>
        </dgm:presLayoutVars>
      </dgm:prSet>
      <dgm:spPr/>
    </dgm:pt>
    <dgm:pt modelId="{31212D10-42BC-784B-ACA3-6000553CE41A}" type="pres">
      <dgm:prSet presAssocID="{2664EC7B-E387-435B-A564-D6083DAF17F9}" presName="hierChild2" presStyleCnt="0"/>
      <dgm:spPr/>
    </dgm:pt>
    <dgm:pt modelId="{51FF7F31-4829-3C45-9FB3-DC1203374EE5}" type="pres">
      <dgm:prSet presAssocID="{BC45FF12-3415-4E50-9D11-DFDB927D4332}" presName="hierRoot1" presStyleCnt="0"/>
      <dgm:spPr/>
    </dgm:pt>
    <dgm:pt modelId="{B55145E4-93EC-7645-A3EF-4C8EEA9B6BBA}" type="pres">
      <dgm:prSet presAssocID="{BC45FF12-3415-4E50-9D11-DFDB927D4332}" presName="composite" presStyleCnt="0"/>
      <dgm:spPr/>
    </dgm:pt>
    <dgm:pt modelId="{290E0F66-922E-4148-89ED-9DA13EE2BCBD}" type="pres">
      <dgm:prSet presAssocID="{BC45FF12-3415-4E50-9D11-DFDB927D4332}" presName="background" presStyleLbl="node0" presStyleIdx="1" presStyleCnt="3"/>
      <dgm:spPr/>
    </dgm:pt>
    <dgm:pt modelId="{D0849B5E-1F9A-AA4F-BC52-EE5D9442034A}" type="pres">
      <dgm:prSet presAssocID="{BC45FF12-3415-4E50-9D11-DFDB927D4332}" presName="text" presStyleLbl="fgAcc0" presStyleIdx="1" presStyleCnt="3">
        <dgm:presLayoutVars>
          <dgm:chPref val="3"/>
        </dgm:presLayoutVars>
      </dgm:prSet>
      <dgm:spPr/>
    </dgm:pt>
    <dgm:pt modelId="{B14D59E1-A929-014A-BD1D-01CBD60BB461}" type="pres">
      <dgm:prSet presAssocID="{BC45FF12-3415-4E50-9D11-DFDB927D4332}" presName="hierChild2" presStyleCnt="0"/>
      <dgm:spPr/>
    </dgm:pt>
    <dgm:pt modelId="{74D2E4CF-35B3-8C44-A3C4-431B35C944E2}" type="pres">
      <dgm:prSet presAssocID="{C243A2E2-A24A-40CD-955C-E8ACFB0ABC35}" presName="hierRoot1" presStyleCnt="0"/>
      <dgm:spPr/>
    </dgm:pt>
    <dgm:pt modelId="{7A549759-42F0-8A46-8FE2-F89E7337D2EF}" type="pres">
      <dgm:prSet presAssocID="{C243A2E2-A24A-40CD-955C-E8ACFB0ABC35}" presName="composite" presStyleCnt="0"/>
      <dgm:spPr/>
    </dgm:pt>
    <dgm:pt modelId="{2974FE1A-5AC8-1A40-9B71-23EF44FD339C}" type="pres">
      <dgm:prSet presAssocID="{C243A2E2-A24A-40CD-955C-E8ACFB0ABC35}" presName="background" presStyleLbl="node0" presStyleIdx="2" presStyleCnt="3"/>
      <dgm:spPr/>
    </dgm:pt>
    <dgm:pt modelId="{A9F7B0B1-AEBF-F942-A208-77589BADCB41}" type="pres">
      <dgm:prSet presAssocID="{C243A2E2-A24A-40CD-955C-E8ACFB0ABC35}" presName="text" presStyleLbl="fgAcc0" presStyleIdx="2" presStyleCnt="3">
        <dgm:presLayoutVars>
          <dgm:chPref val="3"/>
        </dgm:presLayoutVars>
      </dgm:prSet>
      <dgm:spPr/>
    </dgm:pt>
    <dgm:pt modelId="{483B3656-BF5D-D042-B20F-7B3B73B95BD5}" type="pres">
      <dgm:prSet presAssocID="{C243A2E2-A24A-40CD-955C-E8ACFB0ABC35}" presName="hierChild2" presStyleCnt="0"/>
      <dgm:spPr/>
    </dgm:pt>
  </dgm:ptLst>
  <dgm:cxnLst>
    <dgm:cxn modelId="{2AE1CE5C-2E78-46BD-8BD5-9FD592FE771E}" srcId="{D7222323-05F9-4958-9662-1D4ACE18387C}" destId="{2664EC7B-E387-435B-A564-D6083DAF17F9}" srcOrd="0" destOrd="0" parTransId="{3563D5F0-01EB-4AC4-BE54-7F09CAA088BF}" sibTransId="{038B819D-6653-442E-9A53-76DC2451CA84}"/>
    <dgm:cxn modelId="{304BE445-F089-EC40-9278-CF5A4C466E26}" type="presOf" srcId="{2664EC7B-E387-435B-A564-D6083DAF17F9}" destId="{8E6961D1-0210-414B-A76B-68484E9E1761}" srcOrd="0" destOrd="0" presId="urn:microsoft.com/office/officeart/2005/8/layout/hierarchy1"/>
    <dgm:cxn modelId="{FB29F569-C93E-4B51-BA50-7C98BB5714AE}" srcId="{D7222323-05F9-4958-9662-1D4ACE18387C}" destId="{C243A2E2-A24A-40CD-955C-E8ACFB0ABC35}" srcOrd="2" destOrd="0" parTransId="{20BE1B39-F8DC-4F3A-BCB8-324B04A31AB3}" sibTransId="{D17C54EB-4133-489D-B033-99AEC11A1A88}"/>
    <dgm:cxn modelId="{E90EC255-A6C5-FF4D-AFA0-C7D45A7EFB6A}" type="presOf" srcId="{D7222323-05F9-4958-9662-1D4ACE18387C}" destId="{3C04F672-E86A-C642-98B8-76000EDF64D9}" srcOrd="0" destOrd="0" presId="urn:microsoft.com/office/officeart/2005/8/layout/hierarchy1"/>
    <dgm:cxn modelId="{4911F47C-98F1-4AE3-AB51-87F5BC60FECE}" srcId="{D7222323-05F9-4958-9662-1D4ACE18387C}" destId="{BC45FF12-3415-4E50-9D11-DFDB927D4332}" srcOrd="1" destOrd="0" parTransId="{88983853-A86E-43DE-9761-FB16CCD5C362}" sibTransId="{89754D08-D56E-4C58-B1F7-7FD9D8E9C979}"/>
    <dgm:cxn modelId="{BCFCFDA3-DFEB-6142-8719-F0B307EA98B4}" type="presOf" srcId="{BC45FF12-3415-4E50-9D11-DFDB927D4332}" destId="{D0849B5E-1F9A-AA4F-BC52-EE5D9442034A}" srcOrd="0" destOrd="0" presId="urn:microsoft.com/office/officeart/2005/8/layout/hierarchy1"/>
    <dgm:cxn modelId="{9FC1A1CB-08EE-DD4B-A46C-5736BC713935}" type="presOf" srcId="{C243A2E2-A24A-40CD-955C-E8ACFB0ABC35}" destId="{A9F7B0B1-AEBF-F942-A208-77589BADCB41}" srcOrd="0" destOrd="0" presId="urn:microsoft.com/office/officeart/2005/8/layout/hierarchy1"/>
    <dgm:cxn modelId="{B10FE579-BC39-864C-8E37-EBD07A3772C8}" type="presParOf" srcId="{3C04F672-E86A-C642-98B8-76000EDF64D9}" destId="{4B2DE925-617D-C54E-A34E-E47E568D5248}" srcOrd="0" destOrd="0" presId="urn:microsoft.com/office/officeart/2005/8/layout/hierarchy1"/>
    <dgm:cxn modelId="{EA439BB1-E308-4642-8D50-B1E72B917292}" type="presParOf" srcId="{4B2DE925-617D-C54E-A34E-E47E568D5248}" destId="{E30F3143-51BE-CF41-BBB2-9A9ED4424A08}" srcOrd="0" destOrd="0" presId="urn:microsoft.com/office/officeart/2005/8/layout/hierarchy1"/>
    <dgm:cxn modelId="{B5749224-21C6-3E48-ABF4-09B496A5C168}" type="presParOf" srcId="{E30F3143-51BE-CF41-BBB2-9A9ED4424A08}" destId="{58580AEC-D0AB-F541-AB1A-0CA3EC37DA10}" srcOrd="0" destOrd="0" presId="urn:microsoft.com/office/officeart/2005/8/layout/hierarchy1"/>
    <dgm:cxn modelId="{8DABCADF-3B8D-DA4E-9C0B-1B0D00BB0A64}" type="presParOf" srcId="{E30F3143-51BE-CF41-BBB2-9A9ED4424A08}" destId="{8E6961D1-0210-414B-A76B-68484E9E1761}" srcOrd="1" destOrd="0" presId="urn:microsoft.com/office/officeart/2005/8/layout/hierarchy1"/>
    <dgm:cxn modelId="{EB109E65-9CFC-F64F-BF77-5155760C8A2E}" type="presParOf" srcId="{4B2DE925-617D-C54E-A34E-E47E568D5248}" destId="{31212D10-42BC-784B-ACA3-6000553CE41A}" srcOrd="1" destOrd="0" presId="urn:microsoft.com/office/officeart/2005/8/layout/hierarchy1"/>
    <dgm:cxn modelId="{2C13297F-197E-054C-A64A-AD21D4467950}" type="presParOf" srcId="{3C04F672-E86A-C642-98B8-76000EDF64D9}" destId="{51FF7F31-4829-3C45-9FB3-DC1203374EE5}" srcOrd="1" destOrd="0" presId="urn:microsoft.com/office/officeart/2005/8/layout/hierarchy1"/>
    <dgm:cxn modelId="{1BBBA81E-83FA-A342-B22A-B55F10F28BF0}" type="presParOf" srcId="{51FF7F31-4829-3C45-9FB3-DC1203374EE5}" destId="{B55145E4-93EC-7645-A3EF-4C8EEA9B6BBA}" srcOrd="0" destOrd="0" presId="urn:microsoft.com/office/officeart/2005/8/layout/hierarchy1"/>
    <dgm:cxn modelId="{6D0E14F3-052B-BF49-B09E-D9AF9D2B097B}" type="presParOf" srcId="{B55145E4-93EC-7645-A3EF-4C8EEA9B6BBA}" destId="{290E0F66-922E-4148-89ED-9DA13EE2BCBD}" srcOrd="0" destOrd="0" presId="urn:microsoft.com/office/officeart/2005/8/layout/hierarchy1"/>
    <dgm:cxn modelId="{5B5A0AEE-39ED-5B44-A499-C8223A18DB50}" type="presParOf" srcId="{B55145E4-93EC-7645-A3EF-4C8EEA9B6BBA}" destId="{D0849B5E-1F9A-AA4F-BC52-EE5D9442034A}" srcOrd="1" destOrd="0" presId="urn:microsoft.com/office/officeart/2005/8/layout/hierarchy1"/>
    <dgm:cxn modelId="{E1CCFCDD-A503-C646-A5B2-5EC247D0FF40}" type="presParOf" srcId="{51FF7F31-4829-3C45-9FB3-DC1203374EE5}" destId="{B14D59E1-A929-014A-BD1D-01CBD60BB461}" srcOrd="1" destOrd="0" presId="urn:microsoft.com/office/officeart/2005/8/layout/hierarchy1"/>
    <dgm:cxn modelId="{4563C36E-0486-5D41-9C6B-CFA2A4F448A3}" type="presParOf" srcId="{3C04F672-E86A-C642-98B8-76000EDF64D9}" destId="{74D2E4CF-35B3-8C44-A3C4-431B35C944E2}" srcOrd="2" destOrd="0" presId="urn:microsoft.com/office/officeart/2005/8/layout/hierarchy1"/>
    <dgm:cxn modelId="{758C386A-23BD-314C-B587-27C339824483}" type="presParOf" srcId="{74D2E4CF-35B3-8C44-A3C4-431B35C944E2}" destId="{7A549759-42F0-8A46-8FE2-F89E7337D2EF}" srcOrd="0" destOrd="0" presId="urn:microsoft.com/office/officeart/2005/8/layout/hierarchy1"/>
    <dgm:cxn modelId="{E94C8C52-9D36-2E46-B4DE-06DAC25B060C}" type="presParOf" srcId="{7A549759-42F0-8A46-8FE2-F89E7337D2EF}" destId="{2974FE1A-5AC8-1A40-9B71-23EF44FD339C}" srcOrd="0" destOrd="0" presId="urn:microsoft.com/office/officeart/2005/8/layout/hierarchy1"/>
    <dgm:cxn modelId="{BFADF777-E1FE-0943-AE2F-96E64C400392}" type="presParOf" srcId="{7A549759-42F0-8A46-8FE2-F89E7337D2EF}" destId="{A9F7B0B1-AEBF-F942-A208-77589BADCB41}" srcOrd="1" destOrd="0" presId="urn:microsoft.com/office/officeart/2005/8/layout/hierarchy1"/>
    <dgm:cxn modelId="{87B010B7-B656-404A-8CC5-749046F282BC}" type="presParOf" srcId="{74D2E4CF-35B3-8C44-A3C4-431B35C944E2}" destId="{483B3656-BF5D-D042-B20F-7B3B73B95BD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637054-0133-469F-83C4-6F2F5A3941C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1635353-1B81-4419-A78E-A114E7515786}">
      <dgm:prSet/>
      <dgm:spPr/>
      <dgm:t>
        <a:bodyPr/>
        <a:lstStyle/>
        <a:p>
          <a:pPr>
            <a:lnSpc>
              <a:spcPct val="150000"/>
            </a:lnSpc>
          </a:pPr>
          <a:r>
            <a:rPr lang="fr-FR" dirty="0">
              <a:latin typeface="Arial" panose="020B0604020202020204" pitchFamily="34" charset="0"/>
              <a:cs typeface="Arial" panose="020B0604020202020204" pitchFamily="34" charset="0"/>
            </a:rPr>
            <a:t>1/ application de suivi du temps d’écran (bien-être numériques sur Android; Action Dash – Screen time sur Android; Digital </a:t>
          </a:r>
          <a:r>
            <a:rPr lang="fr-FR" dirty="0" err="1">
              <a:latin typeface="Arial" panose="020B0604020202020204" pitchFamily="34" charset="0"/>
              <a:cs typeface="Arial" panose="020B0604020202020204" pitchFamily="34" charset="0"/>
            </a:rPr>
            <a:t>wellbeing</a:t>
          </a:r>
          <a:r>
            <a:rPr lang="fr-FR" dirty="0">
              <a:latin typeface="Arial" panose="020B0604020202020204" pitchFamily="34" charset="0"/>
              <a:cs typeface="Arial" panose="020B0604020202020204" pitchFamily="34" charset="0"/>
            </a:rPr>
            <a:t> sur Android; Temps d’écran et mode de concentration sur iOS)</a:t>
          </a:r>
          <a:endParaRPr lang="en-US" dirty="0">
            <a:latin typeface="Arial" panose="020B0604020202020204" pitchFamily="34" charset="0"/>
            <a:cs typeface="Arial" panose="020B0604020202020204" pitchFamily="34" charset="0"/>
          </a:endParaRPr>
        </a:p>
      </dgm:t>
    </dgm:pt>
    <dgm:pt modelId="{F494F71A-25A0-47B6-A6D5-917C589A9B3F}" type="parTrans" cxnId="{CB4954F7-5948-45C5-8FD0-1F6AE12D8CEE}">
      <dgm:prSet/>
      <dgm:spPr/>
      <dgm:t>
        <a:bodyPr/>
        <a:lstStyle/>
        <a:p>
          <a:endParaRPr lang="en-US"/>
        </a:p>
      </dgm:t>
    </dgm:pt>
    <dgm:pt modelId="{B75F754B-B973-4267-9B2B-9D782EA8CAD2}" type="sibTrans" cxnId="{CB4954F7-5948-45C5-8FD0-1F6AE12D8CEE}">
      <dgm:prSet/>
      <dgm:spPr/>
      <dgm:t>
        <a:bodyPr/>
        <a:lstStyle/>
        <a:p>
          <a:pPr>
            <a:lnSpc>
              <a:spcPct val="100000"/>
            </a:lnSpc>
          </a:pPr>
          <a:endParaRPr lang="en-US"/>
        </a:p>
      </dgm:t>
    </dgm:pt>
    <dgm:pt modelId="{174FA37F-84F4-45A6-8F24-E5297B955AB3}">
      <dgm:prSet/>
      <dgm:spPr/>
      <dgm:t>
        <a:bodyPr/>
        <a:lstStyle/>
        <a:p>
          <a:pPr>
            <a:lnSpc>
              <a:spcPct val="150000"/>
            </a:lnSpc>
          </a:pPr>
          <a:r>
            <a:rPr lang="fr-FR">
              <a:latin typeface="Arial" panose="020B0604020202020204" pitchFamily="34" charset="0"/>
              <a:cs typeface="Arial" panose="020B0604020202020204" pitchFamily="34" charset="0"/>
            </a:rPr>
            <a:t>2/ Application de blocage de notifications</a:t>
          </a:r>
          <a:endParaRPr lang="en-US">
            <a:latin typeface="Arial" panose="020B0604020202020204" pitchFamily="34" charset="0"/>
            <a:cs typeface="Arial" panose="020B0604020202020204" pitchFamily="34" charset="0"/>
          </a:endParaRPr>
        </a:p>
      </dgm:t>
    </dgm:pt>
    <dgm:pt modelId="{9C002314-DC2C-4995-8E67-1D383C38B7A1}" type="parTrans" cxnId="{C3F36159-FC00-4561-911C-811D9383FDAD}">
      <dgm:prSet/>
      <dgm:spPr/>
      <dgm:t>
        <a:bodyPr/>
        <a:lstStyle/>
        <a:p>
          <a:endParaRPr lang="en-US"/>
        </a:p>
      </dgm:t>
    </dgm:pt>
    <dgm:pt modelId="{98E8BBCC-9A0F-4FEE-A086-17F85FEAE7B8}" type="sibTrans" cxnId="{C3F36159-FC00-4561-911C-811D9383FDAD}">
      <dgm:prSet/>
      <dgm:spPr/>
      <dgm:t>
        <a:bodyPr/>
        <a:lstStyle/>
        <a:p>
          <a:pPr>
            <a:lnSpc>
              <a:spcPct val="100000"/>
            </a:lnSpc>
          </a:pPr>
          <a:endParaRPr lang="en-US"/>
        </a:p>
      </dgm:t>
    </dgm:pt>
    <dgm:pt modelId="{3405B9AC-582C-4A1F-8672-E828C44F70B5}">
      <dgm:prSet/>
      <dgm:spPr/>
      <dgm:t>
        <a:bodyPr/>
        <a:lstStyle/>
        <a:p>
          <a:pPr>
            <a:lnSpc>
              <a:spcPct val="150000"/>
            </a:lnSpc>
          </a:pPr>
          <a:r>
            <a:rPr lang="fr-FR">
              <a:latin typeface="Arial" panose="020B0604020202020204" pitchFamily="34" charset="0"/>
              <a:cs typeface="Arial" panose="020B0604020202020204" pitchFamily="34" charset="0"/>
            </a:rPr>
            <a:t>3/ Application de relaxation et de méditation </a:t>
          </a:r>
          <a:endParaRPr lang="en-US">
            <a:latin typeface="Arial" panose="020B0604020202020204" pitchFamily="34" charset="0"/>
            <a:cs typeface="Arial" panose="020B0604020202020204" pitchFamily="34" charset="0"/>
          </a:endParaRPr>
        </a:p>
      </dgm:t>
    </dgm:pt>
    <dgm:pt modelId="{A962AC4D-C4B5-4905-8280-8F0430D0BBEE}" type="parTrans" cxnId="{8E4E1667-C813-43F6-B328-3A358D90CE14}">
      <dgm:prSet/>
      <dgm:spPr/>
      <dgm:t>
        <a:bodyPr/>
        <a:lstStyle/>
        <a:p>
          <a:endParaRPr lang="en-US"/>
        </a:p>
      </dgm:t>
    </dgm:pt>
    <dgm:pt modelId="{FCDDD728-956E-44E1-BC20-67F797355655}" type="sibTrans" cxnId="{8E4E1667-C813-43F6-B328-3A358D90CE14}">
      <dgm:prSet/>
      <dgm:spPr/>
      <dgm:t>
        <a:bodyPr/>
        <a:lstStyle/>
        <a:p>
          <a:pPr>
            <a:lnSpc>
              <a:spcPct val="100000"/>
            </a:lnSpc>
          </a:pPr>
          <a:endParaRPr lang="en-US"/>
        </a:p>
      </dgm:t>
    </dgm:pt>
    <dgm:pt modelId="{767C6D2B-202F-468A-B1A8-42E813C2BF92}">
      <dgm:prSet/>
      <dgm:spPr/>
      <dgm:t>
        <a:bodyPr/>
        <a:lstStyle/>
        <a:p>
          <a:pPr>
            <a:lnSpc>
              <a:spcPct val="100000"/>
            </a:lnSpc>
          </a:pPr>
          <a:r>
            <a:rPr lang="fr-FR">
              <a:latin typeface="Arial" panose="020B0604020202020204" pitchFamily="34" charset="0"/>
              <a:cs typeface="Arial" panose="020B0604020202020204" pitchFamily="34" charset="0"/>
            </a:rPr>
            <a:t>4/ Filtres de lumière bleue</a:t>
          </a:r>
          <a:endParaRPr lang="en-US">
            <a:latin typeface="Arial" panose="020B0604020202020204" pitchFamily="34" charset="0"/>
            <a:cs typeface="Arial" panose="020B0604020202020204" pitchFamily="34" charset="0"/>
          </a:endParaRPr>
        </a:p>
      </dgm:t>
    </dgm:pt>
    <dgm:pt modelId="{0C2894B8-C200-47C4-AE70-0A10F8E1BB0B}" type="parTrans" cxnId="{C3F7854E-88DA-48E4-8B62-50E9B4E1B644}">
      <dgm:prSet/>
      <dgm:spPr/>
      <dgm:t>
        <a:bodyPr/>
        <a:lstStyle/>
        <a:p>
          <a:endParaRPr lang="en-US"/>
        </a:p>
      </dgm:t>
    </dgm:pt>
    <dgm:pt modelId="{AFBECAB2-B4E0-4571-A53B-A8C96CC87729}" type="sibTrans" cxnId="{C3F7854E-88DA-48E4-8B62-50E9B4E1B644}">
      <dgm:prSet/>
      <dgm:spPr/>
      <dgm:t>
        <a:bodyPr/>
        <a:lstStyle/>
        <a:p>
          <a:endParaRPr lang="en-US"/>
        </a:p>
      </dgm:t>
    </dgm:pt>
    <dgm:pt modelId="{0D409F16-9018-4677-B7EF-BD9C1310FFEE}" type="pres">
      <dgm:prSet presAssocID="{4B637054-0133-469F-83C4-6F2F5A3941C4}" presName="root" presStyleCnt="0">
        <dgm:presLayoutVars>
          <dgm:dir/>
          <dgm:resizeHandles val="exact"/>
        </dgm:presLayoutVars>
      </dgm:prSet>
      <dgm:spPr/>
    </dgm:pt>
    <dgm:pt modelId="{C9D30458-06AC-4D0B-9C96-B97A4C4E4067}" type="pres">
      <dgm:prSet presAssocID="{4B637054-0133-469F-83C4-6F2F5A3941C4}" presName="container" presStyleCnt="0">
        <dgm:presLayoutVars>
          <dgm:dir/>
          <dgm:resizeHandles val="exact"/>
        </dgm:presLayoutVars>
      </dgm:prSet>
      <dgm:spPr/>
    </dgm:pt>
    <dgm:pt modelId="{4680D7B6-3456-4076-A83B-921BC06ACEDB}" type="pres">
      <dgm:prSet presAssocID="{71635353-1B81-4419-A78E-A114E7515786}" presName="compNode" presStyleCnt="0"/>
      <dgm:spPr/>
    </dgm:pt>
    <dgm:pt modelId="{F0DAA552-1975-49B0-883E-FFA3A5A28530}" type="pres">
      <dgm:prSet presAssocID="{71635353-1B81-4419-A78E-A114E7515786}" presName="iconBgRect" presStyleLbl="bgShp" presStyleIdx="0" presStyleCnt="4"/>
      <dgm:spPr/>
    </dgm:pt>
    <dgm:pt modelId="{A1E4AB59-91D9-44BF-B204-04B9B55FF335}" type="pres">
      <dgm:prSet presAssocID="{71635353-1B81-4419-A78E-A114E751578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2752AD80-BC92-4870-9EC2-07D1A69C6424}" type="pres">
      <dgm:prSet presAssocID="{71635353-1B81-4419-A78E-A114E7515786}" presName="spaceRect" presStyleCnt="0"/>
      <dgm:spPr/>
    </dgm:pt>
    <dgm:pt modelId="{16B892F4-3312-4A9E-94E9-0927D3159C52}" type="pres">
      <dgm:prSet presAssocID="{71635353-1B81-4419-A78E-A114E7515786}" presName="textRect" presStyleLbl="revTx" presStyleIdx="0" presStyleCnt="4">
        <dgm:presLayoutVars>
          <dgm:chMax val="1"/>
          <dgm:chPref val="1"/>
        </dgm:presLayoutVars>
      </dgm:prSet>
      <dgm:spPr/>
    </dgm:pt>
    <dgm:pt modelId="{32765CED-8DC4-40C8-B46D-EB098D3CD836}" type="pres">
      <dgm:prSet presAssocID="{B75F754B-B973-4267-9B2B-9D782EA8CAD2}" presName="sibTrans" presStyleLbl="sibTrans2D1" presStyleIdx="0" presStyleCnt="0"/>
      <dgm:spPr/>
    </dgm:pt>
    <dgm:pt modelId="{01F999E7-9166-46EF-B270-23A4244A915B}" type="pres">
      <dgm:prSet presAssocID="{174FA37F-84F4-45A6-8F24-E5297B955AB3}" presName="compNode" presStyleCnt="0"/>
      <dgm:spPr/>
    </dgm:pt>
    <dgm:pt modelId="{9CAC0735-1B7E-4841-85EB-CC7EFA426F06}" type="pres">
      <dgm:prSet presAssocID="{174FA37F-84F4-45A6-8F24-E5297B955AB3}" presName="iconBgRect" presStyleLbl="bgShp" presStyleIdx="1" presStyleCnt="4"/>
      <dgm:spPr/>
    </dgm:pt>
    <dgm:pt modelId="{09332BDF-D576-4EA7-9F1D-F007530DC192}" type="pres">
      <dgm:prSet presAssocID="{174FA37F-84F4-45A6-8F24-E5297B955AB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errou"/>
        </a:ext>
      </dgm:extLst>
    </dgm:pt>
    <dgm:pt modelId="{CB7F743D-D9F9-47CE-B6D9-109C7B1F5657}" type="pres">
      <dgm:prSet presAssocID="{174FA37F-84F4-45A6-8F24-E5297B955AB3}" presName="spaceRect" presStyleCnt="0"/>
      <dgm:spPr/>
    </dgm:pt>
    <dgm:pt modelId="{C70204E7-FA7F-4AEA-9688-1A7F01B4C87C}" type="pres">
      <dgm:prSet presAssocID="{174FA37F-84F4-45A6-8F24-E5297B955AB3}" presName="textRect" presStyleLbl="revTx" presStyleIdx="1" presStyleCnt="4">
        <dgm:presLayoutVars>
          <dgm:chMax val="1"/>
          <dgm:chPref val="1"/>
        </dgm:presLayoutVars>
      </dgm:prSet>
      <dgm:spPr/>
    </dgm:pt>
    <dgm:pt modelId="{BED1774C-7E41-4D2D-959C-B13E1C7595C8}" type="pres">
      <dgm:prSet presAssocID="{98E8BBCC-9A0F-4FEE-A086-17F85FEAE7B8}" presName="sibTrans" presStyleLbl="sibTrans2D1" presStyleIdx="0" presStyleCnt="0"/>
      <dgm:spPr/>
    </dgm:pt>
    <dgm:pt modelId="{8BC37FE9-3A3C-4D59-B16C-D890D1D2C87A}" type="pres">
      <dgm:prSet presAssocID="{3405B9AC-582C-4A1F-8672-E828C44F70B5}" presName="compNode" presStyleCnt="0"/>
      <dgm:spPr/>
    </dgm:pt>
    <dgm:pt modelId="{58D6D64C-B433-4426-A1A8-8488E7B518F8}" type="pres">
      <dgm:prSet presAssocID="{3405B9AC-582C-4A1F-8672-E828C44F70B5}" presName="iconBgRect" presStyleLbl="bgShp" presStyleIdx="2" presStyleCnt="4"/>
      <dgm:spPr/>
    </dgm:pt>
    <dgm:pt modelId="{38952A17-D9DA-4764-AB62-8F0DDE1C3981}" type="pres">
      <dgm:prSet presAssocID="{3405B9AC-582C-4A1F-8672-E828C44F70B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C606B707-9A77-47A2-AF94-D93A0764E5DA}" type="pres">
      <dgm:prSet presAssocID="{3405B9AC-582C-4A1F-8672-E828C44F70B5}" presName="spaceRect" presStyleCnt="0"/>
      <dgm:spPr/>
    </dgm:pt>
    <dgm:pt modelId="{642D8F6A-29BF-4B5D-97F1-90C469F00A3F}" type="pres">
      <dgm:prSet presAssocID="{3405B9AC-582C-4A1F-8672-E828C44F70B5}" presName="textRect" presStyleLbl="revTx" presStyleIdx="2" presStyleCnt="4">
        <dgm:presLayoutVars>
          <dgm:chMax val="1"/>
          <dgm:chPref val="1"/>
        </dgm:presLayoutVars>
      </dgm:prSet>
      <dgm:spPr/>
    </dgm:pt>
    <dgm:pt modelId="{3E0D87C2-910C-4B50-AF12-21CAB9602FEE}" type="pres">
      <dgm:prSet presAssocID="{FCDDD728-956E-44E1-BC20-67F797355655}" presName="sibTrans" presStyleLbl="sibTrans2D1" presStyleIdx="0" presStyleCnt="0"/>
      <dgm:spPr/>
    </dgm:pt>
    <dgm:pt modelId="{3D5CBA96-ECF3-4E0C-BBD9-A53A353AE219}" type="pres">
      <dgm:prSet presAssocID="{767C6D2B-202F-468A-B1A8-42E813C2BF92}" presName="compNode" presStyleCnt="0"/>
      <dgm:spPr/>
    </dgm:pt>
    <dgm:pt modelId="{0F3F8B3A-A36C-4A51-A0B7-921C422BDA0F}" type="pres">
      <dgm:prSet presAssocID="{767C6D2B-202F-468A-B1A8-42E813C2BF92}" presName="iconBgRect" presStyleLbl="bgShp" presStyleIdx="3" presStyleCnt="4"/>
      <dgm:spPr/>
    </dgm:pt>
    <dgm:pt modelId="{5254B9D9-1FF7-4346-82A7-BDAD8894379E}" type="pres">
      <dgm:prSet presAssocID="{767C6D2B-202F-468A-B1A8-42E813C2BF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iltrer"/>
        </a:ext>
      </dgm:extLst>
    </dgm:pt>
    <dgm:pt modelId="{0F441056-759A-437E-B5DA-10E8FB830E3A}" type="pres">
      <dgm:prSet presAssocID="{767C6D2B-202F-468A-B1A8-42E813C2BF92}" presName="spaceRect" presStyleCnt="0"/>
      <dgm:spPr/>
    </dgm:pt>
    <dgm:pt modelId="{2F9891DE-B99B-4489-9204-8094B57BBC2C}" type="pres">
      <dgm:prSet presAssocID="{767C6D2B-202F-468A-B1A8-42E813C2BF92}" presName="textRect" presStyleLbl="revTx" presStyleIdx="3" presStyleCnt="4">
        <dgm:presLayoutVars>
          <dgm:chMax val="1"/>
          <dgm:chPref val="1"/>
        </dgm:presLayoutVars>
      </dgm:prSet>
      <dgm:spPr/>
    </dgm:pt>
  </dgm:ptLst>
  <dgm:cxnLst>
    <dgm:cxn modelId="{F0B27B00-6A31-4009-9A96-63F5794AD6C8}" type="presOf" srcId="{B75F754B-B973-4267-9B2B-9D782EA8CAD2}" destId="{32765CED-8DC4-40C8-B46D-EB098D3CD836}" srcOrd="0" destOrd="0" presId="urn:microsoft.com/office/officeart/2018/2/layout/IconCircleList"/>
    <dgm:cxn modelId="{BD856223-9799-41A5-A7D0-4C6D639AEDD7}" type="presOf" srcId="{71635353-1B81-4419-A78E-A114E7515786}" destId="{16B892F4-3312-4A9E-94E9-0927D3159C52}" srcOrd="0" destOrd="0" presId="urn:microsoft.com/office/officeart/2018/2/layout/IconCircleList"/>
    <dgm:cxn modelId="{6679F334-07EB-47E9-9D04-EB92E7B23C36}" type="presOf" srcId="{4B637054-0133-469F-83C4-6F2F5A3941C4}" destId="{0D409F16-9018-4677-B7EF-BD9C1310FFEE}" srcOrd="0" destOrd="0" presId="urn:microsoft.com/office/officeart/2018/2/layout/IconCircleList"/>
    <dgm:cxn modelId="{8E4E1667-C813-43F6-B328-3A358D90CE14}" srcId="{4B637054-0133-469F-83C4-6F2F5A3941C4}" destId="{3405B9AC-582C-4A1F-8672-E828C44F70B5}" srcOrd="2" destOrd="0" parTransId="{A962AC4D-C4B5-4905-8280-8F0430D0BBEE}" sibTransId="{FCDDD728-956E-44E1-BC20-67F797355655}"/>
    <dgm:cxn modelId="{C3F7854E-88DA-48E4-8B62-50E9B4E1B644}" srcId="{4B637054-0133-469F-83C4-6F2F5A3941C4}" destId="{767C6D2B-202F-468A-B1A8-42E813C2BF92}" srcOrd="3" destOrd="0" parTransId="{0C2894B8-C200-47C4-AE70-0A10F8E1BB0B}" sibTransId="{AFBECAB2-B4E0-4571-A53B-A8C96CC87729}"/>
    <dgm:cxn modelId="{8FF7A154-BC08-4B65-92CA-06B842979F53}" type="presOf" srcId="{FCDDD728-956E-44E1-BC20-67F797355655}" destId="{3E0D87C2-910C-4B50-AF12-21CAB9602FEE}" srcOrd="0" destOrd="0" presId="urn:microsoft.com/office/officeart/2018/2/layout/IconCircleList"/>
    <dgm:cxn modelId="{C3F36159-FC00-4561-911C-811D9383FDAD}" srcId="{4B637054-0133-469F-83C4-6F2F5A3941C4}" destId="{174FA37F-84F4-45A6-8F24-E5297B955AB3}" srcOrd="1" destOrd="0" parTransId="{9C002314-DC2C-4995-8E67-1D383C38B7A1}" sibTransId="{98E8BBCC-9A0F-4FEE-A086-17F85FEAE7B8}"/>
    <dgm:cxn modelId="{862A8788-38AC-4394-BF19-DEEDC232DD8D}" type="presOf" srcId="{98E8BBCC-9A0F-4FEE-A086-17F85FEAE7B8}" destId="{BED1774C-7E41-4D2D-959C-B13E1C7595C8}" srcOrd="0" destOrd="0" presId="urn:microsoft.com/office/officeart/2018/2/layout/IconCircleList"/>
    <dgm:cxn modelId="{0FB0D196-57AD-40AE-93F5-614FBC9BC452}" type="presOf" srcId="{174FA37F-84F4-45A6-8F24-E5297B955AB3}" destId="{C70204E7-FA7F-4AEA-9688-1A7F01B4C87C}" srcOrd="0" destOrd="0" presId="urn:microsoft.com/office/officeart/2018/2/layout/IconCircleList"/>
    <dgm:cxn modelId="{6BC0F19C-9128-4669-97F3-2E2CCA596CC5}" type="presOf" srcId="{3405B9AC-582C-4A1F-8672-E828C44F70B5}" destId="{642D8F6A-29BF-4B5D-97F1-90C469F00A3F}" srcOrd="0" destOrd="0" presId="urn:microsoft.com/office/officeart/2018/2/layout/IconCircleList"/>
    <dgm:cxn modelId="{CB4954F7-5948-45C5-8FD0-1F6AE12D8CEE}" srcId="{4B637054-0133-469F-83C4-6F2F5A3941C4}" destId="{71635353-1B81-4419-A78E-A114E7515786}" srcOrd="0" destOrd="0" parTransId="{F494F71A-25A0-47B6-A6D5-917C589A9B3F}" sibTransId="{B75F754B-B973-4267-9B2B-9D782EA8CAD2}"/>
    <dgm:cxn modelId="{F15AECFA-DDCA-4ACD-AA23-21232B8C0262}" type="presOf" srcId="{767C6D2B-202F-468A-B1A8-42E813C2BF92}" destId="{2F9891DE-B99B-4489-9204-8094B57BBC2C}" srcOrd="0" destOrd="0" presId="urn:microsoft.com/office/officeart/2018/2/layout/IconCircleList"/>
    <dgm:cxn modelId="{A4676C71-9FDF-411F-96FD-C0F3844B599E}" type="presParOf" srcId="{0D409F16-9018-4677-B7EF-BD9C1310FFEE}" destId="{C9D30458-06AC-4D0B-9C96-B97A4C4E4067}" srcOrd="0" destOrd="0" presId="urn:microsoft.com/office/officeart/2018/2/layout/IconCircleList"/>
    <dgm:cxn modelId="{1982B5DA-12BB-4CAD-9685-664BD46158EE}" type="presParOf" srcId="{C9D30458-06AC-4D0B-9C96-B97A4C4E4067}" destId="{4680D7B6-3456-4076-A83B-921BC06ACEDB}" srcOrd="0" destOrd="0" presId="urn:microsoft.com/office/officeart/2018/2/layout/IconCircleList"/>
    <dgm:cxn modelId="{58A59D57-9311-4897-9027-5B8D266B3EAB}" type="presParOf" srcId="{4680D7B6-3456-4076-A83B-921BC06ACEDB}" destId="{F0DAA552-1975-49B0-883E-FFA3A5A28530}" srcOrd="0" destOrd="0" presId="urn:microsoft.com/office/officeart/2018/2/layout/IconCircleList"/>
    <dgm:cxn modelId="{9E34C5DF-C0D5-42A8-889F-D48947CC16B1}" type="presParOf" srcId="{4680D7B6-3456-4076-A83B-921BC06ACEDB}" destId="{A1E4AB59-91D9-44BF-B204-04B9B55FF335}" srcOrd="1" destOrd="0" presId="urn:microsoft.com/office/officeart/2018/2/layout/IconCircleList"/>
    <dgm:cxn modelId="{BECC879B-3379-4B2D-85AC-D338D05D1C58}" type="presParOf" srcId="{4680D7B6-3456-4076-A83B-921BC06ACEDB}" destId="{2752AD80-BC92-4870-9EC2-07D1A69C6424}" srcOrd="2" destOrd="0" presId="urn:microsoft.com/office/officeart/2018/2/layout/IconCircleList"/>
    <dgm:cxn modelId="{783992F3-C6EF-464A-8EBB-2557FB648995}" type="presParOf" srcId="{4680D7B6-3456-4076-A83B-921BC06ACEDB}" destId="{16B892F4-3312-4A9E-94E9-0927D3159C52}" srcOrd="3" destOrd="0" presId="urn:microsoft.com/office/officeart/2018/2/layout/IconCircleList"/>
    <dgm:cxn modelId="{93B75BBA-0AA4-4F2B-BE7C-88E9C59DC08C}" type="presParOf" srcId="{C9D30458-06AC-4D0B-9C96-B97A4C4E4067}" destId="{32765CED-8DC4-40C8-B46D-EB098D3CD836}" srcOrd="1" destOrd="0" presId="urn:microsoft.com/office/officeart/2018/2/layout/IconCircleList"/>
    <dgm:cxn modelId="{A294A52F-E296-4F39-84ED-6DC6D7457C33}" type="presParOf" srcId="{C9D30458-06AC-4D0B-9C96-B97A4C4E4067}" destId="{01F999E7-9166-46EF-B270-23A4244A915B}" srcOrd="2" destOrd="0" presId="urn:microsoft.com/office/officeart/2018/2/layout/IconCircleList"/>
    <dgm:cxn modelId="{41D8FD4B-A381-4EC3-8332-C5A60BF3DDCA}" type="presParOf" srcId="{01F999E7-9166-46EF-B270-23A4244A915B}" destId="{9CAC0735-1B7E-4841-85EB-CC7EFA426F06}" srcOrd="0" destOrd="0" presId="urn:microsoft.com/office/officeart/2018/2/layout/IconCircleList"/>
    <dgm:cxn modelId="{4461A3F8-83D2-4F44-ABF7-7B5D8EBEC9CE}" type="presParOf" srcId="{01F999E7-9166-46EF-B270-23A4244A915B}" destId="{09332BDF-D576-4EA7-9F1D-F007530DC192}" srcOrd="1" destOrd="0" presId="urn:microsoft.com/office/officeart/2018/2/layout/IconCircleList"/>
    <dgm:cxn modelId="{C25D360D-1757-4740-9CFB-5EFFBFDA34DA}" type="presParOf" srcId="{01F999E7-9166-46EF-B270-23A4244A915B}" destId="{CB7F743D-D9F9-47CE-B6D9-109C7B1F5657}" srcOrd="2" destOrd="0" presId="urn:microsoft.com/office/officeart/2018/2/layout/IconCircleList"/>
    <dgm:cxn modelId="{2451B5E0-8F04-4933-9EDF-6AFF4A685E71}" type="presParOf" srcId="{01F999E7-9166-46EF-B270-23A4244A915B}" destId="{C70204E7-FA7F-4AEA-9688-1A7F01B4C87C}" srcOrd="3" destOrd="0" presId="urn:microsoft.com/office/officeart/2018/2/layout/IconCircleList"/>
    <dgm:cxn modelId="{4086F340-726C-4DF6-ACF6-CE5A9EC95B01}" type="presParOf" srcId="{C9D30458-06AC-4D0B-9C96-B97A4C4E4067}" destId="{BED1774C-7E41-4D2D-959C-B13E1C7595C8}" srcOrd="3" destOrd="0" presId="urn:microsoft.com/office/officeart/2018/2/layout/IconCircleList"/>
    <dgm:cxn modelId="{87969A20-78BF-433A-AB67-F2AF7787AD8B}" type="presParOf" srcId="{C9D30458-06AC-4D0B-9C96-B97A4C4E4067}" destId="{8BC37FE9-3A3C-4D59-B16C-D890D1D2C87A}" srcOrd="4" destOrd="0" presId="urn:microsoft.com/office/officeart/2018/2/layout/IconCircleList"/>
    <dgm:cxn modelId="{95C50230-5D3F-4D53-960E-FF13DD0D2D0D}" type="presParOf" srcId="{8BC37FE9-3A3C-4D59-B16C-D890D1D2C87A}" destId="{58D6D64C-B433-4426-A1A8-8488E7B518F8}" srcOrd="0" destOrd="0" presId="urn:microsoft.com/office/officeart/2018/2/layout/IconCircleList"/>
    <dgm:cxn modelId="{0FE0ED42-2DA2-4A49-AF8F-E44B81EF688B}" type="presParOf" srcId="{8BC37FE9-3A3C-4D59-B16C-D890D1D2C87A}" destId="{38952A17-D9DA-4764-AB62-8F0DDE1C3981}" srcOrd="1" destOrd="0" presId="urn:microsoft.com/office/officeart/2018/2/layout/IconCircleList"/>
    <dgm:cxn modelId="{7714F340-4F36-4B05-A5CB-0F6C56F407C7}" type="presParOf" srcId="{8BC37FE9-3A3C-4D59-B16C-D890D1D2C87A}" destId="{C606B707-9A77-47A2-AF94-D93A0764E5DA}" srcOrd="2" destOrd="0" presId="urn:microsoft.com/office/officeart/2018/2/layout/IconCircleList"/>
    <dgm:cxn modelId="{0B395019-EBA5-4C89-AA63-F968E594AA26}" type="presParOf" srcId="{8BC37FE9-3A3C-4D59-B16C-D890D1D2C87A}" destId="{642D8F6A-29BF-4B5D-97F1-90C469F00A3F}" srcOrd="3" destOrd="0" presId="urn:microsoft.com/office/officeart/2018/2/layout/IconCircleList"/>
    <dgm:cxn modelId="{A2AC10A7-13FA-4DD2-8A05-14455A24B5C0}" type="presParOf" srcId="{C9D30458-06AC-4D0B-9C96-B97A4C4E4067}" destId="{3E0D87C2-910C-4B50-AF12-21CAB9602FEE}" srcOrd="5" destOrd="0" presId="urn:microsoft.com/office/officeart/2018/2/layout/IconCircleList"/>
    <dgm:cxn modelId="{B2E4F173-918C-4EE5-8832-C2BB8B9AEAB9}" type="presParOf" srcId="{C9D30458-06AC-4D0B-9C96-B97A4C4E4067}" destId="{3D5CBA96-ECF3-4E0C-BBD9-A53A353AE219}" srcOrd="6" destOrd="0" presId="urn:microsoft.com/office/officeart/2018/2/layout/IconCircleList"/>
    <dgm:cxn modelId="{6710DE81-3A1C-4FA8-9D25-708F45CFAB11}" type="presParOf" srcId="{3D5CBA96-ECF3-4E0C-BBD9-A53A353AE219}" destId="{0F3F8B3A-A36C-4A51-A0B7-921C422BDA0F}" srcOrd="0" destOrd="0" presId="urn:microsoft.com/office/officeart/2018/2/layout/IconCircleList"/>
    <dgm:cxn modelId="{0D8290E1-9EAE-4043-B878-B42152310D47}" type="presParOf" srcId="{3D5CBA96-ECF3-4E0C-BBD9-A53A353AE219}" destId="{5254B9D9-1FF7-4346-82A7-BDAD8894379E}" srcOrd="1" destOrd="0" presId="urn:microsoft.com/office/officeart/2018/2/layout/IconCircleList"/>
    <dgm:cxn modelId="{5B54FC11-D09E-4203-8790-BE20EC2C7BDE}" type="presParOf" srcId="{3D5CBA96-ECF3-4E0C-BBD9-A53A353AE219}" destId="{0F441056-759A-437E-B5DA-10E8FB830E3A}" srcOrd="2" destOrd="0" presId="urn:microsoft.com/office/officeart/2018/2/layout/IconCircleList"/>
    <dgm:cxn modelId="{00B36C51-D522-4F99-97BD-AC3BCF287094}" type="presParOf" srcId="{3D5CBA96-ECF3-4E0C-BBD9-A53A353AE219}" destId="{2F9891DE-B99B-4489-9204-8094B57BBC2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D3E6EF-6329-46FE-85C5-CA89EE6661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DF13E7-614C-4371-8A06-62F9B2FF5E52}">
      <dgm:prSet/>
      <dgm:spPr/>
      <dgm:t>
        <a:bodyPr/>
        <a:lstStyle/>
        <a:p>
          <a:pPr>
            <a:lnSpc>
              <a:spcPct val="100000"/>
            </a:lnSpc>
          </a:pPr>
          <a:r>
            <a:rPr lang="fr-FR">
              <a:latin typeface="Arial" panose="020B0604020202020204" pitchFamily="34" charset="0"/>
              <a:cs typeface="Arial" panose="020B0604020202020204" pitchFamily="34" charset="0"/>
            </a:rPr>
            <a:t>1/ Définir la situation qui fait l’objet d’une règle</a:t>
          </a:r>
          <a:endParaRPr lang="en-US">
            <a:latin typeface="Arial" panose="020B0604020202020204" pitchFamily="34" charset="0"/>
            <a:cs typeface="Arial" panose="020B0604020202020204" pitchFamily="34" charset="0"/>
          </a:endParaRPr>
        </a:p>
      </dgm:t>
    </dgm:pt>
    <dgm:pt modelId="{B6EE446F-F8AC-4026-8AEC-C5AB96846A7E}" type="parTrans" cxnId="{962AA2E8-9EC1-4788-8D14-04F02FAF5128}">
      <dgm:prSet/>
      <dgm:spPr/>
      <dgm:t>
        <a:bodyPr/>
        <a:lstStyle/>
        <a:p>
          <a:endParaRPr lang="en-US"/>
        </a:p>
      </dgm:t>
    </dgm:pt>
    <dgm:pt modelId="{35D9FDDC-E261-4350-9392-F935C10718C9}" type="sibTrans" cxnId="{962AA2E8-9EC1-4788-8D14-04F02FAF5128}">
      <dgm:prSet/>
      <dgm:spPr/>
      <dgm:t>
        <a:bodyPr/>
        <a:lstStyle/>
        <a:p>
          <a:endParaRPr lang="en-US"/>
        </a:p>
      </dgm:t>
    </dgm:pt>
    <dgm:pt modelId="{9CBB492F-68E6-4613-9CD7-E0EC3278F073}">
      <dgm:prSet/>
      <dgm:spPr/>
      <dgm:t>
        <a:bodyPr/>
        <a:lstStyle/>
        <a:p>
          <a:pPr>
            <a:lnSpc>
              <a:spcPct val="100000"/>
            </a:lnSpc>
          </a:pPr>
          <a:r>
            <a:rPr lang="fr-FR">
              <a:latin typeface="Arial" panose="020B0604020202020204" pitchFamily="34" charset="0"/>
              <a:cs typeface="Arial" panose="020B0604020202020204" pitchFamily="34" charset="0"/>
            </a:rPr>
            <a:t>2/ Tenir compte des points de vue de chacun</a:t>
          </a:r>
          <a:endParaRPr lang="en-US">
            <a:latin typeface="Arial" panose="020B0604020202020204" pitchFamily="34" charset="0"/>
            <a:cs typeface="Arial" panose="020B0604020202020204" pitchFamily="34" charset="0"/>
          </a:endParaRPr>
        </a:p>
      </dgm:t>
    </dgm:pt>
    <dgm:pt modelId="{19BDE260-3FC3-44BD-B1D7-AD1DEFE9BEA2}" type="parTrans" cxnId="{7CB0A19C-5093-44D5-AB74-C211ECD9E83E}">
      <dgm:prSet/>
      <dgm:spPr/>
      <dgm:t>
        <a:bodyPr/>
        <a:lstStyle/>
        <a:p>
          <a:endParaRPr lang="en-US"/>
        </a:p>
      </dgm:t>
    </dgm:pt>
    <dgm:pt modelId="{14326B58-A785-40A2-86EC-B5D1C8F51946}" type="sibTrans" cxnId="{7CB0A19C-5093-44D5-AB74-C211ECD9E83E}">
      <dgm:prSet/>
      <dgm:spPr/>
      <dgm:t>
        <a:bodyPr/>
        <a:lstStyle/>
        <a:p>
          <a:endParaRPr lang="en-US"/>
        </a:p>
      </dgm:t>
    </dgm:pt>
    <dgm:pt modelId="{7AA81C44-1261-4E71-BC54-F03BE20F17A1}">
      <dgm:prSet/>
      <dgm:spPr/>
      <dgm:t>
        <a:bodyPr/>
        <a:lstStyle/>
        <a:p>
          <a:pPr>
            <a:lnSpc>
              <a:spcPct val="100000"/>
            </a:lnSpc>
          </a:pPr>
          <a:r>
            <a:rPr lang="fr-FR">
              <a:latin typeface="Arial" panose="020B0604020202020204" pitchFamily="34" charset="0"/>
              <a:cs typeface="Arial" panose="020B0604020202020204" pitchFamily="34" charset="0"/>
            </a:rPr>
            <a:t>3/ Justifier l’existence d’une règle</a:t>
          </a:r>
          <a:endParaRPr lang="en-US">
            <a:latin typeface="Arial" panose="020B0604020202020204" pitchFamily="34" charset="0"/>
            <a:cs typeface="Arial" panose="020B0604020202020204" pitchFamily="34" charset="0"/>
          </a:endParaRPr>
        </a:p>
      </dgm:t>
    </dgm:pt>
    <dgm:pt modelId="{0B9C969F-484C-4755-A943-8752B9F21D55}" type="parTrans" cxnId="{3210D489-8925-4CB2-8E08-01564ABFE07F}">
      <dgm:prSet/>
      <dgm:spPr/>
      <dgm:t>
        <a:bodyPr/>
        <a:lstStyle/>
        <a:p>
          <a:endParaRPr lang="en-US"/>
        </a:p>
      </dgm:t>
    </dgm:pt>
    <dgm:pt modelId="{BE7A9E8C-EB65-4C36-A4CE-9D6F3591F2C4}" type="sibTrans" cxnId="{3210D489-8925-4CB2-8E08-01564ABFE07F}">
      <dgm:prSet/>
      <dgm:spPr/>
      <dgm:t>
        <a:bodyPr/>
        <a:lstStyle/>
        <a:p>
          <a:endParaRPr lang="en-US"/>
        </a:p>
      </dgm:t>
    </dgm:pt>
    <dgm:pt modelId="{109D2925-3B0E-45C1-8416-43A21A7B0536}">
      <dgm:prSet/>
      <dgm:spPr/>
      <dgm:t>
        <a:bodyPr/>
        <a:lstStyle/>
        <a:p>
          <a:pPr>
            <a:lnSpc>
              <a:spcPct val="100000"/>
            </a:lnSpc>
          </a:pPr>
          <a:r>
            <a:rPr lang="fr-FR">
              <a:latin typeface="Arial" panose="020B0604020202020204" pitchFamily="34" charset="0"/>
              <a:cs typeface="Arial" panose="020B0604020202020204" pitchFamily="34" charset="0"/>
            </a:rPr>
            <a:t>4/ Cibler les valeurs en présence</a:t>
          </a:r>
          <a:endParaRPr lang="en-US">
            <a:latin typeface="Arial" panose="020B0604020202020204" pitchFamily="34" charset="0"/>
            <a:cs typeface="Arial" panose="020B0604020202020204" pitchFamily="34" charset="0"/>
          </a:endParaRPr>
        </a:p>
      </dgm:t>
    </dgm:pt>
    <dgm:pt modelId="{5C9E8900-D313-48DF-949B-0BCD8B6DE9B1}" type="parTrans" cxnId="{87C1E690-121F-43E0-9DBB-32BEA2A5AF13}">
      <dgm:prSet/>
      <dgm:spPr/>
      <dgm:t>
        <a:bodyPr/>
        <a:lstStyle/>
        <a:p>
          <a:endParaRPr lang="en-US"/>
        </a:p>
      </dgm:t>
    </dgm:pt>
    <dgm:pt modelId="{C639D537-4289-4BD4-B9BA-3B74D92B6C40}" type="sibTrans" cxnId="{87C1E690-121F-43E0-9DBB-32BEA2A5AF13}">
      <dgm:prSet/>
      <dgm:spPr/>
      <dgm:t>
        <a:bodyPr/>
        <a:lstStyle/>
        <a:p>
          <a:endParaRPr lang="en-US"/>
        </a:p>
      </dgm:t>
    </dgm:pt>
    <dgm:pt modelId="{DF649B32-3595-4D06-859D-CEAA24D119D8}">
      <dgm:prSet/>
      <dgm:spPr/>
      <dgm:t>
        <a:bodyPr/>
        <a:lstStyle/>
        <a:p>
          <a:pPr>
            <a:lnSpc>
              <a:spcPct val="100000"/>
            </a:lnSpc>
          </a:pPr>
          <a:r>
            <a:rPr lang="fr-FR">
              <a:latin typeface="Arial" panose="020B0604020202020204" pitchFamily="34" charset="0"/>
              <a:cs typeface="Arial" panose="020B0604020202020204" pitchFamily="34" charset="0"/>
            </a:rPr>
            <a:t>5/ </a:t>
          </a:r>
          <a:r>
            <a:rPr lang="fr-FR" err="1">
              <a:latin typeface="Arial" panose="020B0604020202020204" pitchFamily="34" charset="0"/>
              <a:cs typeface="Arial" panose="020B0604020202020204" pitchFamily="34" charset="0"/>
            </a:rPr>
            <a:t>Co-rédiger</a:t>
          </a:r>
          <a:r>
            <a:rPr lang="fr-FR">
              <a:latin typeface="Arial" panose="020B0604020202020204" pitchFamily="34" charset="0"/>
              <a:cs typeface="Arial" panose="020B0604020202020204" pitchFamily="34" charset="0"/>
            </a:rPr>
            <a:t> des règles de manière positive</a:t>
          </a:r>
          <a:endParaRPr lang="en-US">
            <a:latin typeface="Arial" panose="020B0604020202020204" pitchFamily="34" charset="0"/>
            <a:cs typeface="Arial" panose="020B0604020202020204" pitchFamily="34" charset="0"/>
          </a:endParaRPr>
        </a:p>
      </dgm:t>
    </dgm:pt>
    <dgm:pt modelId="{4AB94C1E-3065-4D31-87D3-F1630E6CC892}" type="parTrans" cxnId="{BDC66BD9-4C29-4B86-99E5-173FB2257620}">
      <dgm:prSet/>
      <dgm:spPr/>
      <dgm:t>
        <a:bodyPr/>
        <a:lstStyle/>
        <a:p>
          <a:endParaRPr lang="en-US"/>
        </a:p>
      </dgm:t>
    </dgm:pt>
    <dgm:pt modelId="{1FED4E83-10E8-4C74-A109-BFF4DDFEAB3B}" type="sibTrans" cxnId="{BDC66BD9-4C29-4B86-99E5-173FB2257620}">
      <dgm:prSet/>
      <dgm:spPr/>
      <dgm:t>
        <a:bodyPr/>
        <a:lstStyle/>
        <a:p>
          <a:endParaRPr lang="en-US"/>
        </a:p>
      </dgm:t>
    </dgm:pt>
    <dgm:pt modelId="{91A3825C-5B67-4999-812D-9D2CC4BE5F33}" type="pres">
      <dgm:prSet presAssocID="{70D3E6EF-6329-46FE-85C5-CA89EE6661D8}" presName="root" presStyleCnt="0">
        <dgm:presLayoutVars>
          <dgm:dir/>
          <dgm:resizeHandles val="exact"/>
        </dgm:presLayoutVars>
      </dgm:prSet>
      <dgm:spPr/>
    </dgm:pt>
    <dgm:pt modelId="{78F47EC0-4C6E-4BD7-AC59-C0E1C7AEA20F}" type="pres">
      <dgm:prSet presAssocID="{BDDF13E7-614C-4371-8A06-62F9B2FF5E52}" presName="compNode" presStyleCnt="0"/>
      <dgm:spPr/>
    </dgm:pt>
    <dgm:pt modelId="{7E15DE7E-9904-4E79-8358-FD31DA935DE9}" type="pres">
      <dgm:prSet presAssocID="{BDDF13E7-614C-4371-8A06-62F9B2FF5E52}" presName="bgRect" presStyleLbl="bgShp" presStyleIdx="0" presStyleCnt="5"/>
      <dgm:spPr/>
    </dgm:pt>
    <dgm:pt modelId="{320B3C7F-D667-4058-9EF8-882F764E4D21}" type="pres">
      <dgm:prSet presAssocID="{BDDF13E7-614C-4371-8A06-62F9B2FF5E5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ègle"/>
        </a:ext>
      </dgm:extLst>
    </dgm:pt>
    <dgm:pt modelId="{ACE90F16-B430-4A50-B5E5-426EC7AF0752}" type="pres">
      <dgm:prSet presAssocID="{BDDF13E7-614C-4371-8A06-62F9B2FF5E52}" presName="spaceRect" presStyleCnt="0"/>
      <dgm:spPr/>
    </dgm:pt>
    <dgm:pt modelId="{42D013F6-BC93-4253-AD20-645BD9127A9B}" type="pres">
      <dgm:prSet presAssocID="{BDDF13E7-614C-4371-8A06-62F9B2FF5E52}" presName="parTx" presStyleLbl="revTx" presStyleIdx="0" presStyleCnt="5">
        <dgm:presLayoutVars>
          <dgm:chMax val="0"/>
          <dgm:chPref val="0"/>
        </dgm:presLayoutVars>
      </dgm:prSet>
      <dgm:spPr/>
    </dgm:pt>
    <dgm:pt modelId="{67C4445D-760B-4389-9DBA-A94A8FE8FB44}" type="pres">
      <dgm:prSet presAssocID="{35D9FDDC-E261-4350-9392-F935C10718C9}" presName="sibTrans" presStyleCnt="0"/>
      <dgm:spPr/>
    </dgm:pt>
    <dgm:pt modelId="{673A08E3-B639-42F3-A062-A47D0B2D525D}" type="pres">
      <dgm:prSet presAssocID="{9CBB492F-68E6-4613-9CD7-E0EC3278F073}" presName="compNode" presStyleCnt="0"/>
      <dgm:spPr/>
    </dgm:pt>
    <dgm:pt modelId="{D0A3417A-C31E-421C-85F5-9F24E70F0195}" type="pres">
      <dgm:prSet presAssocID="{9CBB492F-68E6-4613-9CD7-E0EC3278F073}" presName="bgRect" presStyleLbl="bgShp" presStyleIdx="1" presStyleCnt="5"/>
      <dgm:spPr/>
    </dgm:pt>
    <dgm:pt modelId="{EBF905ED-9D6C-412B-A134-D67D754BBF98}" type="pres">
      <dgm:prSet presAssocID="{9CBB492F-68E6-4613-9CD7-E0EC3278F0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ile d’araignée"/>
        </a:ext>
      </dgm:extLst>
    </dgm:pt>
    <dgm:pt modelId="{6A018F4B-C7F9-47FD-B93D-C0522C371188}" type="pres">
      <dgm:prSet presAssocID="{9CBB492F-68E6-4613-9CD7-E0EC3278F073}" presName="spaceRect" presStyleCnt="0"/>
      <dgm:spPr/>
    </dgm:pt>
    <dgm:pt modelId="{0FBBD17F-2647-45A0-A1B6-708B1DD07ED3}" type="pres">
      <dgm:prSet presAssocID="{9CBB492F-68E6-4613-9CD7-E0EC3278F073}" presName="parTx" presStyleLbl="revTx" presStyleIdx="1" presStyleCnt="5">
        <dgm:presLayoutVars>
          <dgm:chMax val="0"/>
          <dgm:chPref val="0"/>
        </dgm:presLayoutVars>
      </dgm:prSet>
      <dgm:spPr/>
    </dgm:pt>
    <dgm:pt modelId="{C22CB598-44D2-462A-AD54-955210608461}" type="pres">
      <dgm:prSet presAssocID="{14326B58-A785-40A2-86EC-B5D1C8F51946}" presName="sibTrans" presStyleCnt="0"/>
      <dgm:spPr/>
    </dgm:pt>
    <dgm:pt modelId="{9F5583C0-B56E-4421-AC6C-1F82CE1B00F6}" type="pres">
      <dgm:prSet presAssocID="{7AA81C44-1261-4E71-BC54-F03BE20F17A1}" presName="compNode" presStyleCnt="0"/>
      <dgm:spPr/>
    </dgm:pt>
    <dgm:pt modelId="{E8053A9E-B571-4DC2-8385-054A57CCDA3F}" type="pres">
      <dgm:prSet presAssocID="{7AA81C44-1261-4E71-BC54-F03BE20F17A1}" presName="bgRect" presStyleLbl="bgShp" presStyleIdx="2" presStyleCnt="5"/>
      <dgm:spPr/>
    </dgm:pt>
    <dgm:pt modelId="{51BF72D7-8274-4E24-9CF8-E5B4D81062D5}" type="pres">
      <dgm:prSet presAssocID="{7AA81C44-1261-4E71-BC54-F03BE20F17A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53574C0E-57CC-4A25-9B7F-BB03EA489670}" type="pres">
      <dgm:prSet presAssocID="{7AA81C44-1261-4E71-BC54-F03BE20F17A1}" presName="spaceRect" presStyleCnt="0"/>
      <dgm:spPr/>
    </dgm:pt>
    <dgm:pt modelId="{D42AA5BC-4D5E-4A3C-8090-9DDFD4DBF093}" type="pres">
      <dgm:prSet presAssocID="{7AA81C44-1261-4E71-BC54-F03BE20F17A1}" presName="parTx" presStyleLbl="revTx" presStyleIdx="2" presStyleCnt="5">
        <dgm:presLayoutVars>
          <dgm:chMax val="0"/>
          <dgm:chPref val="0"/>
        </dgm:presLayoutVars>
      </dgm:prSet>
      <dgm:spPr/>
    </dgm:pt>
    <dgm:pt modelId="{74701ADC-BC0E-4BA7-AAAC-2E4BBF2CE31C}" type="pres">
      <dgm:prSet presAssocID="{BE7A9E8C-EB65-4C36-A4CE-9D6F3591F2C4}" presName="sibTrans" presStyleCnt="0"/>
      <dgm:spPr/>
    </dgm:pt>
    <dgm:pt modelId="{F96D226D-D0DC-4A22-B5AF-F77916EEE77D}" type="pres">
      <dgm:prSet presAssocID="{109D2925-3B0E-45C1-8416-43A21A7B0536}" presName="compNode" presStyleCnt="0"/>
      <dgm:spPr/>
    </dgm:pt>
    <dgm:pt modelId="{3E1CD256-F94F-4965-A359-7414FA0ABC71}" type="pres">
      <dgm:prSet presAssocID="{109D2925-3B0E-45C1-8416-43A21A7B0536}" presName="bgRect" presStyleLbl="bgShp" presStyleIdx="3" presStyleCnt="5"/>
      <dgm:spPr/>
    </dgm:pt>
    <dgm:pt modelId="{BF0B99AD-72FD-4C0A-A532-D5D3013C9323}" type="pres">
      <dgm:prSet presAssocID="{109D2925-3B0E-45C1-8416-43A21A7B053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ille"/>
        </a:ext>
      </dgm:extLst>
    </dgm:pt>
    <dgm:pt modelId="{E2156F91-71EF-42F7-A6F0-51764C39983D}" type="pres">
      <dgm:prSet presAssocID="{109D2925-3B0E-45C1-8416-43A21A7B0536}" presName="spaceRect" presStyleCnt="0"/>
      <dgm:spPr/>
    </dgm:pt>
    <dgm:pt modelId="{0FA55FC7-4BCE-4D94-B6DF-7F22D6241475}" type="pres">
      <dgm:prSet presAssocID="{109D2925-3B0E-45C1-8416-43A21A7B0536}" presName="parTx" presStyleLbl="revTx" presStyleIdx="3" presStyleCnt="5">
        <dgm:presLayoutVars>
          <dgm:chMax val="0"/>
          <dgm:chPref val="0"/>
        </dgm:presLayoutVars>
      </dgm:prSet>
      <dgm:spPr/>
    </dgm:pt>
    <dgm:pt modelId="{3A630D11-5250-47AC-B9E0-E90D23D1830C}" type="pres">
      <dgm:prSet presAssocID="{C639D537-4289-4BD4-B9BA-3B74D92B6C40}" presName="sibTrans" presStyleCnt="0"/>
      <dgm:spPr/>
    </dgm:pt>
    <dgm:pt modelId="{186E3267-2E3D-444F-8107-D5AF3610F274}" type="pres">
      <dgm:prSet presAssocID="{DF649B32-3595-4D06-859D-CEAA24D119D8}" presName="compNode" presStyleCnt="0"/>
      <dgm:spPr/>
    </dgm:pt>
    <dgm:pt modelId="{E98A4EB9-809E-4982-AAAE-D894CC78D959}" type="pres">
      <dgm:prSet presAssocID="{DF649B32-3595-4D06-859D-CEAA24D119D8}" presName="bgRect" presStyleLbl="bgShp" presStyleIdx="4" presStyleCnt="5"/>
      <dgm:spPr/>
    </dgm:pt>
    <dgm:pt modelId="{F1FAD2EB-A8AB-495B-B453-FB50A5CDCC73}" type="pres">
      <dgm:prSet presAssocID="{DF649B32-3595-4D06-859D-CEAA24D119D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orte-bloc"/>
        </a:ext>
      </dgm:extLst>
    </dgm:pt>
    <dgm:pt modelId="{97F855AC-AF5D-4ECB-8935-99A575BC535D}" type="pres">
      <dgm:prSet presAssocID="{DF649B32-3595-4D06-859D-CEAA24D119D8}" presName="spaceRect" presStyleCnt="0"/>
      <dgm:spPr/>
    </dgm:pt>
    <dgm:pt modelId="{428F8D7D-738E-4022-A92D-46F1103D84EE}" type="pres">
      <dgm:prSet presAssocID="{DF649B32-3595-4D06-859D-CEAA24D119D8}" presName="parTx" presStyleLbl="revTx" presStyleIdx="4" presStyleCnt="5">
        <dgm:presLayoutVars>
          <dgm:chMax val="0"/>
          <dgm:chPref val="0"/>
        </dgm:presLayoutVars>
      </dgm:prSet>
      <dgm:spPr/>
    </dgm:pt>
  </dgm:ptLst>
  <dgm:cxnLst>
    <dgm:cxn modelId="{56454012-32F1-4C6F-BC99-9655DB7DD3A9}" type="presOf" srcId="{DF649B32-3595-4D06-859D-CEAA24D119D8}" destId="{428F8D7D-738E-4022-A92D-46F1103D84EE}" srcOrd="0" destOrd="0" presId="urn:microsoft.com/office/officeart/2018/2/layout/IconVerticalSolidList"/>
    <dgm:cxn modelId="{454A9012-4692-4A3C-A409-7AD49ED555E8}" type="presOf" srcId="{BDDF13E7-614C-4371-8A06-62F9B2FF5E52}" destId="{42D013F6-BC93-4253-AD20-645BD9127A9B}" srcOrd="0" destOrd="0" presId="urn:microsoft.com/office/officeart/2018/2/layout/IconVerticalSolidList"/>
    <dgm:cxn modelId="{35615326-F042-4661-8966-17E88077FCE5}" type="presOf" srcId="{70D3E6EF-6329-46FE-85C5-CA89EE6661D8}" destId="{91A3825C-5B67-4999-812D-9D2CC4BE5F33}" srcOrd="0" destOrd="0" presId="urn:microsoft.com/office/officeart/2018/2/layout/IconVerticalSolidList"/>
    <dgm:cxn modelId="{B7120F5E-27BC-4E22-ADFB-4F469B8ACE69}" type="presOf" srcId="{7AA81C44-1261-4E71-BC54-F03BE20F17A1}" destId="{D42AA5BC-4D5E-4A3C-8090-9DDFD4DBF093}" srcOrd="0" destOrd="0" presId="urn:microsoft.com/office/officeart/2018/2/layout/IconVerticalSolidList"/>
    <dgm:cxn modelId="{C56F1558-C346-4506-9850-C1863979C8A1}" type="presOf" srcId="{9CBB492F-68E6-4613-9CD7-E0EC3278F073}" destId="{0FBBD17F-2647-45A0-A1B6-708B1DD07ED3}" srcOrd="0" destOrd="0" presId="urn:microsoft.com/office/officeart/2018/2/layout/IconVerticalSolidList"/>
    <dgm:cxn modelId="{3210D489-8925-4CB2-8E08-01564ABFE07F}" srcId="{70D3E6EF-6329-46FE-85C5-CA89EE6661D8}" destId="{7AA81C44-1261-4E71-BC54-F03BE20F17A1}" srcOrd="2" destOrd="0" parTransId="{0B9C969F-484C-4755-A943-8752B9F21D55}" sibTransId="{BE7A9E8C-EB65-4C36-A4CE-9D6F3591F2C4}"/>
    <dgm:cxn modelId="{87C1E690-121F-43E0-9DBB-32BEA2A5AF13}" srcId="{70D3E6EF-6329-46FE-85C5-CA89EE6661D8}" destId="{109D2925-3B0E-45C1-8416-43A21A7B0536}" srcOrd="3" destOrd="0" parTransId="{5C9E8900-D313-48DF-949B-0BCD8B6DE9B1}" sibTransId="{C639D537-4289-4BD4-B9BA-3B74D92B6C40}"/>
    <dgm:cxn modelId="{7CB0A19C-5093-44D5-AB74-C211ECD9E83E}" srcId="{70D3E6EF-6329-46FE-85C5-CA89EE6661D8}" destId="{9CBB492F-68E6-4613-9CD7-E0EC3278F073}" srcOrd="1" destOrd="0" parTransId="{19BDE260-3FC3-44BD-B1D7-AD1DEFE9BEA2}" sibTransId="{14326B58-A785-40A2-86EC-B5D1C8F51946}"/>
    <dgm:cxn modelId="{41EC3BC6-CD72-4839-A381-9EDA003FDCA4}" type="presOf" srcId="{109D2925-3B0E-45C1-8416-43A21A7B0536}" destId="{0FA55FC7-4BCE-4D94-B6DF-7F22D6241475}" srcOrd="0" destOrd="0" presId="urn:microsoft.com/office/officeart/2018/2/layout/IconVerticalSolidList"/>
    <dgm:cxn modelId="{BDC66BD9-4C29-4B86-99E5-173FB2257620}" srcId="{70D3E6EF-6329-46FE-85C5-CA89EE6661D8}" destId="{DF649B32-3595-4D06-859D-CEAA24D119D8}" srcOrd="4" destOrd="0" parTransId="{4AB94C1E-3065-4D31-87D3-F1630E6CC892}" sibTransId="{1FED4E83-10E8-4C74-A109-BFF4DDFEAB3B}"/>
    <dgm:cxn modelId="{962AA2E8-9EC1-4788-8D14-04F02FAF5128}" srcId="{70D3E6EF-6329-46FE-85C5-CA89EE6661D8}" destId="{BDDF13E7-614C-4371-8A06-62F9B2FF5E52}" srcOrd="0" destOrd="0" parTransId="{B6EE446F-F8AC-4026-8AEC-C5AB96846A7E}" sibTransId="{35D9FDDC-E261-4350-9392-F935C10718C9}"/>
    <dgm:cxn modelId="{68274AF4-DB75-49D0-85D7-8F1B6E0BCEC8}" type="presParOf" srcId="{91A3825C-5B67-4999-812D-9D2CC4BE5F33}" destId="{78F47EC0-4C6E-4BD7-AC59-C0E1C7AEA20F}" srcOrd="0" destOrd="0" presId="urn:microsoft.com/office/officeart/2018/2/layout/IconVerticalSolidList"/>
    <dgm:cxn modelId="{1110CA5B-7973-4B25-BF87-2A650F9EF9A4}" type="presParOf" srcId="{78F47EC0-4C6E-4BD7-AC59-C0E1C7AEA20F}" destId="{7E15DE7E-9904-4E79-8358-FD31DA935DE9}" srcOrd="0" destOrd="0" presId="urn:microsoft.com/office/officeart/2018/2/layout/IconVerticalSolidList"/>
    <dgm:cxn modelId="{DA1B409E-8C47-472F-9223-38374D97D564}" type="presParOf" srcId="{78F47EC0-4C6E-4BD7-AC59-C0E1C7AEA20F}" destId="{320B3C7F-D667-4058-9EF8-882F764E4D21}" srcOrd="1" destOrd="0" presId="urn:microsoft.com/office/officeart/2018/2/layout/IconVerticalSolidList"/>
    <dgm:cxn modelId="{950C9630-7F3B-4D5E-89DA-CE6FC78F6246}" type="presParOf" srcId="{78F47EC0-4C6E-4BD7-AC59-C0E1C7AEA20F}" destId="{ACE90F16-B430-4A50-B5E5-426EC7AF0752}" srcOrd="2" destOrd="0" presId="urn:microsoft.com/office/officeart/2018/2/layout/IconVerticalSolidList"/>
    <dgm:cxn modelId="{5116B483-B7A7-497C-B101-910DF76F0C38}" type="presParOf" srcId="{78F47EC0-4C6E-4BD7-AC59-C0E1C7AEA20F}" destId="{42D013F6-BC93-4253-AD20-645BD9127A9B}" srcOrd="3" destOrd="0" presId="urn:microsoft.com/office/officeart/2018/2/layout/IconVerticalSolidList"/>
    <dgm:cxn modelId="{CD7326E1-82CF-4521-B67E-81F724B324F1}" type="presParOf" srcId="{91A3825C-5B67-4999-812D-9D2CC4BE5F33}" destId="{67C4445D-760B-4389-9DBA-A94A8FE8FB44}" srcOrd="1" destOrd="0" presId="urn:microsoft.com/office/officeart/2018/2/layout/IconVerticalSolidList"/>
    <dgm:cxn modelId="{D19F9CF0-F3D7-408B-8B9B-F4ED6E42505E}" type="presParOf" srcId="{91A3825C-5B67-4999-812D-9D2CC4BE5F33}" destId="{673A08E3-B639-42F3-A062-A47D0B2D525D}" srcOrd="2" destOrd="0" presId="urn:microsoft.com/office/officeart/2018/2/layout/IconVerticalSolidList"/>
    <dgm:cxn modelId="{34783BAF-AFE4-40E1-92A7-62D0C6ACCED3}" type="presParOf" srcId="{673A08E3-B639-42F3-A062-A47D0B2D525D}" destId="{D0A3417A-C31E-421C-85F5-9F24E70F0195}" srcOrd="0" destOrd="0" presId="urn:microsoft.com/office/officeart/2018/2/layout/IconVerticalSolidList"/>
    <dgm:cxn modelId="{12796A6B-2417-4EBD-AA9B-2F6676E370E0}" type="presParOf" srcId="{673A08E3-B639-42F3-A062-A47D0B2D525D}" destId="{EBF905ED-9D6C-412B-A134-D67D754BBF98}" srcOrd="1" destOrd="0" presId="urn:microsoft.com/office/officeart/2018/2/layout/IconVerticalSolidList"/>
    <dgm:cxn modelId="{77B1FD43-3C47-40A7-8633-D409899F1555}" type="presParOf" srcId="{673A08E3-B639-42F3-A062-A47D0B2D525D}" destId="{6A018F4B-C7F9-47FD-B93D-C0522C371188}" srcOrd="2" destOrd="0" presId="urn:microsoft.com/office/officeart/2018/2/layout/IconVerticalSolidList"/>
    <dgm:cxn modelId="{2CE14EED-A33E-4400-819F-E84628CD75CA}" type="presParOf" srcId="{673A08E3-B639-42F3-A062-A47D0B2D525D}" destId="{0FBBD17F-2647-45A0-A1B6-708B1DD07ED3}" srcOrd="3" destOrd="0" presId="urn:microsoft.com/office/officeart/2018/2/layout/IconVerticalSolidList"/>
    <dgm:cxn modelId="{342A38C7-436B-4616-AEB1-3B9521BCD3C2}" type="presParOf" srcId="{91A3825C-5B67-4999-812D-9D2CC4BE5F33}" destId="{C22CB598-44D2-462A-AD54-955210608461}" srcOrd="3" destOrd="0" presId="urn:microsoft.com/office/officeart/2018/2/layout/IconVerticalSolidList"/>
    <dgm:cxn modelId="{19ADAB73-E6ED-4B90-BB5D-E9769371C960}" type="presParOf" srcId="{91A3825C-5B67-4999-812D-9D2CC4BE5F33}" destId="{9F5583C0-B56E-4421-AC6C-1F82CE1B00F6}" srcOrd="4" destOrd="0" presId="urn:microsoft.com/office/officeart/2018/2/layout/IconVerticalSolidList"/>
    <dgm:cxn modelId="{B3732A2C-B08D-4C44-B9E5-32229C7D284D}" type="presParOf" srcId="{9F5583C0-B56E-4421-AC6C-1F82CE1B00F6}" destId="{E8053A9E-B571-4DC2-8385-054A57CCDA3F}" srcOrd="0" destOrd="0" presId="urn:microsoft.com/office/officeart/2018/2/layout/IconVerticalSolidList"/>
    <dgm:cxn modelId="{8C98D313-C11B-4871-A523-9E73D0546D16}" type="presParOf" srcId="{9F5583C0-B56E-4421-AC6C-1F82CE1B00F6}" destId="{51BF72D7-8274-4E24-9CF8-E5B4D81062D5}" srcOrd="1" destOrd="0" presId="urn:microsoft.com/office/officeart/2018/2/layout/IconVerticalSolidList"/>
    <dgm:cxn modelId="{9372ABDD-AE03-46B3-8B2D-E7E72750CA7C}" type="presParOf" srcId="{9F5583C0-B56E-4421-AC6C-1F82CE1B00F6}" destId="{53574C0E-57CC-4A25-9B7F-BB03EA489670}" srcOrd="2" destOrd="0" presId="urn:microsoft.com/office/officeart/2018/2/layout/IconVerticalSolidList"/>
    <dgm:cxn modelId="{30BA5C6A-CBD1-4412-BC66-947F9D59C83B}" type="presParOf" srcId="{9F5583C0-B56E-4421-AC6C-1F82CE1B00F6}" destId="{D42AA5BC-4D5E-4A3C-8090-9DDFD4DBF093}" srcOrd="3" destOrd="0" presId="urn:microsoft.com/office/officeart/2018/2/layout/IconVerticalSolidList"/>
    <dgm:cxn modelId="{D97F4B4E-B69B-4061-8DB0-0D15CFE0E42A}" type="presParOf" srcId="{91A3825C-5B67-4999-812D-9D2CC4BE5F33}" destId="{74701ADC-BC0E-4BA7-AAAC-2E4BBF2CE31C}" srcOrd="5" destOrd="0" presId="urn:microsoft.com/office/officeart/2018/2/layout/IconVerticalSolidList"/>
    <dgm:cxn modelId="{FD35D7F1-A747-426B-80DC-2EE4E1CD8FD1}" type="presParOf" srcId="{91A3825C-5B67-4999-812D-9D2CC4BE5F33}" destId="{F96D226D-D0DC-4A22-B5AF-F77916EEE77D}" srcOrd="6" destOrd="0" presId="urn:microsoft.com/office/officeart/2018/2/layout/IconVerticalSolidList"/>
    <dgm:cxn modelId="{34A24B93-97B8-480C-AF2F-FEF8EE402DB4}" type="presParOf" srcId="{F96D226D-D0DC-4A22-B5AF-F77916EEE77D}" destId="{3E1CD256-F94F-4965-A359-7414FA0ABC71}" srcOrd="0" destOrd="0" presId="urn:microsoft.com/office/officeart/2018/2/layout/IconVerticalSolidList"/>
    <dgm:cxn modelId="{C934021B-EB99-4FBA-8DF1-9AAD505452CD}" type="presParOf" srcId="{F96D226D-D0DC-4A22-B5AF-F77916EEE77D}" destId="{BF0B99AD-72FD-4C0A-A532-D5D3013C9323}" srcOrd="1" destOrd="0" presId="urn:microsoft.com/office/officeart/2018/2/layout/IconVerticalSolidList"/>
    <dgm:cxn modelId="{ECC84209-FA54-43ED-84C5-ED1965BE0573}" type="presParOf" srcId="{F96D226D-D0DC-4A22-B5AF-F77916EEE77D}" destId="{E2156F91-71EF-42F7-A6F0-51764C39983D}" srcOrd="2" destOrd="0" presId="urn:microsoft.com/office/officeart/2018/2/layout/IconVerticalSolidList"/>
    <dgm:cxn modelId="{5874054A-0C81-4EDB-8A0D-55EEC9A64226}" type="presParOf" srcId="{F96D226D-D0DC-4A22-B5AF-F77916EEE77D}" destId="{0FA55FC7-4BCE-4D94-B6DF-7F22D6241475}" srcOrd="3" destOrd="0" presId="urn:microsoft.com/office/officeart/2018/2/layout/IconVerticalSolidList"/>
    <dgm:cxn modelId="{15699195-FAD0-49EB-8B37-6064668BA73A}" type="presParOf" srcId="{91A3825C-5B67-4999-812D-9D2CC4BE5F33}" destId="{3A630D11-5250-47AC-B9E0-E90D23D1830C}" srcOrd="7" destOrd="0" presId="urn:microsoft.com/office/officeart/2018/2/layout/IconVerticalSolidList"/>
    <dgm:cxn modelId="{FE85D201-15A8-47A6-812D-929F61F244C0}" type="presParOf" srcId="{91A3825C-5B67-4999-812D-9D2CC4BE5F33}" destId="{186E3267-2E3D-444F-8107-D5AF3610F274}" srcOrd="8" destOrd="0" presId="urn:microsoft.com/office/officeart/2018/2/layout/IconVerticalSolidList"/>
    <dgm:cxn modelId="{7451A8EE-CC1C-4033-BB30-ECACF90444F5}" type="presParOf" srcId="{186E3267-2E3D-444F-8107-D5AF3610F274}" destId="{E98A4EB9-809E-4982-AAAE-D894CC78D959}" srcOrd="0" destOrd="0" presId="urn:microsoft.com/office/officeart/2018/2/layout/IconVerticalSolidList"/>
    <dgm:cxn modelId="{E928B063-0FE7-4A82-8638-31DBAD8DF39F}" type="presParOf" srcId="{186E3267-2E3D-444F-8107-D5AF3610F274}" destId="{F1FAD2EB-A8AB-495B-B453-FB50A5CDCC73}" srcOrd="1" destOrd="0" presId="urn:microsoft.com/office/officeart/2018/2/layout/IconVerticalSolidList"/>
    <dgm:cxn modelId="{7DC21EC3-2467-4E78-B26A-F94D7DA5C2AC}" type="presParOf" srcId="{186E3267-2E3D-444F-8107-D5AF3610F274}" destId="{97F855AC-AF5D-4ECB-8935-99A575BC535D}" srcOrd="2" destOrd="0" presId="urn:microsoft.com/office/officeart/2018/2/layout/IconVerticalSolidList"/>
    <dgm:cxn modelId="{F276152F-8FBF-42F6-9731-CB848EAA11FF}" type="presParOf" srcId="{186E3267-2E3D-444F-8107-D5AF3610F274}" destId="{428F8D7D-738E-4022-A92D-46F1103D84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706E0E-49DB-4938-B140-9AB2E231B91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F74D25C-8473-471B-B3D2-6C968C7BEEF6}">
      <dgm:prSet custT="1"/>
      <dgm:spPr/>
      <dgm:t>
        <a:bodyPr/>
        <a:lstStyle/>
        <a:p>
          <a:pPr>
            <a:lnSpc>
              <a:spcPct val="150000"/>
            </a:lnSpc>
          </a:pPr>
          <a:r>
            <a:rPr lang="fr-FR" sz="2000" b="1" i="1" dirty="0">
              <a:solidFill>
                <a:schemeClr val="accent1"/>
              </a:solidFill>
              <a:latin typeface="Arial" panose="020B0604020202020204" pitchFamily="34" charset="0"/>
              <a:cs typeface="Arial" panose="020B0604020202020204" pitchFamily="34" charset="0"/>
            </a:rPr>
            <a:t>Doit-on éduquer au bien-être numérique?</a:t>
          </a:r>
          <a:endParaRPr lang="en-US" sz="2000" b="1" i="1" dirty="0">
            <a:solidFill>
              <a:schemeClr val="accent1"/>
            </a:solidFill>
            <a:latin typeface="Arial" panose="020B0604020202020204" pitchFamily="34" charset="0"/>
            <a:cs typeface="Arial" panose="020B0604020202020204" pitchFamily="34" charset="0"/>
          </a:endParaRPr>
        </a:p>
      </dgm:t>
    </dgm:pt>
    <dgm:pt modelId="{C89E5FF5-AB84-4AD1-A968-AEE8C3083554}" type="parTrans" cxnId="{F20CA945-967D-4F86-A1F5-0214EEBEF8B7}">
      <dgm:prSet/>
      <dgm:spPr/>
      <dgm:t>
        <a:bodyPr/>
        <a:lstStyle/>
        <a:p>
          <a:endParaRPr lang="en-US"/>
        </a:p>
      </dgm:t>
    </dgm:pt>
    <dgm:pt modelId="{35F46C1D-F34B-438B-BEF9-E00EA070A519}" type="sibTrans" cxnId="{F20CA945-967D-4F86-A1F5-0214EEBEF8B7}">
      <dgm:prSet/>
      <dgm:spPr/>
      <dgm:t>
        <a:bodyPr/>
        <a:lstStyle/>
        <a:p>
          <a:endParaRPr lang="en-US"/>
        </a:p>
      </dgm:t>
    </dgm:pt>
    <dgm:pt modelId="{2523FFBA-E6F2-411F-B585-1EF881F47B52}">
      <dgm:prSet custT="1"/>
      <dgm:spPr/>
      <dgm:t>
        <a:bodyPr/>
        <a:lstStyle/>
        <a:p>
          <a:pPr>
            <a:lnSpc>
              <a:spcPct val="150000"/>
            </a:lnSpc>
          </a:pPr>
          <a:r>
            <a:rPr lang="fr-FR" sz="2000" b="1" i="1" dirty="0">
              <a:solidFill>
                <a:schemeClr val="accent1"/>
              </a:solidFill>
              <a:latin typeface="Arial" panose="020B0604020202020204" pitchFamily="34" charset="0"/>
              <a:cs typeface="Arial" panose="020B0604020202020204" pitchFamily="34" charset="0"/>
            </a:rPr>
            <a:t>Le bien-être numérique est-il transmissible?</a:t>
          </a:r>
          <a:endParaRPr lang="en-US" sz="2000" b="1" i="1" dirty="0">
            <a:solidFill>
              <a:schemeClr val="accent1"/>
            </a:solidFill>
            <a:latin typeface="Arial" panose="020B0604020202020204" pitchFamily="34" charset="0"/>
            <a:cs typeface="Arial" panose="020B0604020202020204" pitchFamily="34" charset="0"/>
          </a:endParaRPr>
        </a:p>
      </dgm:t>
    </dgm:pt>
    <dgm:pt modelId="{D7091486-3D47-4D09-9009-B5F6B475D876}" type="parTrans" cxnId="{0740FE34-6E3A-4039-8B25-6A31B9F605A6}">
      <dgm:prSet/>
      <dgm:spPr/>
      <dgm:t>
        <a:bodyPr/>
        <a:lstStyle/>
        <a:p>
          <a:endParaRPr lang="en-US"/>
        </a:p>
      </dgm:t>
    </dgm:pt>
    <dgm:pt modelId="{F43B8DDF-7FBF-44DF-9FD4-E805FD3B953B}" type="sibTrans" cxnId="{0740FE34-6E3A-4039-8B25-6A31B9F605A6}">
      <dgm:prSet/>
      <dgm:spPr/>
      <dgm:t>
        <a:bodyPr/>
        <a:lstStyle/>
        <a:p>
          <a:endParaRPr lang="en-US"/>
        </a:p>
      </dgm:t>
    </dgm:pt>
    <dgm:pt modelId="{FA59E593-8A9A-4E75-BB25-DF6A8E22DA3B}">
      <dgm:prSet custT="1"/>
      <dgm:spPr/>
      <dgm:t>
        <a:bodyPr/>
        <a:lstStyle/>
        <a:p>
          <a:pPr>
            <a:lnSpc>
              <a:spcPct val="150000"/>
            </a:lnSpc>
          </a:pPr>
          <a:r>
            <a:rPr lang="fr-FR" sz="2000" b="1" i="1" dirty="0">
              <a:solidFill>
                <a:schemeClr val="accent1"/>
              </a:solidFill>
              <a:latin typeface="Arial" panose="020B0604020202020204" pitchFamily="34" charset="0"/>
              <a:cs typeface="Arial" panose="020B0604020202020204" pitchFamily="34" charset="0"/>
            </a:rPr>
            <a:t>L’enseignement supérieur a-t-il un rôle à jouer/une responsabilité au bien-être numérique?</a:t>
          </a:r>
          <a:endParaRPr lang="en-US" sz="2000" b="1" i="1" dirty="0">
            <a:solidFill>
              <a:schemeClr val="accent1"/>
            </a:solidFill>
            <a:latin typeface="Arial" panose="020B0604020202020204" pitchFamily="34" charset="0"/>
            <a:cs typeface="Arial" panose="020B0604020202020204" pitchFamily="34" charset="0"/>
          </a:endParaRPr>
        </a:p>
      </dgm:t>
    </dgm:pt>
    <dgm:pt modelId="{30544625-A6F3-4C10-A442-830EE3D2C6BD}" type="parTrans" cxnId="{233AD361-B0AC-4F96-A17C-5C061A678D78}">
      <dgm:prSet/>
      <dgm:spPr/>
      <dgm:t>
        <a:bodyPr/>
        <a:lstStyle/>
        <a:p>
          <a:endParaRPr lang="en-US"/>
        </a:p>
      </dgm:t>
    </dgm:pt>
    <dgm:pt modelId="{11DC782C-E18A-466A-BBDA-F9D7993DDDF3}" type="sibTrans" cxnId="{233AD361-B0AC-4F96-A17C-5C061A678D78}">
      <dgm:prSet/>
      <dgm:spPr/>
      <dgm:t>
        <a:bodyPr/>
        <a:lstStyle/>
        <a:p>
          <a:endParaRPr lang="en-US"/>
        </a:p>
      </dgm:t>
    </dgm:pt>
    <dgm:pt modelId="{A53F6380-E078-4865-AF2F-85727EF0001A}" type="pres">
      <dgm:prSet presAssocID="{CA706E0E-49DB-4938-B140-9AB2E231B91B}" presName="root" presStyleCnt="0">
        <dgm:presLayoutVars>
          <dgm:dir/>
          <dgm:resizeHandles val="exact"/>
        </dgm:presLayoutVars>
      </dgm:prSet>
      <dgm:spPr/>
    </dgm:pt>
    <dgm:pt modelId="{8F80C5E8-5623-46E2-A614-54E86FE5BD65}" type="pres">
      <dgm:prSet presAssocID="{9F74D25C-8473-471B-B3D2-6C968C7BEEF6}" presName="compNode" presStyleCnt="0"/>
      <dgm:spPr/>
    </dgm:pt>
    <dgm:pt modelId="{54E32DBC-5ADB-44C7-B9A9-078AA8882636}" type="pres">
      <dgm:prSet presAssocID="{9F74D25C-8473-471B-B3D2-6C968C7BEE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Éducation"/>
        </a:ext>
      </dgm:extLst>
    </dgm:pt>
    <dgm:pt modelId="{6074EEA1-F37C-4D4F-B673-28A62C84A38A}" type="pres">
      <dgm:prSet presAssocID="{9F74D25C-8473-471B-B3D2-6C968C7BEEF6}" presName="spaceRect" presStyleCnt="0"/>
      <dgm:spPr/>
    </dgm:pt>
    <dgm:pt modelId="{41DF95DD-AF1B-4E20-842A-07955A50C437}" type="pres">
      <dgm:prSet presAssocID="{9F74D25C-8473-471B-B3D2-6C968C7BEEF6}" presName="textRect" presStyleLbl="revTx" presStyleIdx="0" presStyleCnt="3" custScaleX="306234">
        <dgm:presLayoutVars>
          <dgm:chMax val="1"/>
          <dgm:chPref val="1"/>
        </dgm:presLayoutVars>
      </dgm:prSet>
      <dgm:spPr/>
    </dgm:pt>
    <dgm:pt modelId="{7560BF1D-F094-4405-9CA3-33FEA92CAC0B}" type="pres">
      <dgm:prSet presAssocID="{35F46C1D-F34B-438B-BEF9-E00EA070A519}" presName="sibTrans" presStyleCnt="0"/>
      <dgm:spPr/>
    </dgm:pt>
    <dgm:pt modelId="{1B30D1CD-44EA-4F4F-BB3C-285EE6A5D790}" type="pres">
      <dgm:prSet presAssocID="{2523FFBA-E6F2-411F-B585-1EF881F47B52}" presName="compNode" presStyleCnt="0"/>
      <dgm:spPr/>
    </dgm:pt>
    <dgm:pt modelId="{F878981C-C3A9-4085-8B74-2FE570C14B18}" type="pres">
      <dgm:prSet presAssocID="{2523FFBA-E6F2-411F-B585-1EF881F47B5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rreur"/>
        </a:ext>
      </dgm:extLst>
    </dgm:pt>
    <dgm:pt modelId="{AB54F86A-B4F6-44F6-9043-29B54043E6C0}" type="pres">
      <dgm:prSet presAssocID="{2523FFBA-E6F2-411F-B585-1EF881F47B52}" presName="spaceRect" presStyleCnt="0"/>
      <dgm:spPr/>
    </dgm:pt>
    <dgm:pt modelId="{87097D63-0A72-48A5-B627-12658B1794AC}" type="pres">
      <dgm:prSet presAssocID="{2523FFBA-E6F2-411F-B585-1EF881F47B52}" presName="textRect" presStyleLbl="revTx" presStyleIdx="1" presStyleCnt="3" custScaleX="301120">
        <dgm:presLayoutVars>
          <dgm:chMax val="1"/>
          <dgm:chPref val="1"/>
        </dgm:presLayoutVars>
      </dgm:prSet>
      <dgm:spPr/>
    </dgm:pt>
    <dgm:pt modelId="{9CAB5EDD-7886-4A4D-98E2-969C387A867E}" type="pres">
      <dgm:prSet presAssocID="{F43B8DDF-7FBF-44DF-9FD4-E805FD3B953B}" presName="sibTrans" presStyleCnt="0"/>
      <dgm:spPr/>
    </dgm:pt>
    <dgm:pt modelId="{C5FB6325-CD35-47B9-83A8-798DA6F88272}" type="pres">
      <dgm:prSet presAssocID="{FA59E593-8A9A-4E75-BB25-DF6A8E22DA3B}" presName="compNode" presStyleCnt="0"/>
      <dgm:spPr/>
    </dgm:pt>
    <dgm:pt modelId="{8A4231E0-C5DE-4222-98DD-9B8F7E124EB2}" type="pres">
      <dgm:prSet presAssocID="{FA59E593-8A9A-4E75-BB25-DF6A8E22DA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re le plan"/>
        </a:ext>
      </dgm:extLst>
    </dgm:pt>
    <dgm:pt modelId="{366B1D43-8B41-4E12-B03A-367DE3F7E7B7}" type="pres">
      <dgm:prSet presAssocID="{FA59E593-8A9A-4E75-BB25-DF6A8E22DA3B}" presName="spaceRect" presStyleCnt="0"/>
      <dgm:spPr/>
    </dgm:pt>
    <dgm:pt modelId="{76755543-0FC5-49CD-9665-E4E9E0B41B6A}" type="pres">
      <dgm:prSet presAssocID="{FA59E593-8A9A-4E75-BB25-DF6A8E22DA3B}" presName="textRect" presStyleLbl="revTx" presStyleIdx="2" presStyleCnt="3" custScaleX="349265">
        <dgm:presLayoutVars>
          <dgm:chMax val="1"/>
          <dgm:chPref val="1"/>
        </dgm:presLayoutVars>
      </dgm:prSet>
      <dgm:spPr/>
    </dgm:pt>
  </dgm:ptLst>
  <dgm:cxnLst>
    <dgm:cxn modelId="{F30C681C-1440-4881-A555-533C2D2E8BF6}" type="presOf" srcId="{2523FFBA-E6F2-411F-B585-1EF881F47B52}" destId="{87097D63-0A72-48A5-B627-12658B1794AC}" srcOrd="0" destOrd="0" presId="urn:microsoft.com/office/officeart/2018/2/layout/IconLabelList"/>
    <dgm:cxn modelId="{A7EC6131-5149-46A7-B6DC-ECB4519F246C}" type="presOf" srcId="{CA706E0E-49DB-4938-B140-9AB2E231B91B}" destId="{A53F6380-E078-4865-AF2F-85727EF0001A}" srcOrd="0" destOrd="0" presId="urn:microsoft.com/office/officeart/2018/2/layout/IconLabelList"/>
    <dgm:cxn modelId="{0740FE34-6E3A-4039-8B25-6A31B9F605A6}" srcId="{CA706E0E-49DB-4938-B140-9AB2E231B91B}" destId="{2523FFBA-E6F2-411F-B585-1EF881F47B52}" srcOrd="1" destOrd="0" parTransId="{D7091486-3D47-4D09-9009-B5F6B475D876}" sibTransId="{F43B8DDF-7FBF-44DF-9FD4-E805FD3B953B}"/>
    <dgm:cxn modelId="{3EBB8C37-8FBA-4ACB-9C39-7C021C27B3C2}" type="presOf" srcId="{9F74D25C-8473-471B-B3D2-6C968C7BEEF6}" destId="{41DF95DD-AF1B-4E20-842A-07955A50C437}" srcOrd="0" destOrd="0" presId="urn:microsoft.com/office/officeart/2018/2/layout/IconLabelList"/>
    <dgm:cxn modelId="{233AD361-B0AC-4F96-A17C-5C061A678D78}" srcId="{CA706E0E-49DB-4938-B140-9AB2E231B91B}" destId="{FA59E593-8A9A-4E75-BB25-DF6A8E22DA3B}" srcOrd="2" destOrd="0" parTransId="{30544625-A6F3-4C10-A442-830EE3D2C6BD}" sibTransId="{11DC782C-E18A-466A-BBDA-F9D7993DDDF3}"/>
    <dgm:cxn modelId="{F20CA945-967D-4F86-A1F5-0214EEBEF8B7}" srcId="{CA706E0E-49DB-4938-B140-9AB2E231B91B}" destId="{9F74D25C-8473-471B-B3D2-6C968C7BEEF6}" srcOrd="0" destOrd="0" parTransId="{C89E5FF5-AB84-4AD1-A968-AEE8C3083554}" sibTransId="{35F46C1D-F34B-438B-BEF9-E00EA070A519}"/>
    <dgm:cxn modelId="{4ADABCA7-D5D7-4314-9825-1FA915DE491F}" type="presOf" srcId="{FA59E593-8A9A-4E75-BB25-DF6A8E22DA3B}" destId="{76755543-0FC5-49CD-9665-E4E9E0B41B6A}" srcOrd="0" destOrd="0" presId="urn:microsoft.com/office/officeart/2018/2/layout/IconLabelList"/>
    <dgm:cxn modelId="{1151A5D3-4E55-43D4-B899-BD89C7B1B490}" type="presParOf" srcId="{A53F6380-E078-4865-AF2F-85727EF0001A}" destId="{8F80C5E8-5623-46E2-A614-54E86FE5BD65}" srcOrd="0" destOrd="0" presId="urn:microsoft.com/office/officeart/2018/2/layout/IconLabelList"/>
    <dgm:cxn modelId="{BBE58D44-0484-467A-87E0-6F4955B28A5B}" type="presParOf" srcId="{8F80C5E8-5623-46E2-A614-54E86FE5BD65}" destId="{54E32DBC-5ADB-44C7-B9A9-078AA8882636}" srcOrd="0" destOrd="0" presId="urn:microsoft.com/office/officeart/2018/2/layout/IconLabelList"/>
    <dgm:cxn modelId="{3E265C73-1A3B-4BA3-9EC4-1E4004E894D9}" type="presParOf" srcId="{8F80C5E8-5623-46E2-A614-54E86FE5BD65}" destId="{6074EEA1-F37C-4D4F-B673-28A62C84A38A}" srcOrd="1" destOrd="0" presId="urn:microsoft.com/office/officeart/2018/2/layout/IconLabelList"/>
    <dgm:cxn modelId="{0284F366-E533-44BD-BCE2-F6EBD6C9E7FC}" type="presParOf" srcId="{8F80C5E8-5623-46E2-A614-54E86FE5BD65}" destId="{41DF95DD-AF1B-4E20-842A-07955A50C437}" srcOrd="2" destOrd="0" presId="urn:microsoft.com/office/officeart/2018/2/layout/IconLabelList"/>
    <dgm:cxn modelId="{D9652534-BDAF-4BF7-8E85-E2D32DBCF88A}" type="presParOf" srcId="{A53F6380-E078-4865-AF2F-85727EF0001A}" destId="{7560BF1D-F094-4405-9CA3-33FEA92CAC0B}" srcOrd="1" destOrd="0" presId="urn:microsoft.com/office/officeart/2018/2/layout/IconLabelList"/>
    <dgm:cxn modelId="{C8FCE644-1A51-46B6-AD7F-201A1A3A42B8}" type="presParOf" srcId="{A53F6380-E078-4865-AF2F-85727EF0001A}" destId="{1B30D1CD-44EA-4F4F-BB3C-285EE6A5D790}" srcOrd="2" destOrd="0" presId="urn:microsoft.com/office/officeart/2018/2/layout/IconLabelList"/>
    <dgm:cxn modelId="{FB505972-5191-4F6F-AE6E-B1E04A9149A8}" type="presParOf" srcId="{1B30D1CD-44EA-4F4F-BB3C-285EE6A5D790}" destId="{F878981C-C3A9-4085-8B74-2FE570C14B18}" srcOrd="0" destOrd="0" presId="urn:microsoft.com/office/officeart/2018/2/layout/IconLabelList"/>
    <dgm:cxn modelId="{8FFB9F91-9A87-45E3-A980-A29F5C2DFC35}" type="presParOf" srcId="{1B30D1CD-44EA-4F4F-BB3C-285EE6A5D790}" destId="{AB54F86A-B4F6-44F6-9043-29B54043E6C0}" srcOrd="1" destOrd="0" presId="urn:microsoft.com/office/officeart/2018/2/layout/IconLabelList"/>
    <dgm:cxn modelId="{1A3AEAF9-5E1C-48B5-AF92-A40E23682CAD}" type="presParOf" srcId="{1B30D1CD-44EA-4F4F-BB3C-285EE6A5D790}" destId="{87097D63-0A72-48A5-B627-12658B1794AC}" srcOrd="2" destOrd="0" presId="urn:microsoft.com/office/officeart/2018/2/layout/IconLabelList"/>
    <dgm:cxn modelId="{0F561FC7-FC27-4A3F-908E-251B7D3FDD2A}" type="presParOf" srcId="{A53F6380-E078-4865-AF2F-85727EF0001A}" destId="{9CAB5EDD-7886-4A4D-98E2-969C387A867E}" srcOrd="3" destOrd="0" presId="urn:microsoft.com/office/officeart/2018/2/layout/IconLabelList"/>
    <dgm:cxn modelId="{4CC5014E-1258-483B-B2BC-C5CB11AC1451}" type="presParOf" srcId="{A53F6380-E078-4865-AF2F-85727EF0001A}" destId="{C5FB6325-CD35-47B9-83A8-798DA6F88272}" srcOrd="4" destOrd="0" presId="urn:microsoft.com/office/officeart/2018/2/layout/IconLabelList"/>
    <dgm:cxn modelId="{FA5CF983-D44E-4A6E-95C1-F3DA86B27DCB}" type="presParOf" srcId="{C5FB6325-CD35-47B9-83A8-798DA6F88272}" destId="{8A4231E0-C5DE-4222-98DD-9B8F7E124EB2}" srcOrd="0" destOrd="0" presId="urn:microsoft.com/office/officeart/2018/2/layout/IconLabelList"/>
    <dgm:cxn modelId="{FC3BDFC7-A653-4204-A21C-94764E83FFDB}" type="presParOf" srcId="{C5FB6325-CD35-47B9-83A8-798DA6F88272}" destId="{366B1D43-8B41-4E12-B03A-367DE3F7E7B7}" srcOrd="1" destOrd="0" presId="urn:microsoft.com/office/officeart/2018/2/layout/IconLabelList"/>
    <dgm:cxn modelId="{508964CF-0317-44B2-AD60-94F2D4E7877F}" type="presParOf" srcId="{C5FB6325-CD35-47B9-83A8-798DA6F88272}" destId="{76755543-0FC5-49CD-9665-E4E9E0B41B6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EB66B8-9BC5-4B5F-BE58-1B39E82EF9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2EC4D3-55E2-4655-A444-D5A85E42E701}">
      <dgm:prSet/>
      <dgm:spPr>
        <a:solidFill>
          <a:schemeClr val="accent6">
            <a:lumMod val="20000"/>
            <a:lumOff val="80000"/>
          </a:schemeClr>
        </a:solidFill>
      </dgm:spPr>
      <dgm:t>
        <a:bodyPr/>
        <a:lstStyle/>
        <a:p>
          <a:pPr>
            <a:lnSpc>
              <a:spcPct val="150000"/>
            </a:lnSpc>
          </a:pPr>
          <a:r>
            <a:rPr lang="fr-FR" dirty="0">
              <a:solidFill>
                <a:schemeClr val="tx1"/>
              </a:solidFill>
              <a:latin typeface="Arial" panose="020B0604020202020204" pitchFamily="34" charset="0"/>
              <a:cs typeface="Arial" panose="020B0604020202020204" pitchFamily="34" charset="0"/>
            </a:rPr>
            <a:t>Le bien-être numérique n’est pas enseigné dans ces cursus, car les étudiants n’ont pas la possibilité d’exprimer leurs besoins ou de formuler une demande en ce sens.</a:t>
          </a:r>
          <a:endParaRPr lang="en-US" dirty="0">
            <a:solidFill>
              <a:schemeClr val="tx1"/>
            </a:solidFill>
            <a:latin typeface="Arial" panose="020B0604020202020204" pitchFamily="34" charset="0"/>
            <a:cs typeface="Arial" panose="020B0604020202020204" pitchFamily="34" charset="0"/>
          </a:endParaRPr>
        </a:p>
      </dgm:t>
    </dgm:pt>
    <dgm:pt modelId="{6BFDAEDF-8D85-46F4-ADD8-33DD93C0A92C}" type="parTrans" cxnId="{2862A2E4-A982-491A-8D70-92CC51BA9400}">
      <dgm:prSet/>
      <dgm:spPr/>
      <dgm:t>
        <a:bodyPr/>
        <a:lstStyle/>
        <a:p>
          <a:endParaRPr lang="en-US"/>
        </a:p>
      </dgm:t>
    </dgm:pt>
    <dgm:pt modelId="{7C4932A5-38ED-4961-9CC5-ADA397784175}" type="sibTrans" cxnId="{2862A2E4-A982-491A-8D70-92CC51BA9400}">
      <dgm:prSet/>
      <dgm:spPr/>
      <dgm:t>
        <a:bodyPr/>
        <a:lstStyle/>
        <a:p>
          <a:endParaRPr lang="en-US"/>
        </a:p>
      </dgm:t>
    </dgm:pt>
    <dgm:pt modelId="{40C1549E-D5A9-424A-A96F-664A6E6BF538}">
      <dgm:prSet>
        <dgm:style>
          <a:lnRef idx="0">
            <a:scrgbClr r="0" g="0" b="0"/>
          </a:lnRef>
          <a:fillRef idx="0">
            <a:scrgbClr r="0" g="0" b="0"/>
          </a:fillRef>
          <a:effectRef idx="0">
            <a:scrgbClr r="0" g="0" b="0"/>
          </a:effectRef>
          <a:fontRef idx="minor">
            <a:schemeClr val="lt1"/>
          </a:fontRef>
        </dgm:style>
      </dgm:prSet>
      <dgm:spPr>
        <a:solidFill>
          <a:schemeClr val="accent4">
            <a:alpha val="50000"/>
          </a:schemeClr>
        </a:solidFill>
        <a:ln>
          <a:noFill/>
        </a:ln>
      </dgm:spPr>
      <dgm:t>
        <a:bodyPr/>
        <a:lstStyle/>
        <a:p>
          <a:pPr>
            <a:lnSpc>
              <a:spcPct val="150000"/>
            </a:lnSpc>
          </a:pPr>
          <a:r>
            <a:rPr lang="fr-FR" b="1" i="1" dirty="0">
              <a:solidFill>
                <a:sysClr val="windowText" lastClr="000000"/>
              </a:solidFill>
              <a:latin typeface="Arial" panose="020B0604020202020204" pitchFamily="34" charset="0"/>
              <a:cs typeface="Arial" panose="020B0604020202020204" pitchFamily="34" charset="0"/>
            </a:rPr>
            <a:t>Objectif: </a:t>
          </a:r>
          <a:r>
            <a:rPr lang="fr-FR" dirty="0">
              <a:solidFill>
                <a:sysClr val="windowText" lastClr="000000"/>
              </a:solidFill>
              <a:latin typeface="Arial" panose="020B0604020202020204" pitchFamily="34" charset="0"/>
              <a:cs typeface="Arial" panose="020B0604020202020204" pitchFamily="34" charset="0"/>
            </a:rPr>
            <a:t>proposer des pistes de solution pour une meilleure intégration du bien-être numérique dans les programmes d’étude</a:t>
          </a:r>
          <a:endParaRPr lang="en-US" dirty="0">
            <a:solidFill>
              <a:sysClr val="windowText" lastClr="000000"/>
            </a:solidFill>
            <a:latin typeface="Arial" panose="020B0604020202020204" pitchFamily="34" charset="0"/>
            <a:cs typeface="Arial" panose="020B0604020202020204" pitchFamily="34" charset="0"/>
          </a:endParaRPr>
        </a:p>
      </dgm:t>
    </dgm:pt>
    <dgm:pt modelId="{98C538C5-0B82-49B1-B8D0-5AAC9B8DFF37}" type="parTrans" cxnId="{8D0A0AE6-10EB-4233-A306-E16EBE238747}">
      <dgm:prSet/>
      <dgm:spPr/>
      <dgm:t>
        <a:bodyPr/>
        <a:lstStyle/>
        <a:p>
          <a:endParaRPr lang="en-US"/>
        </a:p>
      </dgm:t>
    </dgm:pt>
    <dgm:pt modelId="{3D45E7BF-2D6A-491D-8E5C-AC3337107BBB}" type="sibTrans" cxnId="{8D0A0AE6-10EB-4233-A306-E16EBE238747}">
      <dgm:prSet/>
      <dgm:spPr/>
      <dgm:t>
        <a:bodyPr/>
        <a:lstStyle/>
        <a:p>
          <a:endParaRPr lang="en-US"/>
        </a:p>
      </dgm:t>
    </dgm:pt>
    <dgm:pt modelId="{CD27827A-BB6E-450C-9C85-75CF64A0FD20}">
      <dgm:prSet>
        <dgm:style>
          <a:lnRef idx="0">
            <a:scrgbClr r="0" g="0" b="0"/>
          </a:lnRef>
          <a:fillRef idx="0">
            <a:scrgbClr r="0" g="0" b="0"/>
          </a:fillRef>
          <a:effectRef idx="0">
            <a:scrgbClr r="0" g="0" b="0"/>
          </a:effectRef>
          <a:fontRef idx="minor">
            <a:schemeClr val="lt1"/>
          </a:fontRef>
        </dgm:style>
      </dgm:prSet>
      <dgm:spPr>
        <a:solidFill>
          <a:schemeClr val="accent4">
            <a:alpha val="50000"/>
          </a:schemeClr>
        </a:solidFill>
        <a:ln>
          <a:noFill/>
        </a:ln>
      </dgm:spPr>
      <dgm:t>
        <a:bodyPr/>
        <a:lstStyle/>
        <a:p>
          <a:pPr>
            <a:lnSpc>
              <a:spcPct val="150000"/>
            </a:lnSpc>
          </a:pPr>
          <a:r>
            <a:rPr lang="fr-FR" b="1" i="1" dirty="0">
              <a:solidFill>
                <a:schemeClr val="tx1"/>
              </a:solidFill>
              <a:latin typeface="Arial" panose="020B0604020202020204" pitchFamily="34" charset="0"/>
              <a:cs typeface="Arial" panose="020B0604020202020204" pitchFamily="34" charset="0"/>
            </a:rPr>
            <a:t>Population concernée: </a:t>
          </a:r>
          <a:r>
            <a:rPr lang="fr-FR" dirty="0">
              <a:solidFill>
                <a:schemeClr val="tx1"/>
              </a:solidFill>
              <a:latin typeface="Arial" panose="020B0604020202020204" pitchFamily="34" charset="0"/>
              <a:cs typeface="Arial" panose="020B0604020202020204" pitchFamily="34" charset="0"/>
            </a:rPr>
            <a:t>les étudiants en cursus digital </a:t>
          </a:r>
          <a:endParaRPr lang="en-US" dirty="0">
            <a:solidFill>
              <a:schemeClr val="tx1"/>
            </a:solidFill>
            <a:latin typeface="Arial" panose="020B0604020202020204" pitchFamily="34" charset="0"/>
            <a:cs typeface="Arial" panose="020B0604020202020204" pitchFamily="34" charset="0"/>
          </a:endParaRPr>
        </a:p>
      </dgm:t>
    </dgm:pt>
    <dgm:pt modelId="{00E93DDC-5DEE-4E18-BF54-8635A5D424FB}" type="parTrans" cxnId="{E3B3F0E4-CA80-4B70-9093-3FAAC45D70BE}">
      <dgm:prSet/>
      <dgm:spPr/>
      <dgm:t>
        <a:bodyPr/>
        <a:lstStyle/>
        <a:p>
          <a:endParaRPr lang="en-US"/>
        </a:p>
      </dgm:t>
    </dgm:pt>
    <dgm:pt modelId="{EBFB2AF6-3742-46D4-A69B-039B8D1A6A61}" type="sibTrans" cxnId="{E3B3F0E4-CA80-4B70-9093-3FAAC45D70BE}">
      <dgm:prSet/>
      <dgm:spPr/>
      <dgm:t>
        <a:bodyPr/>
        <a:lstStyle/>
        <a:p>
          <a:endParaRPr lang="en-US"/>
        </a:p>
      </dgm:t>
    </dgm:pt>
    <dgm:pt modelId="{DF5E8A59-E224-734B-AE2A-F505E0636E23}" type="pres">
      <dgm:prSet presAssocID="{A0EB66B8-9BC5-4B5F-BE58-1B39E82EF9AD}" presName="linear" presStyleCnt="0">
        <dgm:presLayoutVars>
          <dgm:animLvl val="lvl"/>
          <dgm:resizeHandles val="exact"/>
        </dgm:presLayoutVars>
      </dgm:prSet>
      <dgm:spPr/>
    </dgm:pt>
    <dgm:pt modelId="{F3D05668-4FE0-7941-A3BC-300F47F355B9}" type="pres">
      <dgm:prSet presAssocID="{342EC4D3-55E2-4655-A444-D5A85E42E701}" presName="parentText" presStyleLbl="node1" presStyleIdx="0" presStyleCnt="3" custLinFactY="-7600" custLinFactNeighborY="-100000">
        <dgm:presLayoutVars>
          <dgm:chMax val="0"/>
          <dgm:bulletEnabled val="1"/>
        </dgm:presLayoutVars>
      </dgm:prSet>
      <dgm:spPr/>
    </dgm:pt>
    <dgm:pt modelId="{3AB2B7DD-630E-1B4E-BB5D-E51C37057502}" type="pres">
      <dgm:prSet presAssocID="{7C4932A5-38ED-4961-9CC5-ADA397784175}" presName="spacer" presStyleCnt="0"/>
      <dgm:spPr/>
    </dgm:pt>
    <dgm:pt modelId="{2D7A772F-CB1B-5444-93A2-7636DD6D82EB}" type="pres">
      <dgm:prSet presAssocID="{40C1549E-D5A9-424A-A96F-664A6E6BF538}" presName="parentText" presStyleLbl="node1" presStyleIdx="1" presStyleCnt="3">
        <dgm:presLayoutVars>
          <dgm:chMax val="0"/>
          <dgm:bulletEnabled val="1"/>
        </dgm:presLayoutVars>
      </dgm:prSet>
      <dgm:spPr/>
    </dgm:pt>
    <dgm:pt modelId="{6674B6C9-BD74-B545-9DBD-AD7A9C4A9539}" type="pres">
      <dgm:prSet presAssocID="{3D45E7BF-2D6A-491D-8E5C-AC3337107BBB}" presName="spacer" presStyleCnt="0"/>
      <dgm:spPr/>
    </dgm:pt>
    <dgm:pt modelId="{B14C351E-7FD7-8243-9EB5-C48820A01691}" type="pres">
      <dgm:prSet presAssocID="{CD27827A-BB6E-450C-9C85-75CF64A0FD20}" presName="parentText" presStyleLbl="node1" presStyleIdx="2" presStyleCnt="3" custLinFactY="7793" custLinFactNeighborY="100000">
        <dgm:presLayoutVars>
          <dgm:chMax val="0"/>
          <dgm:bulletEnabled val="1"/>
        </dgm:presLayoutVars>
      </dgm:prSet>
      <dgm:spPr/>
    </dgm:pt>
  </dgm:ptLst>
  <dgm:cxnLst>
    <dgm:cxn modelId="{27A1EA2A-BC76-874F-96DF-B7B2022F87EA}" type="presOf" srcId="{40C1549E-D5A9-424A-A96F-664A6E6BF538}" destId="{2D7A772F-CB1B-5444-93A2-7636DD6D82EB}" srcOrd="0" destOrd="0" presId="urn:microsoft.com/office/officeart/2005/8/layout/vList2"/>
    <dgm:cxn modelId="{1BCEF32D-6E95-5D4F-8A92-87443A25ADA0}" type="presOf" srcId="{342EC4D3-55E2-4655-A444-D5A85E42E701}" destId="{F3D05668-4FE0-7941-A3BC-300F47F355B9}" srcOrd="0" destOrd="0" presId="urn:microsoft.com/office/officeart/2005/8/layout/vList2"/>
    <dgm:cxn modelId="{499D937A-77CF-934D-B960-EBEBDAB20876}" type="presOf" srcId="{A0EB66B8-9BC5-4B5F-BE58-1B39E82EF9AD}" destId="{DF5E8A59-E224-734B-AE2A-F505E0636E23}" srcOrd="0" destOrd="0" presId="urn:microsoft.com/office/officeart/2005/8/layout/vList2"/>
    <dgm:cxn modelId="{8FD7668C-2CBA-DD43-A985-6A02C6C803BC}" type="presOf" srcId="{CD27827A-BB6E-450C-9C85-75CF64A0FD20}" destId="{B14C351E-7FD7-8243-9EB5-C48820A01691}" srcOrd="0" destOrd="0" presId="urn:microsoft.com/office/officeart/2005/8/layout/vList2"/>
    <dgm:cxn modelId="{2862A2E4-A982-491A-8D70-92CC51BA9400}" srcId="{A0EB66B8-9BC5-4B5F-BE58-1B39E82EF9AD}" destId="{342EC4D3-55E2-4655-A444-D5A85E42E701}" srcOrd="0" destOrd="0" parTransId="{6BFDAEDF-8D85-46F4-ADD8-33DD93C0A92C}" sibTransId="{7C4932A5-38ED-4961-9CC5-ADA397784175}"/>
    <dgm:cxn modelId="{E3B3F0E4-CA80-4B70-9093-3FAAC45D70BE}" srcId="{A0EB66B8-9BC5-4B5F-BE58-1B39E82EF9AD}" destId="{CD27827A-BB6E-450C-9C85-75CF64A0FD20}" srcOrd="2" destOrd="0" parTransId="{00E93DDC-5DEE-4E18-BF54-8635A5D424FB}" sibTransId="{EBFB2AF6-3742-46D4-A69B-039B8D1A6A61}"/>
    <dgm:cxn modelId="{8D0A0AE6-10EB-4233-A306-E16EBE238747}" srcId="{A0EB66B8-9BC5-4B5F-BE58-1B39E82EF9AD}" destId="{40C1549E-D5A9-424A-A96F-664A6E6BF538}" srcOrd="1" destOrd="0" parTransId="{98C538C5-0B82-49B1-B8D0-5AAC9B8DFF37}" sibTransId="{3D45E7BF-2D6A-491D-8E5C-AC3337107BBB}"/>
    <dgm:cxn modelId="{C2471B39-1F98-8D49-99AF-8B9D874B6EC6}" type="presParOf" srcId="{DF5E8A59-E224-734B-AE2A-F505E0636E23}" destId="{F3D05668-4FE0-7941-A3BC-300F47F355B9}" srcOrd="0" destOrd="0" presId="urn:microsoft.com/office/officeart/2005/8/layout/vList2"/>
    <dgm:cxn modelId="{E0C469A9-627E-0D47-9088-4D08356A758F}" type="presParOf" srcId="{DF5E8A59-E224-734B-AE2A-F505E0636E23}" destId="{3AB2B7DD-630E-1B4E-BB5D-E51C37057502}" srcOrd="1" destOrd="0" presId="urn:microsoft.com/office/officeart/2005/8/layout/vList2"/>
    <dgm:cxn modelId="{4534051B-8BBD-0C47-985F-9913B8FD38C1}" type="presParOf" srcId="{DF5E8A59-E224-734B-AE2A-F505E0636E23}" destId="{2D7A772F-CB1B-5444-93A2-7636DD6D82EB}" srcOrd="2" destOrd="0" presId="urn:microsoft.com/office/officeart/2005/8/layout/vList2"/>
    <dgm:cxn modelId="{846201F8-9C1B-8B46-8C68-A724ADF1C2D6}" type="presParOf" srcId="{DF5E8A59-E224-734B-AE2A-F505E0636E23}" destId="{6674B6C9-BD74-B545-9DBD-AD7A9C4A9539}" srcOrd="3" destOrd="0" presId="urn:microsoft.com/office/officeart/2005/8/layout/vList2"/>
    <dgm:cxn modelId="{52C88ABE-55DD-5A49-89B8-0AE4107A8DC8}" type="presParOf" srcId="{DF5E8A59-E224-734B-AE2A-F505E0636E23}" destId="{B14C351E-7FD7-8243-9EB5-C48820A0169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6F5DBC-F375-449C-AABF-43DAE26AFEDC}" type="doc">
      <dgm:prSet loTypeId="urn:microsoft.com/office/officeart/2018/2/layout/IconLabelDescriptionList" loCatId="icon" qsTypeId="urn:microsoft.com/office/officeart/2005/8/quickstyle/simple1" qsCatId="simple" csTypeId="urn:microsoft.com/office/officeart/2018/5/colors/Iconchunking_neutralbg_accent4_2" csCatId="accent4" phldr="1"/>
      <dgm:spPr/>
      <dgm:t>
        <a:bodyPr/>
        <a:lstStyle/>
        <a:p>
          <a:endParaRPr lang="en-US"/>
        </a:p>
      </dgm:t>
    </dgm:pt>
    <dgm:pt modelId="{60CD4E97-0A9B-431A-ABB9-42BB1B8E115F}">
      <dgm:prSet/>
      <dgm:spPr/>
      <dgm:t>
        <a:bodyPr/>
        <a:lstStyle/>
        <a:p>
          <a:pPr>
            <a:lnSpc>
              <a:spcPct val="100000"/>
            </a:lnSpc>
            <a:defRPr b="1"/>
          </a:pPr>
          <a:r>
            <a:rPr lang="fr-FR" b="1" i="1"/>
            <a:t>Gestion du temps: </a:t>
          </a:r>
          <a:endParaRPr lang="en-US"/>
        </a:p>
      </dgm:t>
    </dgm:pt>
    <dgm:pt modelId="{9A1282D3-1ED0-4DD8-BEE3-7FB5E1F40459}" type="parTrans" cxnId="{CC42B175-0DDF-4449-A25E-5F72A099B661}">
      <dgm:prSet/>
      <dgm:spPr/>
      <dgm:t>
        <a:bodyPr/>
        <a:lstStyle/>
        <a:p>
          <a:endParaRPr lang="en-US"/>
        </a:p>
      </dgm:t>
    </dgm:pt>
    <dgm:pt modelId="{F81342EF-880D-450E-AFAE-41EA3311A194}" type="sibTrans" cxnId="{CC42B175-0DDF-4449-A25E-5F72A099B661}">
      <dgm:prSet/>
      <dgm:spPr/>
      <dgm:t>
        <a:bodyPr/>
        <a:lstStyle/>
        <a:p>
          <a:endParaRPr lang="en-US"/>
        </a:p>
      </dgm:t>
    </dgm:pt>
    <dgm:pt modelId="{29718A4E-8F2A-4D4B-A31C-71CD730A4292}">
      <dgm:prSet/>
      <dgm:spPr/>
      <dgm:t>
        <a:bodyPr/>
        <a:lstStyle/>
        <a:p>
          <a:pPr>
            <a:lnSpc>
              <a:spcPct val="100000"/>
            </a:lnSpc>
          </a:pPr>
          <a:r>
            <a:rPr lang="fr-FR"/>
            <a:t>Consultation de la fonctionnalité Bien-être numérique des appareils</a:t>
          </a:r>
          <a:endParaRPr lang="en-US"/>
        </a:p>
      </dgm:t>
    </dgm:pt>
    <dgm:pt modelId="{1DAB0BAF-0CA4-42FE-A880-828E52CCF5AC}" type="parTrans" cxnId="{578560C2-CB95-4FAB-BA48-756033563D5C}">
      <dgm:prSet/>
      <dgm:spPr/>
      <dgm:t>
        <a:bodyPr/>
        <a:lstStyle/>
        <a:p>
          <a:endParaRPr lang="en-US"/>
        </a:p>
      </dgm:t>
    </dgm:pt>
    <dgm:pt modelId="{745FDF0C-FDA0-4088-A150-EDF0BA3EC4D0}" type="sibTrans" cxnId="{578560C2-CB95-4FAB-BA48-756033563D5C}">
      <dgm:prSet/>
      <dgm:spPr/>
      <dgm:t>
        <a:bodyPr/>
        <a:lstStyle/>
        <a:p>
          <a:endParaRPr lang="en-US"/>
        </a:p>
      </dgm:t>
    </dgm:pt>
    <dgm:pt modelId="{94FF586C-2A9D-4232-96D8-0367C89DE5DF}">
      <dgm:prSet/>
      <dgm:spPr/>
      <dgm:t>
        <a:bodyPr/>
        <a:lstStyle/>
        <a:p>
          <a:pPr>
            <a:lnSpc>
              <a:spcPct val="100000"/>
            </a:lnSpc>
          </a:pPr>
          <a:r>
            <a:rPr lang="fr-FR"/>
            <a:t>Sentiment de perte de temps</a:t>
          </a:r>
          <a:endParaRPr lang="en-US"/>
        </a:p>
      </dgm:t>
    </dgm:pt>
    <dgm:pt modelId="{A5B2207B-9AC2-461A-B6A8-563CC83C21FE}" type="parTrans" cxnId="{412E073E-2CE9-42F5-8B8A-BE8753B7AC41}">
      <dgm:prSet/>
      <dgm:spPr/>
      <dgm:t>
        <a:bodyPr/>
        <a:lstStyle/>
        <a:p>
          <a:endParaRPr lang="en-US"/>
        </a:p>
      </dgm:t>
    </dgm:pt>
    <dgm:pt modelId="{F147D764-DF4B-4BF7-B5CD-640EB674DC5B}" type="sibTrans" cxnId="{412E073E-2CE9-42F5-8B8A-BE8753B7AC41}">
      <dgm:prSet/>
      <dgm:spPr/>
      <dgm:t>
        <a:bodyPr/>
        <a:lstStyle/>
        <a:p>
          <a:endParaRPr lang="en-US"/>
        </a:p>
      </dgm:t>
    </dgm:pt>
    <dgm:pt modelId="{C46BCEFA-13F6-4D1E-AA62-78054CC59545}">
      <dgm:prSet/>
      <dgm:spPr/>
      <dgm:t>
        <a:bodyPr/>
        <a:lstStyle/>
        <a:p>
          <a:pPr>
            <a:lnSpc>
              <a:spcPct val="100000"/>
            </a:lnSpc>
            <a:defRPr b="1"/>
          </a:pPr>
          <a:r>
            <a:rPr lang="fr-FR" b="1" i="1"/>
            <a:t>Mesures personnelles:</a:t>
          </a:r>
          <a:endParaRPr lang="en-US"/>
        </a:p>
      </dgm:t>
    </dgm:pt>
    <dgm:pt modelId="{5D830D7B-90FF-4311-89C9-AB7E4C37C15D}" type="parTrans" cxnId="{CE8A00A9-292D-400F-848E-CEB137B42E7F}">
      <dgm:prSet/>
      <dgm:spPr/>
      <dgm:t>
        <a:bodyPr/>
        <a:lstStyle/>
        <a:p>
          <a:endParaRPr lang="en-US"/>
        </a:p>
      </dgm:t>
    </dgm:pt>
    <dgm:pt modelId="{BB26FC36-D3CE-46BD-ACF0-22C9D4137B70}" type="sibTrans" cxnId="{CE8A00A9-292D-400F-848E-CEB137B42E7F}">
      <dgm:prSet/>
      <dgm:spPr/>
      <dgm:t>
        <a:bodyPr/>
        <a:lstStyle/>
        <a:p>
          <a:endParaRPr lang="en-US"/>
        </a:p>
      </dgm:t>
    </dgm:pt>
    <dgm:pt modelId="{5FB0BC4E-A97F-4566-9E1D-323B716D2BC0}">
      <dgm:prSet/>
      <dgm:spPr/>
      <dgm:t>
        <a:bodyPr/>
        <a:lstStyle/>
        <a:p>
          <a:pPr>
            <a:lnSpc>
              <a:spcPct val="100000"/>
            </a:lnSpc>
          </a:pPr>
          <a:r>
            <a:rPr lang="fr-FR"/>
            <a:t>Désactivation des notifications</a:t>
          </a:r>
          <a:endParaRPr lang="en-US"/>
        </a:p>
      </dgm:t>
    </dgm:pt>
    <dgm:pt modelId="{EFC52248-6E4C-434C-AC22-AAE870ABBCDB}" type="parTrans" cxnId="{1AFD4309-AD65-48DC-B7C9-9FAA1A3CF06C}">
      <dgm:prSet/>
      <dgm:spPr/>
      <dgm:t>
        <a:bodyPr/>
        <a:lstStyle/>
        <a:p>
          <a:endParaRPr lang="en-US"/>
        </a:p>
      </dgm:t>
    </dgm:pt>
    <dgm:pt modelId="{83245583-8D41-4F37-BB1D-216DF1926845}" type="sibTrans" cxnId="{1AFD4309-AD65-48DC-B7C9-9FAA1A3CF06C}">
      <dgm:prSet/>
      <dgm:spPr/>
      <dgm:t>
        <a:bodyPr/>
        <a:lstStyle/>
        <a:p>
          <a:endParaRPr lang="en-US"/>
        </a:p>
      </dgm:t>
    </dgm:pt>
    <dgm:pt modelId="{11A288FB-203C-464E-98A0-AB759ABE43CB}">
      <dgm:prSet/>
      <dgm:spPr/>
      <dgm:t>
        <a:bodyPr/>
        <a:lstStyle/>
        <a:p>
          <a:pPr>
            <a:lnSpc>
              <a:spcPct val="100000"/>
            </a:lnSpc>
          </a:pPr>
          <a:r>
            <a:rPr lang="fr-FR"/>
            <a:t>Mise à l’écart du téléphone</a:t>
          </a:r>
          <a:endParaRPr lang="en-US"/>
        </a:p>
      </dgm:t>
    </dgm:pt>
    <dgm:pt modelId="{66F40D9B-C589-4757-90B8-9406A4B8FFF2}" type="parTrans" cxnId="{8013B072-0B96-4918-93A1-181062370960}">
      <dgm:prSet/>
      <dgm:spPr/>
      <dgm:t>
        <a:bodyPr/>
        <a:lstStyle/>
        <a:p>
          <a:endParaRPr lang="en-US"/>
        </a:p>
      </dgm:t>
    </dgm:pt>
    <dgm:pt modelId="{019EC712-C4F3-42FF-9336-8A2040FAC9A5}" type="sibTrans" cxnId="{8013B072-0B96-4918-93A1-181062370960}">
      <dgm:prSet/>
      <dgm:spPr/>
      <dgm:t>
        <a:bodyPr/>
        <a:lstStyle/>
        <a:p>
          <a:endParaRPr lang="en-US"/>
        </a:p>
      </dgm:t>
    </dgm:pt>
    <dgm:pt modelId="{22DA6016-E5CC-4335-BF57-F57634975114}" type="pres">
      <dgm:prSet presAssocID="{6E6F5DBC-F375-449C-AABF-43DAE26AFEDC}" presName="root" presStyleCnt="0">
        <dgm:presLayoutVars>
          <dgm:dir/>
          <dgm:resizeHandles val="exact"/>
        </dgm:presLayoutVars>
      </dgm:prSet>
      <dgm:spPr/>
    </dgm:pt>
    <dgm:pt modelId="{BEB6F617-0F01-4E7E-B741-C19535D42CB6}" type="pres">
      <dgm:prSet presAssocID="{60CD4E97-0A9B-431A-ABB9-42BB1B8E115F}" presName="compNode" presStyleCnt="0"/>
      <dgm:spPr/>
    </dgm:pt>
    <dgm:pt modelId="{540953DC-0F08-4AA1-B37E-F6B7C69CB674}" type="pres">
      <dgm:prSet presAssocID="{60CD4E97-0A9B-431A-ABB9-42BB1B8E115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auge"/>
        </a:ext>
      </dgm:extLst>
    </dgm:pt>
    <dgm:pt modelId="{6BE9D9CD-868B-4394-B5D5-726EBD3CA5F6}" type="pres">
      <dgm:prSet presAssocID="{60CD4E97-0A9B-431A-ABB9-42BB1B8E115F}" presName="iconSpace" presStyleCnt="0"/>
      <dgm:spPr/>
    </dgm:pt>
    <dgm:pt modelId="{43E6DDED-F57C-4E81-8793-17EC3FBA462D}" type="pres">
      <dgm:prSet presAssocID="{60CD4E97-0A9B-431A-ABB9-42BB1B8E115F}" presName="parTx" presStyleLbl="revTx" presStyleIdx="0" presStyleCnt="4">
        <dgm:presLayoutVars>
          <dgm:chMax val="0"/>
          <dgm:chPref val="0"/>
        </dgm:presLayoutVars>
      </dgm:prSet>
      <dgm:spPr/>
    </dgm:pt>
    <dgm:pt modelId="{278EB40C-850A-403F-943A-8E9405E18A4E}" type="pres">
      <dgm:prSet presAssocID="{60CD4E97-0A9B-431A-ABB9-42BB1B8E115F}" presName="txSpace" presStyleCnt="0"/>
      <dgm:spPr/>
    </dgm:pt>
    <dgm:pt modelId="{80DD63F5-90AE-458B-B355-21F61D92D1EF}" type="pres">
      <dgm:prSet presAssocID="{60CD4E97-0A9B-431A-ABB9-42BB1B8E115F}" presName="desTx" presStyleLbl="revTx" presStyleIdx="1" presStyleCnt="4">
        <dgm:presLayoutVars/>
      </dgm:prSet>
      <dgm:spPr/>
    </dgm:pt>
    <dgm:pt modelId="{89C4FB4B-88B0-4C2F-82C1-9CB510E7FD59}" type="pres">
      <dgm:prSet presAssocID="{F81342EF-880D-450E-AFAE-41EA3311A194}" presName="sibTrans" presStyleCnt="0"/>
      <dgm:spPr/>
    </dgm:pt>
    <dgm:pt modelId="{0A2E7454-5744-44BA-A104-952A7FD85569}" type="pres">
      <dgm:prSet presAssocID="{C46BCEFA-13F6-4D1E-AA62-78054CC59545}" presName="compNode" presStyleCnt="0"/>
      <dgm:spPr/>
    </dgm:pt>
    <dgm:pt modelId="{F5104E86-BB49-452A-B912-FE9E66B4B0EC}" type="pres">
      <dgm:prSet presAssocID="{C46BCEFA-13F6-4D1E-AA62-78054CC5954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che"/>
        </a:ext>
      </dgm:extLst>
    </dgm:pt>
    <dgm:pt modelId="{D2EEDBA2-4CE0-408E-AA50-A00250A187EC}" type="pres">
      <dgm:prSet presAssocID="{C46BCEFA-13F6-4D1E-AA62-78054CC59545}" presName="iconSpace" presStyleCnt="0"/>
      <dgm:spPr/>
    </dgm:pt>
    <dgm:pt modelId="{8820DD8E-5BDC-4A51-95BB-F1137C37D8A9}" type="pres">
      <dgm:prSet presAssocID="{C46BCEFA-13F6-4D1E-AA62-78054CC59545}" presName="parTx" presStyleLbl="revTx" presStyleIdx="2" presStyleCnt="4">
        <dgm:presLayoutVars>
          <dgm:chMax val="0"/>
          <dgm:chPref val="0"/>
        </dgm:presLayoutVars>
      </dgm:prSet>
      <dgm:spPr/>
    </dgm:pt>
    <dgm:pt modelId="{9D92AE19-2591-4B4D-B0F3-C34C4C0750FE}" type="pres">
      <dgm:prSet presAssocID="{C46BCEFA-13F6-4D1E-AA62-78054CC59545}" presName="txSpace" presStyleCnt="0"/>
      <dgm:spPr/>
    </dgm:pt>
    <dgm:pt modelId="{35C0583A-9824-46AD-978A-526F042FB409}" type="pres">
      <dgm:prSet presAssocID="{C46BCEFA-13F6-4D1E-AA62-78054CC59545}" presName="desTx" presStyleLbl="revTx" presStyleIdx="3" presStyleCnt="4">
        <dgm:presLayoutVars/>
      </dgm:prSet>
      <dgm:spPr/>
    </dgm:pt>
  </dgm:ptLst>
  <dgm:cxnLst>
    <dgm:cxn modelId="{1AFD4309-AD65-48DC-B7C9-9FAA1A3CF06C}" srcId="{C46BCEFA-13F6-4D1E-AA62-78054CC59545}" destId="{5FB0BC4E-A97F-4566-9E1D-323B716D2BC0}" srcOrd="0" destOrd="0" parTransId="{EFC52248-6E4C-434C-AC22-AAE870ABBCDB}" sibTransId="{83245583-8D41-4F37-BB1D-216DF1926845}"/>
    <dgm:cxn modelId="{B8A5533A-4124-994E-8DE7-71EBE1E41812}" type="presOf" srcId="{94FF586C-2A9D-4232-96D8-0367C89DE5DF}" destId="{80DD63F5-90AE-458B-B355-21F61D92D1EF}" srcOrd="0" destOrd="1" presId="urn:microsoft.com/office/officeart/2018/2/layout/IconLabelDescriptionList"/>
    <dgm:cxn modelId="{412E073E-2CE9-42F5-8B8A-BE8753B7AC41}" srcId="{60CD4E97-0A9B-431A-ABB9-42BB1B8E115F}" destId="{94FF586C-2A9D-4232-96D8-0367C89DE5DF}" srcOrd="1" destOrd="0" parTransId="{A5B2207B-9AC2-461A-B6A8-563CC83C21FE}" sibTransId="{F147D764-DF4B-4BF7-B5CD-640EB674DC5B}"/>
    <dgm:cxn modelId="{8BF04361-D0E4-F54B-A229-F49AEDA767B5}" type="presOf" srcId="{6E6F5DBC-F375-449C-AABF-43DAE26AFEDC}" destId="{22DA6016-E5CC-4335-BF57-F57634975114}" srcOrd="0" destOrd="0" presId="urn:microsoft.com/office/officeart/2018/2/layout/IconLabelDescriptionList"/>
    <dgm:cxn modelId="{032E2547-F801-2E43-B75F-CE41F8F7472B}" type="presOf" srcId="{11A288FB-203C-464E-98A0-AB759ABE43CB}" destId="{35C0583A-9824-46AD-978A-526F042FB409}" srcOrd="0" destOrd="1" presId="urn:microsoft.com/office/officeart/2018/2/layout/IconLabelDescriptionList"/>
    <dgm:cxn modelId="{8013B072-0B96-4918-93A1-181062370960}" srcId="{C46BCEFA-13F6-4D1E-AA62-78054CC59545}" destId="{11A288FB-203C-464E-98A0-AB759ABE43CB}" srcOrd="1" destOrd="0" parTransId="{66F40D9B-C589-4757-90B8-9406A4B8FFF2}" sibTransId="{019EC712-C4F3-42FF-9336-8A2040FAC9A5}"/>
    <dgm:cxn modelId="{CC42B175-0DDF-4449-A25E-5F72A099B661}" srcId="{6E6F5DBC-F375-449C-AABF-43DAE26AFEDC}" destId="{60CD4E97-0A9B-431A-ABB9-42BB1B8E115F}" srcOrd="0" destOrd="0" parTransId="{9A1282D3-1ED0-4DD8-BEE3-7FB5E1F40459}" sibTransId="{F81342EF-880D-450E-AFAE-41EA3311A194}"/>
    <dgm:cxn modelId="{4248CE58-405D-9742-A5A3-311842C216DF}" type="presOf" srcId="{60CD4E97-0A9B-431A-ABB9-42BB1B8E115F}" destId="{43E6DDED-F57C-4E81-8793-17EC3FBA462D}" srcOrd="0" destOrd="0" presId="urn:microsoft.com/office/officeart/2018/2/layout/IconLabelDescriptionList"/>
    <dgm:cxn modelId="{EC11D27E-1291-6645-8C85-D4DB1A14C63B}" type="presOf" srcId="{29718A4E-8F2A-4D4B-A31C-71CD730A4292}" destId="{80DD63F5-90AE-458B-B355-21F61D92D1EF}" srcOrd="0" destOrd="0" presId="urn:microsoft.com/office/officeart/2018/2/layout/IconLabelDescriptionList"/>
    <dgm:cxn modelId="{84170A7F-6686-F445-9E54-1BE0EB6A28D0}" type="presOf" srcId="{5FB0BC4E-A97F-4566-9E1D-323B716D2BC0}" destId="{35C0583A-9824-46AD-978A-526F042FB409}" srcOrd="0" destOrd="0" presId="urn:microsoft.com/office/officeart/2018/2/layout/IconLabelDescriptionList"/>
    <dgm:cxn modelId="{CE8A00A9-292D-400F-848E-CEB137B42E7F}" srcId="{6E6F5DBC-F375-449C-AABF-43DAE26AFEDC}" destId="{C46BCEFA-13F6-4D1E-AA62-78054CC59545}" srcOrd="1" destOrd="0" parTransId="{5D830D7B-90FF-4311-89C9-AB7E4C37C15D}" sibTransId="{BB26FC36-D3CE-46BD-ACF0-22C9D4137B70}"/>
    <dgm:cxn modelId="{578560C2-CB95-4FAB-BA48-756033563D5C}" srcId="{60CD4E97-0A9B-431A-ABB9-42BB1B8E115F}" destId="{29718A4E-8F2A-4D4B-A31C-71CD730A4292}" srcOrd="0" destOrd="0" parTransId="{1DAB0BAF-0CA4-42FE-A880-828E52CCF5AC}" sibTransId="{745FDF0C-FDA0-4088-A150-EDF0BA3EC4D0}"/>
    <dgm:cxn modelId="{42418EE9-6B8B-5444-90F4-207A163977EC}" type="presOf" srcId="{C46BCEFA-13F6-4D1E-AA62-78054CC59545}" destId="{8820DD8E-5BDC-4A51-95BB-F1137C37D8A9}" srcOrd="0" destOrd="0" presId="urn:microsoft.com/office/officeart/2018/2/layout/IconLabelDescriptionList"/>
    <dgm:cxn modelId="{9CA5AA39-B53D-D84C-B13C-22CA3F90D6B9}" type="presParOf" srcId="{22DA6016-E5CC-4335-BF57-F57634975114}" destId="{BEB6F617-0F01-4E7E-B741-C19535D42CB6}" srcOrd="0" destOrd="0" presId="urn:microsoft.com/office/officeart/2018/2/layout/IconLabelDescriptionList"/>
    <dgm:cxn modelId="{5BA4F678-8CE0-3C40-9BB5-B75256D065E0}" type="presParOf" srcId="{BEB6F617-0F01-4E7E-B741-C19535D42CB6}" destId="{540953DC-0F08-4AA1-B37E-F6B7C69CB674}" srcOrd="0" destOrd="0" presId="urn:microsoft.com/office/officeart/2018/2/layout/IconLabelDescriptionList"/>
    <dgm:cxn modelId="{6B8137D6-66DD-BF47-868D-9444176C4EB3}" type="presParOf" srcId="{BEB6F617-0F01-4E7E-B741-C19535D42CB6}" destId="{6BE9D9CD-868B-4394-B5D5-726EBD3CA5F6}" srcOrd="1" destOrd="0" presId="urn:microsoft.com/office/officeart/2018/2/layout/IconLabelDescriptionList"/>
    <dgm:cxn modelId="{E004D5B0-EC7F-2C48-A4B3-1FE22B4B9A6D}" type="presParOf" srcId="{BEB6F617-0F01-4E7E-B741-C19535D42CB6}" destId="{43E6DDED-F57C-4E81-8793-17EC3FBA462D}" srcOrd="2" destOrd="0" presId="urn:microsoft.com/office/officeart/2018/2/layout/IconLabelDescriptionList"/>
    <dgm:cxn modelId="{4C5C1429-47CE-264C-9804-2D8AE55A3373}" type="presParOf" srcId="{BEB6F617-0F01-4E7E-B741-C19535D42CB6}" destId="{278EB40C-850A-403F-943A-8E9405E18A4E}" srcOrd="3" destOrd="0" presId="urn:microsoft.com/office/officeart/2018/2/layout/IconLabelDescriptionList"/>
    <dgm:cxn modelId="{D8F335A6-B429-104E-9558-E2CE4912AF63}" type="presParOf" srcId="{BEB6F617-0F01-4E7E-B741-C19535D42CB6}" destId="{80DD63F5-90AE-458B-B355-21F61D92D1EF}" srcOrd="4" destOrd="0" presId="urn:microsoft.com/office/officeart/2018/2/layout/IconLabelDescriptionList"/>
    <dgm:cxn modelId="{7F8132C8-B874-3A4D-AD76-D4BA81C68526}" type="presParOf" srcId="{22DA6016-E5CC-4335-BF57-F57634975114}" destId="{89C4FB4B-88B0-4C2F-82C1-9CB510E7FD59}" srcOrd="1" destOrd="0" presId="urn:microsoft.com/office/officeart/2018/2/layout/IconLabelDescriptionList"/>
    <dgm:cxn modelId="{92F44A98-3B6D-5F4D-B5F5-109E3A1A3DDD}" type="presParOf" srcId="{22DA6016-E5CC-4335-BF57-F57634975114}" destId="{0A2E7454-5744-44BA-A104-952A7FD85569}" srcOrd="2" destOrd="0" presId="urn:microsoft.com/office/officeart/2018/2/layout/IconLabelDescriptionList"/>
    <dgm:cxn modelId="{776753AB-0E5F-D94F-AAF3-44558D9663CA}" type="presParOf" srcId="{0A2E7454-5744-44BA-A104-952A7FD85569}" destId="{F5104E86-BB49-452A-B912-FE9E66B4B0EC}" srcOrd="0" destOrd="0" presId="urn:microsoft.com/office/officeart/2018/2/layout/IconLabelDescriptionList"/>
    <dgm:cxn modelId="{733B0ABE-6982-C346-B5D8-36FA0DE3DAC7}" type="presParOf" srcId="{0A2E7454-5744-44BA-A104-952A7FD85569}" destId="{D2EEDBA2-4CE0-408E-AA50-A00250A187EC}" srcOrd="1" destOrd="0" presId="urn:microsoft.com/office/officeart/2018/2/layout/IconLabelDescriptionList"/>
    <dgm:cxn modelId="{37FC1608-7D45-804C-AA64-17308BC3FEEA}" type="presParOf" srcId="{0A2E7454-5744-44BA-A104-952A7FD85569}" destId="{8820DD8E-5BDC-4A51-95BB-F1137C37D8A9}" srcOrd="2" destOrd="0" presId="urn:microsoft.com/office/officeart/2018/2/layout/IconLabelDescriptionList"/>
    <dgm:cxn modelId="{826CBD63-01FC-7E4C-ACAA-943B49282F09}" type="presParOf" srcId="{0A2E7454-5744-44BA-A104-952A7FD85569}" destId="{9D92AE19-2591-4B4D-B0F3-C34C4C0750FE}" srcOrd="3" destOrd="0" presId="urn:microsoft.com/office/officeart/2018/2/layout/IconLabelDescriptionList"/>
    <dgm:cxn modelId="{03B5F69D-28DD-9149-97D2-E2337A760F57}" type="presParOf" srcId="{0A2E7454-5744-44BA-A104-952A7FD85569}" destId="{35C0583A-9824-46AD-978A-526F042FB40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911BB5-0F1F-4FB8-8FA2-F16B80EA5A18}"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C730D2CB-BF7B-435F-BDFA-839FA4EFE15B}">
      <dgm:prSet/>
      <dgm:spPr/>
      <dgm:t>
        <a:bodyPr/>
        <a:lstStyle/>
        <a:p>
          <a:r>
            <a:rPr lang="fr-FR" dirty="0">
              <a:latin typeface="Arial" panose="020B0604020202020204" pitchFamily="34" charset="0"/>
              <a:cs typeface="Arial" panose="020B0604020202020204" pitchFamily="34" charset="0"/>
            </a:rPr>
            <a:t>Données quantitatives:</a:t>
          </a:r>
          <a:endParaRPr lang="en-US" dirty="0">
            <a:latin typeface="Arial" panose="020B0604020202020204" pitchFamily="34" charset="0"/>
            <a:cs typeface="Arial" panose="020B0604020202020204" pitchFamily="34" charset="0"/>
          </a:endParaRPr>
        </a:p>
      </dgm:t>
    </dgm:pt>
    <dgm:pt modelId="{44EE48A7-C205-4D1F-8A97-4644D543C3CB}" type="parTrans" cxnId="{D860D63C-49F3-499A-935A-2AC16ABDF49E}">
      <dgm:prSet/>
      <dgm:spPr/>
      <dgm:t>
        <a:bodyPr/>
        <a:lstStyle/>
        <a:p>
          <a:endParaRPr lang="en-US"/>
        </a:p>
      </dgm:t>
    </dgm:pt>
    <dgm:pt modelId="{69FD4117-9D5D-48D0-B082-0DC72FCF279F}" type="sibTrans" cxnId="{D860D63C-49F3-499A-935A-2AC16ABDF49E}">
      <dgm:prSet/>
      <dgm:spPr/>
      <dgm:t>
        <a:bodyPr/>
        <a:lstStyle/>
        <a:p>
          <a:endParaRPr lang="en-US"/>
        </a:p>
      </dgm:t>
    </dgm:pt>
    <dgm:pt modelId="{16A8B38F-FE46-4553-A37C-5FC303CA302C}">
      <dgm:prSet/>
      <dgm:spPr/>
      <dgm:t>
        <a:bodyPr/>
        <a:lstStyle/>
        <a:p>
          <a:pPr>
            <a:lnSpc>
              <a:spcPct val="150000"/>
            </a:lnSpc>
          </a:pPr>
          <a:r>
            <a:rPr lang="fr-FR" dirty="0">
              <a:latin typeface="Arial" panose="020B0604020202020204" pitchFamily="34" charset="0"/>
              <a:cs typeface="Arial" panose="020B0604020202020204" pitchFamily="34" charset="0"/>
            </a:rPr>
            <a:t>Âge moyen des participants: 24 ans</a:t>
          </a:r>
          <a:endParaRPr lang="en-US" dirty="0">
            <a:latin typeface="Arial" panose="020B0604020202020204" pitchFamily="34" charset="0"/>
            <a:cs typeface="Arial" panose="020B0604020202020204" pitchFamily="34" charset="0"/>
          </a:endParaRPr>
        </a:p>
      </dgm:t>
    </dgm:pt>
    <dgm:pt modelId="{44A2431F-8133-4562-8114-44ABF11C0528}" type="parTrans" cxnId="{D9AB70CF-74CE-4294-8369-BE6C77B05C9A}">
      <dgm:prSet/>
      <dgm:spPr/>
      <dgm:t>
        <a:bodyPr/>
        <a:lstStyle/>
        <a:p>
          <a:endParaRPr lang="en-US"/>
        </a:p>
      </dgm:t>
    </dgm:pt>
    <dgm:pt modelId="{D1C47915-0271-4427-9055-D76E21DA0D94}" type="sibTrans" cxnId="{D9AB70CF-74CE-4294-8369-BE6C77B05C9A}">
      <dgm:prSet/>
      <dgm:spPr/>
      <dgm:t>
        <a:bodyPr/>
        <a:lstStyle/>
        <a:p>
          <a:endParaRPr lang="en-US"/>
        </a:p>
      </dgm:t>
    </dgm:pt>
    <dgm:pt modelId="{7401F677-FBBF-4912-93FF-8BE08B91E7E2}">
      <dgm:prSet/>
      <dgm:spPr/>
      <dgm:t>
        <a:bodyPr/>
        <a:lstStyle/>
        <a:p>
          <a:pPr>
            <a:lnSpc>
              <a:spcPct val="150000"/>
            </a:lnSpc>
          </a:pPr>
          <a:r>
            <a:rPr lang="fr-FR" dirty="0">
              <a:latin typeface="Arial" panose="020B0604020202020204" pitchFamily="34" charset="0"/>
              <a:cs typeface="Arial" panose="020B0604020202020204" pitchFamily="34" charset="0"/>
            </a:rPr>
            <a:t>Temps moyen passé connecté par jour :</a:t>
          </a:r>
        </a:p>
        <a:p>
          <a:pPr>
            <a:lnSpc>
              <a:spcPct val="150000"/>
            </a:lnSpc>
          </a:pPr>
          <a:r>
            <a:rPr lang="fr-FR" dirty="0">
              <a:latin typeface="Arial" panose="020B0604020202020204" pitchFamily="34" charset="0"/>
              <a:cs typeface="Arial" panose="020B0604020202020204" pitchFamily="34" charset="0"/>
            </a:rPr>
            <a:t> 4 heures</a:t>
          </a:r>
          <a:endParaRPr lang="en-US" dirty="0">
            <a:latin typeface="Arial" panose="020B0604020202020204" pitchFamily="34" charset="0"/>
            <a:cs typeface="Arial" panose="020B0604020202020204" pitchFamily="34" charset="0"/>
          </a:endParaRPr>
        </a:p>
      </dgm:t>
    </dgm:pt>
    <dgm:pt modelId="{E61B9B50-AA6E-4C57-9895-99015FE0DE86}" type="parTrans" cxnId="{5D17E357-3997-496D-A904-A914EA0614D1}">
      <dgm:prSet/>
      <dgm:spPr/>
      <dgm:t>
        <a:bodyPr/>
        <a:lstStyle/>
        <a:p>
          <a:endParaRPr lang="en-US"/>
        </a:p>
      </dgm:t>
    </dgm:pt>
    <dgm:pt modelId="{63BCA4E9-502E-4703-AB06-4B16634FADAC}" type="sibTrans" cxnId="{5D17E357-3997-496D-A904-A914EA0614D1}">
      <dgm:prSet/>
      <dgm:spPr/>
      <dgm:t>
        <a:bodyPr/>
        <a:lstStyle/>
        <a:p>
          <a:endParaRPr lang="en-US"/>
        </a:p>
      </dgm:t>
    </dgm:pt>
    <dgm:pt modelId="{869B607A-ED0F-4951-A6C5-473D060B2A76}">
      <dgm:prSet/>
      <dgm:spPr/>
      <dgm:t>
        <a:bodyPr/>
        <a:lstStyle/>
        <a:p>
          <a:pPr>
            <a:lnSpc>
              <a:spcPct val="150000"/>
            </a:lnSpc>
          </a:pPr>
          <a:r>
            <a:rPr lang="fr-FR" dirty="0"/>
            <a:t>Nombre d’appareils numériques par étudiant: 4 </a:t>
          </a:r>
          <a:r>
            <a:rPr lang="fr-FR" dirty="0">
              <a:latin typeface="Arial" panose="020B0604020202020204" pitchFamily="34" charset="0"/>
              <a:cs typeface="Arial" panose="020B0604020202020204" pitchFamily="34" charset="0"/>
            </a:rPr>
            <a:t>appareils</a:t>
          </a:r>
          <a:r>
            <a:rPr lang="fr-FR" dirty="0"/>
            <a:t> numériques</a:t>
          </a:r>
          <a:endParaRPr lang="en-US" dirty="0"/>
        </a:p>
      </dgm:t>
    </dgm:pt>
    <dgm:pt modelId="{9B04BB6F-E2FA-42D4-B827-F262CD570B4F}" type="parTrans" cxnId="{7C9AAB68-B13B-4DAD-921C-41B6892F738F}">
      <dgm:prSet/>
      <dgm:spPr/>
      <dgm:t>
        <a:bodyPr/>
        <a:lstStyle/>
        <a:p>
          <a:endParaRPr lang="en-US"/>
        </a:p>
      </dgm:t>
    </dgm:pt>
    <dgm:pt modelId="{97C14B7B-1F52-4FA2-8015-C2FF427DCD70}" type="sibTrans" cxnId="{7C9AAB68-B13B-4DAD-921C-41B6892F738F}">
      <dgm:prSet/>
      <dgm:spPr/>
      <dgm:t>
        <a:bodyPr/>
        <a:lstStyle/>
        <a:p>
          <a:endParaRPr lang="en-US"/>
        </a:p>
      </dgm:t>
    </dgm:pt>
    <dgm:pt modelId="{9A08ACD3-80C6-4894-8FA3-39E05FDFF4A8}">
      <dgm:prSet/>
      <dgm:spPr/>
      <dgm:t>
        <a:bodyPr/>
        <a:lstStyle/>
        <a:p>
          <a:pPr>
            <a:lnSpc>
              <a:spcPct val="150000"/>
            </a:lnSpc>
          </a:pPr>
          <a:r>
            <a:rPr lang="fr-FR" dirty="0">
              <a:latin typeface="Arial" panose="020B0604020202020204" pitchFamily="34" charset="0"/>
              <a:cs typeface="Arial" panose="020B0604020202020204" pitchFamily="34" charset="0"/>
            </a:rPr>
            <a:t>Classement des usages et définitions:</a:t>
          </a:r>
          <a:endParaRPr lang="en-US" dirty="0">
            <a:latin typeface="Arial" panose="020B0604020202020204" pitchFamily="34" charset="0"/>
            <a:cs typeface="Arial" panose="020B0604020202020204" pitchFamily="34" charset="0"/>
          </a:endParaRPr>
        </a:p>
      </dgm:t>
    </dgm:pt>
    <dgm:pt modelId="{D4D4776F-3E4B-4E77-B0EB-66EDCC6CA3CB}" type="parTrans" cxnId="{FCAA782E-F17E-4758-9F2E-72FC3E9874C4}">
      <dgm:prSet/>
      <dgm:spPr/>
      <dgm:t>
        <a:bodyPr/>
        <a:lstStyle/>
        <a:p>
          <a:endParaRPr lang="en-US"/>
        </a:p>
      </dgm:t>
    </dgm:pt>
    <dgm:pt modelId="{4495C10A-BE70-4235-9783-0FB24F70DF6B}" type="sibTrans" cxnId="{FCAA782E-F17E-4758-9F2E-72FC3E9874C4}">
      <dgm:prSet/>
      <dgm:spPr/>
      <dgm:t>
        <a:bodyPr/>
        <a:lstStyle/>
        <a:p>
          <a:endParaRPr lang="en-US"/>
        </a:p>
      </dgm:t>
    </dgm:pt>
    <dgm:pt modelId="{01CE2F20-78D3-408D-834A-0EAA66BB54A1}">
      <dgm:prSet/>
      <dgm:spPr/>
      <dgm:t>
        <a:bodyPr/>
        <a:lstStyle/>
        <a:p>
          <a:pPr>
            <a:lnSpc>
              <a:spcPct val="150000"/>
            </a:lnSpc>
          </a:pPr>
          <a:r>
            <a:rPr lang="fr-FR" dirty="0">
              <a:latin typeface="Arial" panose="020B0604020202020204" pitchFamily="34" charset="0"/>
              <a:cs typeface="Arial" panose="020B0604020202020204" pitchFamily="34" charset="0"/>
            </a:rPr>
            <a:t>Motifs d’usage des outils numériques: communication (1); Réseaux sociaux (2); Jeux (3)</a:t>
          </a:r>
          <a:endParaRPr lang="en-US" dirty="0">
            <a:latin typeface="Arial" panose="020B0604020202020204" pitchFamily="34" charset="0"/>
            <a:cs typeface="Arial" panose="020B0604020202020204" pitchFamily="34" charset="0"/>
          </a:endParaRPr>
        </a:p>
      </dgm:t>
    </dgm:pt>
    <dgm:pt modelId="{2E8C3004-D0E1-4D4F-86BD-3639034C399C}" type="parTrans" cxnId="{9A44642E-007D-4305-BCBD-6CA6E0A62BEA}">
      <dgm:prSet/>
      <dgm:spPr/>
      <dgm:t>
        <a:bodyPr/>
        <a:lstStyle/>
        <a:p>
          <a:endParaRPr lang="en-US"/>
        </a:p>
      </dgm:t>
    </dgm:pt>
    <dgm:pt modelId="{0DAC16CA-28D3-4623-89C5-3521F0AAF7FB}" type="sibTrans" cxnId="{9A44642E-007D-4305-BCBD-6CA6E0A62BEA}">
      <dgm:prSet/>
      <dgm:spPr/>
      <dgm:t>
        <a:bodyPr/>
        <a:lstStyle/>
        <a:p>
          <a:endParaRPr lang="en-US"/>
        </a:p>
      </dgm:t>
    </dgm:pt>
    <dgm:pt modelId="{83A30E29-7C27-4AD1-8AB9-DB82F09D8296}">
      <dgm:prSet/>
      <dgm:spPr/>
      <dgm:t>
        <a:bodyPr/>
        <a:lstStyle/>
        <a:p>
          <a:pPr>
            <a:lnSpc>
              <a:spcPct val="150000"/>
            </a:lnSpc>
          </a:pPr>
          <a:r>
            <a:rPr lang="fr-FR" dirty="0">
              <a:latin typeface="Arial" panose="020B0604020202020204" pitchFamily="34" charset="0"/>
              <a:cs typeface="Arial" panose="020B0604020202020204" pitchFamily="34" charset="0"/>
            </a:rPr>
            <a:t>Définitions spontanées du bien-être numérique: Déconnexion (1); Équilibre (2); Respect (3) </a:t>
          </a:r>
          <a:endParaRPr lang="en-US" dirty="0">
            <a:latin typeface="Arial" panose="020B0604020202020204" pitchFamily="34" charset="0"/>
            <a:cs typeface="Arial" panose="020B0604020202020204" pitchFamily="34" charset="0"/>
          </a:endParaRPr>
        </a:p>
      </dgm:t>
    </dgm:pt>
    <dgm:pt modelId="{4F982EBD-1BFC-40C4-8684-F236075FDA57}" type="parTrans" cxnId="{E9415E0B-885A-4C97-A956-6F58DF36B1A5}">
      <dgm:prSet/>
      <dgm:spPr/>
      <dgm:t>
        <a:bodyPr/>
        <a:lstStyle/>
        <a:p>
          <a:endParaRPr lang="en-US"/>
        </a:p>
      </dgm:t>
    </dgm:pt>
    <dgm:pt modelId="{F1918F58-998E-42BE-B283-F26EDDB125A4}" type="sibTrans" cxnId="{E9415E0B-885A-4C97-A956-6F58DF36B1A5}">
      <dgm:prSet/>
      <dgm:spPr/>
      <dgm:t>
        <a:bodyPr/>
        <a:lstStyle/>
        <a:p>
          <a:endParaRPr lang="en-US"/>
        </a:p>
      </dgm:t>
    </dgm:pt>
    <dgm:pt modelId="{E2045CB7-8C6B-994A-8752-DAB8F47FC2F8}" type="pres">
      <dgm:prSet presAssocID="{AB911BB5-0F1F-4FB8-8FA2-F16B80EA5A18}" presName="Name0" presStyleCnt="0">
        <dgm:presLayoutVars>
          <dgm:dir/>
          <dgm:animLvl val="lvl"/>
          <dgm:resizeHandles val="exact"/>
        </dgm:presLayoutVars>
      </dgm:prSet>
      <dgm:spPr/>
    </dgm:pt>
    <dgm:pt modelId="{0B5D5523-F852-B746-A32E-61C016E9AA11}" type="pres">
      <dgm:prSet presAssocID="{9A08ACD3-80C6-4894-8FA3-39E05FDFF4A8}" presName="boxAndChildren" presStyleCnt="0"/>
      <dgm:spPr/>
    </dgm:pt>
    <dgm:pt modelId="{328BD48B-E530-2D4F-B6D3-B7DDDD72DBE2}" type="pres">
      <dgm:prSet presAssocID="{9A08ACD3-80C6-4894-8FA3-39E05FDFF4A8}" presName="parentTextBox" presStyleLbl="node1" presStyleIdx="0" presStyleCnt="2"/>
      <dgm:spPr/>
    </dgm:pt>
    <dgm:pt modelId="{2E5C2B27-A3CA-CE4B-92C5-43B1E2FFB6AD}" type="pres">
      <dgm:prSet presAssocID="{9A08ACD3-80C6-4894-8FA3-39E05FDFF4A8}" presName="entireBox" presStyleLbl="node1" presStyleIdx="0" presStyleCnt="2"/>
      <dgm:spPr/>
    </dgm:pt>
    <dgm:pt modelId="{F93F7D6C-B3CF-2D48-B5A5-AAE6B23A771F}" type="pres">
      <dgm:prSet presAssocID="{9A08ACD3-80C6-4894-8FA3-39E05FDFF4A8}" presName="descendantBox" presStyleCnt="0"/>
      <dgm:spPr/>
    </dgm:pt>
    <dgm:pt modelId="{1AB5FB99-FADF-5A4C-A07F-3A6010F81DC6}" type="pres">
      <dgm:prSet presAssocID="{01CE2F20-78D3-408D-834A-0EAA66BB54A1}" presName="childTextBox" presStyleLbl="fgAccFollowNode1" presStyleIdx="0" presStyleCnt="5">
        <dgm:presLayoutVars>
          <dgm:bulletEnabled val="1"/>
        </dgm:presLayoutVars>
      </dgm:prSet>
      <dgm:spPr/>
    </dgm:pt>
    <dgm:pt modelId="{7F7E9283-3545-F045-9877-25F24637977C}" type="pres">
      <dgm:prSet presAssocID="{83A30E29-7C27-4AD1-8AB9-DB82F09D8296}" presName="childTextBox" presStyleLbl="fgAccFollowNode1" presStyleIdx="1" presStyleCnt="5">
        <dgm:presLayoutVars>
          <dgm:bulletEnabled val="1"/>
        </dgm:presLayoutVars>
      </dgm:prSet>
      <dgm:spPr/>
    </dgm:pt>
    <dgm:pt modelId="{C267A7F5-916B-7B4E-9079-67AB0CB3CF9C}" type="pres">
      <dgm:prSet presAssocID="{69FD4117-9D5D-48D0-B082-0DC72FCF279F}" presName="sp" presStyleCnt="0"/>
      <dgm:spPr/>
    </dgm:pt>
    <dgm:pt modelId="{A04AF2B0-F21B-7045-9465-FCDDA87E1123}" type="pres">
      <dgm:prSet presAssocID="{C730D2CB-BF7B-435F-BDFA-839FA4EFE15B}" presName="arrowAndChildren" presStyleCnt="0"/>
      <dgm:spPr/>
    </dgm:pt>
    <dgm:pt modelId="{C35F3F23-91C3-2D42-8487-283FD1EEDA14}" type="pres">
      <dgm:prSet presAssocID="{C730D2CB-BF7B-435F-BDFA-839FA4EFE15B}" presName="parentTextArrow" presStyleLbl="node1" presStyleIdx="0" presStyleCnt="2"/>
      <dgm:spPr/>
    </dgm:pt>
    <dgm:pt modelId="{CE2150B7-D43D-3B4A-8A7E-9224109D67B1}" type="pres">
      <dgm:prSet presAssocID="{C730D2CB-BF7B-435F-BDFA-839FA4EFE15B}" presName="arrow" presStyleLbl="node1" presStyleIdx="1" presStyleCnt="2"/>
      <dgm:spPr/>
    </dgm:pt>
    <dgm:pt modelId="{6245A98A-512F-474A-99C3-239BE8311CBD}" type="pres">
      <dgm:prSet presAssocID="{C730D2CB-BF7B-435F-BDFA-839FA4EFE15B}" presName="descendantArrow" presStyleCnt="0"/>
      <dgm:spPr/>
    </dgm:pt>
    <dgm:pt modelId="{DFBAD910-9732-FC4D-8CF6-8D035FFDB6D5}" type="pres">
      <dgm:prSet presAssocID="{16A8B38F-FE46-4553-A37C-5FC303CA302C}" presName="childTextArrow" presStyleLbl="fgAccFollowNode1" presStyleIdx="2" presStyleCnt="5">
        <dgm:presLayoutVars>
          <dgm:bulletEnabled val="1"/>
        </dgm:presLayoutVars>
      </dgm:prSet>
      <dgm:spPr/>
    </dgm:pt>
    <dgm:pt modelId="{4A968B95-4C54-5A48-A3D5-EA4BCD1BC289}" type="pres">
      <dgm:prSet presAssocID="{7401F677-FBBF-4912-93FF-8BE08B91E7E2}" presName="childTextArrow" presStyleLbl="fgAccFollowNode1" presStyleIdx="3" presStyleCnt="5">
        <dgm:presLayoutVars>
          <dgm:bulletEnabled val="1"/>
        </dgm:presLayoutVars>
      </dgm:prSet>
      <dgm:spPr/>
    </dgm:pt>
    <dgm:pt modelId="{F94C4ECF-DD4D-F242-BABB-52825E25F4DF}" type="pres">
      <dgm:prSet presAssocID="{869B607A-ED0F-4951-A6C5-473D060B2A76}" presName="childTextArrow" presStyleLbl="fgAccFollowNode1" presStyleIdx="4" presStyleCnt="5">
        <dgm:presLayoutVars>
          <dgm:bulletEnabled val="1"/>
        </dgm:presLayoutVars>
      </dgm:prSet>
      <dgm:spPr/>
    </dgm:pt>
  </dgm:ptLst>
  <dgm:cxnLst>
    <dgm:cxn modelId="{E9415E0B-885A-4C97-A956-6F58DF36B1A5}" srcId="{9A08ACD3-80C6-4894-8FA3-39E05FDFF4A8}" destId="{83A30E29-7C27-4AD1-8AB9-DB82F09D8296}" srcOrd="1" destOrd="0" parTransId="{4F982EBD-1BFC-40C4-8684-F236075FDA57}" sibTransId="{F1918F58-998E-42BE-B283-F26EDDB125A4}"/>
    <dgm:cxn modelId="{E174680B-A953-F343-A37B-8BA1B5C2E6C0}" type="presOf" srcId="{16A8B38F-FE46-4553-A37C-5FC303CA302C}" destId="{DFBAD910-9732-FC4D-8CF6-8D035FFDB6D5}" srcOrd="0" destOrd="0" presId="urn:microsoft.com/office/officeart/2005/8/layout/process4"/>
    <dgm:cxn modelId="{94B1F021-B60D-8C4D-91FB-B8F14F2AC527}" type="presOf" srcId="{C730D2CB-BF7B-435F-BDFA-839FA4EFE15B}" destId="{C35F3F23-91C3-2D42-8487-283FD1EEDA14}" srcOrd="0" destOrd="0" presId="urn:microsoft.com/office/officeart/2005/8/layout/process4"/>
    <dgm:cxn modelId="{9A44642E-007D-4305-BCBD-6CA6E0A62BEA}" srcId="{9A08ACD3-80C6-4894-8FA3-39E05FDFF4A8}" destId="{01CE2F20-78D3-408D-834A-0EAA66BB54A1}" srcOrd="0" destOrd="0" parTransId="{2E8C3004-D0E1-4D4F-86BD-3639034C399C}" sibTransId="{0DAC16CA-28D3-4623-89C5-3521F0AAF7FB}"/>
    <dgm:cxn modelId="{FCAA782E-F17E-4758-9F2E-72FC3E9874C4}" srcId="{AB911BB5-0F1F-4FB8-8FA2-F16B80EA5A18}" destId="{9A08ACD3-80C6-4894-8FA3-39E05FDFF4A8}" srcOrd="1" destOrd="0" parTransId="{D4D4776F-3E4B-4E77-B0EB-66EDCC6CA3CB}" sibTransId="{4495C10A-BE70-4235-9783-0FB24F70DF6B}"/>
    <dgm:cxn modelId="{D860D63C-49F3-499A-935A-2AC16ABDF49E}" srcId="{AB911BB5-0F1F-4FB8-8FA2-F16B80EA5A18}" destId="{C730D2CB-BF7B-435F-BDFA-839FA4EFE15B}" srcOrd="0" destOrd="0" parTransId="{44EE48A7-C205-4D1F-8A97-4644D543C3CB}" sibTransId="{69FD4117-9D5D-48D0-B082-0DC72FCF279F}"/>
    <dgm:cxn modelId="{EECB9A41-93A0-6247-BFEC-0240F3B50FDD}" type="presOf" srcId="{83A30E29-7C27-4AD1-8AB9-DB82F09D8296}" destId="{7F7E9283-3545-F045-9877-25F24637977C}" srcOrd="0" destOrd="0" presId="urn:microsoft.com/office/officeart/2005/8/layout/process4"/>
    <dgm:cxn modelId="{7C9AAB68-B13B-4DAD-921C-41B6892F738F}" srcId="{C730D2CB-BF7B-435F-BDFA-839FA4EFE15B}" destId="{869B607A-ED0F-4951-A6C5-473D060B2A76}" srcOrd="2" destOrd="0" parTransId="{9B04BB6F-E2FA-42D4-B827-F262CD570B4F}" sibTransId="{97C14B7B-1F52-4FA2-8015-C2FF427DCD70}"/>
    <dgm:cxn modelId="{E9CD6150-E7C5-6A47-9BD4-AC20DC6282D2}" type="presOf" srcId="{AB911BB5-0F1F-4FB8-8FA2-F16B80EA5A18}" destId="{E2045CB7-8C6B-994A-8752-DAB8F47FC2F8}" srcOrd="0" destOrd="0" presId="urn:microsoft.com/office/officeart/2005/8/layout/process4"/>
    <dgm:cxn modelId="{5D17E357-3997-496D-A904-A914EA0614D1}" srcId="{C730D2CB-BF7B-435F-BDFA-839FA4EFE15B}" destId="{7401F677-FBBF-4912-93FF-8BE08B91E7E2}" srcOrd="1" destOrd="0" parTransId="{E61B9B50-AA6E-4C57-9895-99015FE0DE86}" sibTransId="{63BCA4E9-502E-4703-AB06-4B16634FADAC}"/>
    <dgm:cxn modelId="{56B02496-06B0-D44F-9CF1-1E9C935A702D}" type="presOf" srcId="{9A08ACD3-80C6-4894-8FA3-39E05FDFF4A8}" destId="{2E5C2B27-A3CA-CE4B-92C5-43B1E2FFB6AD}" srcOrd="1" destOrd="0" presId="urn:microsoft.com/office/officeart/2005/8/layout/process4"/>
    <dgm:cxn modelId="{239449CD-8BF3-714A-8636-EA3A3C69CC6D}" type="presOf" srcId="{9A08ACD3-80C6-4894-8FA3-39E05FDFF4A8}" destId="{328BD48B-E530-2D4F-B6D3-B7DDDD72DBE2}" srcOrd="0" destOrd="0" presId="urn:microsoft.com/office/officeart/2005/8/layout/process4"/>
    <dgm:cxn modelId="{D9AB70CF-74CE-4294-8369-BE6C77B05C9A}" srcId="{C730D2CB-BF7B-435F-BDFA-839FA4EFE15B}" destId="{16A8B38F-FE46-4553-A37C-5FC303CA302C}" srcOrd="0" destOrd="0" parTransId="{44A2431F-8133-4562-8114-44ABF11C0528}" sibTransId="{D1C47915-0271-4427-9055-D76E21DA0D94}"/>
    <dgm:cxn modelId="{CECBB4D8-AD4A-FA4C-9A50-A95F0C9838EF}" type="presOf" srcId="{01CE2F20-78D3-408D-834A-0EAA66BB54A1}" destId="{1AB5FB99-FADF-5A4C-A07F-3A6010F81DC6}" srcOrd="0" destOrd="0" presId="urn:microsoft.com/office/officeart/2005/8/layout/process4"/>
    <dgm:cxn modelId="{ECCA61F9-2824-824D-8D3C-73B2952F5AE5}" type="presOf" srcId="{7401F677-FBBF-4912-93FF-8BE08B91E7E2}" destId="{4A968B95-4C54-5A48-A3D5-EA4BCD1BC289}" srcOrd="0" destOrd="0" presId="urn:microsoft.com/office/officeart/2005/8/layout/process4"/>
    <dgm:cxn modelId="{C08661FF-5B10-CC46-88BE-21F9A2B1A5EB}" type="presOf" srcId="{869B607A-ED0F-4951-A6C5-473D060B2A76}" destId="{F94C4ECF-DD4D-F242-BABB-52825E25F4DF}" srcOrd="0" destOrd="0" presId="urn:microsoft.com/office/officeart/2005/8/layout/process4"/>
    <dgm:cxn modelId="{69716CFF-FAF5-7045-AC20-6660EC0E9089}" type="presOf" srcId="{C730D2CB-BF7B-435F-BDFA-839FA4EFE15B}" destId="{CE2150B7-D43D-3B4A-8A7E-9224109D67B1}" srcOrd="1" destOrd="0" presId="urn:microsoft.com/office/officeart/2005/8/layout/process4"/>
    <dgm:cxn modelId="{7B39D499-D429-4C4C-99F3-851326573E2C}" type="presParOf" srcId="{E2045CB7-8C6B-994A-8752-DAB8F47FC2F8}" destId="{0B5D5523-F852-B746-A32E-61C016E9AA11}" srcOrd="0" destOrd="0" presId="urn:microsoft.com/office/officeart/2005/8/layout/process4"/>
    <dgm:cxn modelId="{0542A8B8-01F6-D449-846D-5BD9049DFEB8}" type="presParOf" srcId="{0B5D5523-F852-B746-A32E-61C016E9AA11}" destId="{328BD48B-E530-2D4F-B6D3-B7DDDD72DBE2}" srcOrd="0" destOrd="0" presId="urn:microsoft.com/office/officeart/2005/8/layout/process4"/>
    <dgm:cxn modelId="{C0B7A456-F49C-BA40-A789-5ED7F155168B}" type="presParOf" srcId="{0B5D5523-F852-B746-A32E-61C016E9AA11}" destId="{2E5C2B27-A3CA-CE4B-92C5-43B1E2FFB6AD}" srcOrd="1" destOrd="0" presId="urn:microsoft.com/office/officeart/2005/8/layout/process4"/>
    <dgm:cxn modelId="{8F1C825A-6F8D-714B-B17D-0BD375F68949}" type="presParOf" srcId="{0B5D5523-F852-B746-A32E-61C016E9AA11}" destId="{F93F7D6C-B3CF-2D48-B5A5-AAE6B23A771F}" srcOrd="2" destOrd="0" presId="urn:microsoft.com/office/officeart/2005/8/layout/process4"/>
    <dgm:cxn modelId="{BEAD51EB-FBEC-4746-AA20-1A5E0F52FD2D}" type="presParOf" srcId="{F93F7D6C-B3CF-2D48-B5A5-AAE6B23A771F}" destId="{1AB5FB99-FADF-5A4C-A07F-3A6010F81DC6}" srcOrd="0" destOrd="0" presId="urn:microsoft.com/office/officeart/2005/8/layout/process4"/>
    <dgm:cxn modelId="{953B4817-607F-334B-93F1-99ED76327551}" type="presParOf" srcId="{F93F7D6C-B3CF-2D48-B5A5-AAE6B23A771F}" destId="{7F7E9283-3545-F045-9877-25F24637977C}" srcOrd="1" destOrd="0" presId="urn:microsoft.com/office/officeart/2005/8/layout/process4"/>
    <dgm:cxn modelId="{07FD4571-6615-5D4E-8BF6-4E0E3AB16F88}" type="presParOf" srcId="{E2045CB7-8C6B-994A-8752-DAB8F47FC2F8}" destId="{C267A7F5-916B-7B4E-9079-67AB0CB3CF9C}" srcOrd="1" destOrd="0" presId="urn:microsoft.com/office/officeart/2005/8/layout/process4"/>
    <dgm:cxn modelId="{56B460BF-3633-5D49-9133-A4F50D74583C}" type="presParOf" srcId="{E2045CB7-8C6B-994A-8752-DAB8F47FC2F8}" destId="{A04AF2B0-F21B-7045-9465-FCDDA87E1123}" srcOrd="2" destOrd="0" presId="urn:microsoft.com/office/officeart/2005/8/layout/process4"/>
    <dgm:cxn modelId="{6170B589-6A00-E94C-AACE-D9324BBBE1F9}" type="presParOf" srcId="{A04AF2B0-F21B-7045-9465-FCDDA87E1123}" destId="{C35F3F23-91C3-2D42-8487-283FD1EEDA14}" srcOrd="0" destOrd="0" presId="urn:microsoft.com/office/officeart/2005/8/layout/process4"/>
    <dgm:cxn modelId="{48D151EF-45CB-BE4F-8FF5-38E5D209BC20}" type="presParOf" srcId="{A04AF2B0-F21B-7045-9465-FCDDA87E1123}" destId="{CE2150B7-D43D-3B4A-8A7E-9224109D67B1}" srcOrd="1" destOrd="0" presId="urn:microsoft.com/office/officeart/2005/8/layout/process4"/>
    <dgm:cxn modelId="{DD97B6FB-B6D9-F841-ABBA-D5A80AABD3EF}" type="presParOf" srcId="{A04AF2B0-F21B-7045-9465-FCDDA87E1123}" destId="{6245A98A-512F-474A-99C3-239BE8311CBD}" srcOrd="2" destOrd="0" presId="urn:microsoft.com/office/officeart/2005/8/layout/process4"/>
    <dgm:cxn modelId="{685BF90D-E8DB-BA4B-A124-1AC4B285729C}" type="presParOf" srcId="{6245A98A-512F-474A-99C3-239BE8311CBD}" destId="{DFBAD910-9732-FC4D-8CF6-8D035FFDB6D5}" srcOrd="0" destOrd="0" presId="urn:microsoft.com/office/officeart/2005/8/layout/process4"/>
    <dgm:cxn modelId="{B29ABDCC-CF2D-7745-8556-EE30BEAB42F4}" type="presParOf" srcId="{6245A98A-512F-474A-99C3-239BE8311CBD}" destId="{4A968B95-4C54-5A48-A3D5-EA4BCD1BC289}" srcOrd="1" destOrd="0" presId="urn:microsoft.com/office/officeart/2005/8/layout/process4"/>
    <dgm:cxn modelId="{B24ED83A-1921-F44F-8D0F-427ECB2916D6}" type="presParOf" srcId="{6245A98A-512F-474A-99C3-239BE8311CBD}" destId="{F94C4ECF-DD4D-F242-BABB-52825E25F4DF}"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4BDEA5-997A-490D-AB5E-C648F42E8FB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1FCB68DD-7814-4853-9E8A-9C842122B00E}">
      <dgm:prSet/>
      <dgm:spPr/>
      <dgm:t>
        <a:bodyPr/>
        <a:lstStyle/>
        <a:p>
          <a:pPr>
            <a:lnSpc>
              <a:spcPct val="150000"/>
            </a:lnSpc>
          </a:pPr>
          <a:r>
            <a:rPr lang="fr-FR" dirty="0">
              <a:latin typeface="Arial" panose="020B0604020202020204" pitchFamily="34" charset="0"/>
              <a:cs typeface="Arial" panose="020B0604020202020204" pitchFamily="34" charset="0"/>
            </a:rPr>
            <a:t>Forte utilisation numérique par les étudiants en cursus digital</a:t>
          </a:r>
          <a:endParaRPr lang="en-US" dirty="0">
            <a:latin typeface="Arial" panose="020B0604020202020204" pitchFamily="34" charset="0"/>
            <a:cs typeface="Arial" panose="020B0604020202020204" pitchFamily="34" charset="0"/>
          </a:endParaRPr>
        </a:p>
      </dgm:t>
    </dgm:pt>
    <dgm:pt modelId="{79D0F0F3-B60B-4957-9A27-B06B9F4F210A}" type="parTrans" cxnId="{21B2C798-57AF-4E47-9AD9-82F99C711CA5}">
      <dgm:prSet/>
      <dgm:spPr/>
      <dgm:t>
        <a:bodyPr/>
        <a:lstStyle/>
        <a:p>
          <a:endParaRPr lang="en-US"/>
        </a:p>
      </dgm:t>
    </dgm:pt>
    <dgm:pt modelId="{9846FE6F-D9A9-47F5-B4CB-1E231CC08659}" type="sibTrans" cxnId="{21B2C798-57AF-4E47-9AD9-82F99C711CA5}">
      <dgm:prSet/>
      <dgm:spPr/>
      <dgm:t>
        <a:bodyPr/>
        <a:lstStyle/>
        <a:p>
          <a:endParaRPr lang="en-US"/>
        </a:p>
      </dgm:t>
    </dgm:pt>
    <dgm:pt modelId="{A7A1A893-BDD9-45DB-B589-6F9328240970}">
      <dgm:prSet/>
      <dgm:spPr/>
      <dgm:t>
        <a:bodyPr/>
        <a:lstStyle/>
        <a:p>
          <a:pPr>
            <a:lnSpc>
              <a:spcPct val="150000"/>
            </a:lnSpc>
          </a:pPr>
          <a:r>
            <a:rPr lang="fr-FR" dirty="0">
              <a:latin typeface="Arial" panose="020B0604020202020204" pitchFamily="34" charset="0"/>
              <a:cs typeface="Arial" panose="020B0604020202020204" pitchFamily="34" charset="0"/>
            </a:rPr>
            <a:t>Manque de connaissance et de maîtrise en matière de bien-être numérique</a:t>
          </a:r>
          <a:endParaRPr lang="en-US" dirty="0">
            <a:latin typeface="Arial" panose="020B0604020202020204" pitchFamily="34" charset="0"/>
            <a:cs typeface="Arial" panose="020B0604020202020204" pitchFamily="34" charset="0"/>
          </a:endParaRPr>
        </a:p>
      </dgm:t>
    </dgm:pt>
    <dgm:pt modelId="{2A8A3D06-C800-4C3D-B991-9D8C626C2F20}" type="parTrans" cxnId="{739A4C5E-F9E6-414E-AE33-949C293B1601}">
      <dgm:prSet/>
      <dgm:spPr/>
      <dgm:t>
        <a:bodyPr/>
        <a:lstStyle/>
        <a:p>
          <a:endParaRPr lang="en-US"/>
        </a:p>
      </dgm:t>
    </dgm:pt>
    <dgm:pt modelId="{D26840A2-A820-4296-9A4F-D5E3B2DD3163}" type="sibTrans" cxnId="{739A4C5E-F9E6-414E-AE33-949C293B1601}">
      <dgm:prSet/>
      <dgm:spPr/>
      <dgm:t>
        <a:bodyPr/>
        <a:lstStyle/>
        <a:p>
          <a:endParaRPr lang="en-US"/>
        </a:p>
      </dgm:t>
    </dgm:pt>
    <dgm:pt modelId="{BCC3656C-29C8-4DEF-B1B0-86263BCF5CD3}" type="pres">
      <dgm:prSet presAssocID="{954BDEA5-997A-490D-AB5E-C648F42E8FB6}" presName="root" presStyleCnt="0">
        <dgm:presLayoutVars>
          <dgm:dir/>
          <dgm:resizeHandles val="exact"/>
        </dgm:presLayoutVars>
      </dgm:prSet>
      <dgm:spPr/>
    </dgm:pt>
    <dgm:pt modelId="{D188407E-F5BF-4106-B05B-7FE152E0C8ED}" type="pres">
      <dgm:prSet presAssocID="{1FCB68DD-7814-4853-9E8A-9C842122B00E}" presName="compNode" presStyleCnt="0"/>
      <dgm:spPr/>
    </dgm:pt>
    <dgm:pt modelId="{77DA0665-798A-49D5-A71E-5B788162422B}" type="pres">
      <dgm:prSet presAssocID="{1FCB68DD-7814-4853-9E8A-9C842122B00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F64A12A5-D4E8-4EA5-8A61-DD0063CE460C}" type="pres">
      <dgm:prSet presAssocID="{1FCB68DD-7814-4853-9E8A-9C842122B00E}" presName="spaceRect" presStyleCnt="0"/>
      <dgm:spPr/>
    </dgm:pt>
    <dgm:pt modelId="{DA8E7C74-CC0F-4C06-A04C-20A1A5A1B6E1}" type="pres">
      <dgm:prSet presAssocID="{1FCB68DD-7814-4853-9E8A-9C842122B00E}" presName="textRect" presStyleLbl="revTx" presStyleIdx="0" presStyleCnt="2">
        <dgm:presLayoutVars>
          <dgm:chMax val="1"/>
          <dgm:chPref val="1"/>
        </dgm:presLayoutVars>
      </dgm:prSet>
      <dgm:spPr/>
    </dgm:pt>
    <dgm:pt modelId="{43E89959-0859-4ECA-90AE-142E6A8136AB}" type="pres">
      <dgm:prSet presAssocID="{9846FE6F-D9A9-47F5-B4CB-1E231CC08659}" presName="sibTrans" presStyleCnt="0"/>
      <dgm:spPr/>
    </dgm:pt>
    <dgm:pt modelId="{897309FC-749E-430B-8E3D-EE58E3684601}" type="pres">
      <dgm:prSet presAssocID="{A7A1A893-BDD9-45DB-B589-6F9328240970}" presName="compNode" presStyleCnt="0"/>
      <dgm:spPr/>
    </dgm:pt>
    <dgm:pt modelId="{E80F1497-595E-4DC5-BEA7-66AAF2AE6CE2}" type="pres">
      <dgm:prSet presAssocID="{A7A1A893-BDD9-45DB-B589-6F932824097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572FB82-53D3-44DD-A2F6-AAD98BD6BBE8}" type="pres">
      <dgm:prSet presAssocID="{A7A1A893-BDD9-45DB-B589-6F9328240970}" presName="spaceRect" presStyleCnt="0"/>
      <dgm:spPr/>
    </dgm:pt>
    <dgm:pt modelId="{2F028E54-F836-46AA-A308-AFCF4F0DFF49}" type="pres">
      <dgm:prSet presAssocID="{A7A1A893-BDD9-45DB-B589-6F9328240970}" presName="textRect" presStyleLbl="revTx" presStyleIdx="1" presStyleCnt="2">
        <dgm:presLayoutVars>
          <dgm:chMax val="1"/>
          <dgm:chPref val="1"/>
        </dgm:presLayoutVars>
      </dgm:prSet>
      <dgm:spPr/>
    </dgm:pt>
  </dgm:ptLst>
  <dgm:cxnLst>
    <dgm:cxn modelId="{00793413-DC28-48EF-915F-7B1DF1174423}" type="presOf" srcId="{1FCB68DD-7814-4853-9E8A-9C842122B00E}" destId="{DA8E7C74-CC0F-4C06-A04C-20A1A5A1B6E1}" srcOrd="0" destOrd="0" presId="urn:microsoft.com/office/officeart/2018/2/layout/IconLabelList"/>
    <dgm:cxn modelId="{739A4C5E-F9E6-414E-AE33-949C293B1601}" srcId="{954BDEA5-997A-490D-AB5E-C648F42E8FB6}" destId="{A7A1A893-BDD9-45DB-B589-6F9328240970}" srcOrd="1" destOrd="0" parTransId="{2A8A3D06-C800-4C3D-B991-9D8C626C2F20}" sibTransId="{D26840A2-A820-4296-9A4F-D5E3B2DD3163}"/>
    <dgm:cxn modelId="{21B2C798-57AF-4E47-9AD9-82F99C711CA5}" srcId="{954BDEA5-997A-490D-AB5E-C648F42E8FB6}" destId="{1FCB68DD-7814-4853-9E8A-9C842122B00E}" srcOrd="0" destOrd="0" parTransId="{79D0F0F3-B60B-4957-9A27-B06B9F4F210A}" sibTransId="{9846FE6F-D9A9-47F5-B4CB-1E231CC08659}"/>
    <dgm:cxn modelId="{7CFF26B9-0602-412F-AEDC-F893CDEFD8B6}" type="presOf" srcId="{A7A1A893-BDD9-45DB-B589-6F9328240970}" destId="{2F028E54-F836-46AA-A308-AFCF4F0DFF49}" srcOrd="0" destOrd="0" presId="urn:microsoft.com/office/officeart/2018/2/layout/IconLabelList"/>
    <dgm:cxn modelId="{6F3BBCF9-6F25-4FC8-B3B6-BC71C919E427}" type="presOf" srcId="{954BDEA5-997A-490D-AB5E-C648F42E8FB6}" destId="{BCC3656C-29C8-4DEF-B1B0-86263BCF5CD3}" srcOrd="0" destOrd="0" presId="urn:microsoft.com/office/officeart/2018/2/layout/IconLabelList"/>
    <dgm:cxn modelId="{42368803-BCD4-4C41-A60E-BA2252294F72}" type="presParOf" srcId="{BCC3656C-29C8-4DEF-B1B0-86263BCF5CD3}" destId="{D188407E-F5BF-4106-B05B-7FE152E0C8ED}" srcOrd="0" destOrd="0" presId="urn:microsoft.com/office/officeart/2018/2/layout/IconLabelList"/>
    <dgm:cxn modelId="{9A54B1D9-CCC2-4AF8-BCCE-F2D07D5CF9E2}" type="presParOf" srcId="{D188407E-F5BF-4106-B05B-7FE152E0C8ED}" destId="{77DA0665-798A-49D5-A71E-5B788162422B}" srcOrd="0" destOrd="0" presId="urn:microsoft.com/office/officeart/2018/2/layout/IconLabelList"/>
    <dgm:cxn modelId="{93040C67-DCDC-434D-98C6-01624A71C669}" type="presParOf" srcId="{D188407E-F5BF-4106-B05B-7FE152E0C8ED}" destId="{F64A12A5-D4E8-4EA5-8A61-DD0063CE460C}" srcOrd="1" destOrd="0" presId="urn:microsoft.com/office/officeart/2018/2/layout/IconLabelList"/>
    <dgm:cxn modelId="{781AE626-73DD-449E-AFA4-C4EA910F6F96}" type="presParOf" srcId="{D188407E-F5BF-4106-B05B-7FE152E0C8ED}" destId="{DA8E7C74-CC0F-4C06-A04C-20A1A5A1B6E1}" srcOrd="2" destOrd="0" presId="urn:microsoft.com/office/officeart/2018/2/layout/IconLabelList"/>
    <dgm:cxn modelId="{BCCC7E5E-6BF3-4CA1-9C06-7D8BAC6840BC}" type="presParOf" srcId="{BCC3656C-29C8-4DEF-B1B0-86263BCF5CD3}" destId="{43E89959-0859-4ECA-90AE-142E6A8136AB}" srcOrd="1" destOrd="0" presId="urn:microsoft.com/office/officeart/2018/2/layout/IconLabelList"/>
    <dgm:cxn modelId="{0DE3609B-9A6D-4003-AAE4-738E955613CD}" type="presParOf" srcId="{BCC3656C-29C8-4DEF-B1B0-86263BCF5CD3}" destId="{897309FC-749E-430B-8E3D-EE58E3684601}" srcOrd="2" destOrd="0" presId="urn:microsoft.com/office/officeart/2018/2/layout/IconLabelList"/>
    <dgm:cxn modelId="{79FD00E1-93C0-43C3-B310-4E32D172A95A}" type="presParOf" srcId="{897309FC-749E-430B-8E3D-EE58E3684601}" destId="{E80F1497-595E-4DC5-BEA7-66AAF2AE6CE2}" srcOrd="0" destOrd="0" presId="urn:microsoft.com/office/officeart/2018/2/layout/IconLabelList"/>
    <dgm:cxn modelId="{26E547F1-2C85-4A46-BBE0-85D6014C49A9}" type="presParOf" srcId="{897309FC-749E-430B-8E3D-EE58E3684601}" destId="{B572FB82-53D3-44DD-A2F6-AAD98BD6BBE8}" srcOrd="1" destOrd="0" presId="urn:microsoft.com/office/officeart/2018/2/layout/IconLabelList"/>
    <dgm:cxn modelId="{5DEE159E-3E8F-42BE-AD15-95F8543B5D5F}" type="presParOf" srcId="{897309FC-749E-430B-8E3D-EE58E3684601}" destId="{2F028E54-F836-46AA-A308-AFCF4F0DFF4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423F9D-959B-42A2-B86F-D7CA9956CF75}"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203CFFD-46FB-4F14-8223-E1C2D0DF0232}">
      <dgm:prSet/>
      <dgm:spPr/>
      <dgm:t>
        <a:bodyPr/>
        <a:lstStyle/>
        <a:p>
          <a:pPr>
            <a:lnSpc>
              <a:spcPct val="150000"/>
            </a:lnSpc>
          </a:pPr>
          <a:r>
            <a:rPr lang="fr-FR" dirty="0">
              <a:latin typeface="Arial" panose="020B0604020202020204" pitchFamily="34" charset="0"/>
              <a:cs typeface="Arial" panose="020B0604020202020204" pitchFamily="34" charset="0"/>
            </a:rPr>
            <a:t>Importance de l’intervention éducative</a:t>
          </a:r>
          <a:endParaRPr lang="en-US" dirty="0">
            <a:latin typeface="Arial" panose="020B0604020202020204" pitchFamily="34" charset="0"/>
            <a:cs typeface="Arial" panose="020B0604020202020204" pitchFamily="34" charset="0"/>
          </a:endParaRPr>
        </a:p>
      </dgm:t>
    </dgm:pt>
    <dgm:pt modelId="{228EF4D1-8AAB-433E-AD0B-4659A5EE6B4B}" type="parTrans" cxnId="{D708EEC2-D1FB-4C78-9DB9-8D3A9563A70C}">
      <dgm:prSet/>
      <dgm:spPr/>
      <dgm:t>
        <a:bodyPr/>
        <a:lstStyle/>
        <a:p>
          <a:endParaRPr lang="en-US"/>
        </a:p>
      </dgm:t>
    </dgm:pt>
    <dgm:pt modelId="{D8C00BBB-962D-42DC-86D7-F1039B5F626E}" type="sibTrans" cxnId="{D708EEC2-D1FB-4C78-9DB9-8D3A9563A70C}">
      <dgm:prSet/>
      <dgm:spPr/>
      <dgm:t>
        <a:bodyPr/>
        <a:lstStyle/>
        <a:p>
          <a:endParaRPr lang="en-US"/>
        </a:p>
      </dgm:t>
    </dgm:pt>
    <dgm:pt modelId="{88FA76F1-E18A-48A9-A343-4CD4F598D9C4}">
      <dgm:prSet/>
      <dgm:spPr/>
      <dgm:t>
        <a:bodyPr/>
        <a:lstStyle/>
        <a:p>
          <a:pPr>
            <a:lnSpc>
              <a:spcPct val="150000"/>
            </a:lnSpc>
          </a:pPr>
          <a:r>
            <a:rPr lang="fr-FR" dirty="0">
              <a:latin typeface="Arial" panose="020B0604020202020204" pitchFamily="34" charset="0"/>
              <a:cs typeface="Arial" panose="020B0604020202020204" pitchFamily="34" charset="0"/>
            </a:rPr>
            <a:t>Sentiment de perte de temps</a:t>
          </a:r>
          <a:endParaRPr lang="en-US" dirty="0">
            <a:latin typeface="Arial" panose="020B0604020202020204" pitchFamily="34" charset="0"/>
            <a:cs typeface="Arial" panose="020B0604020202020204" pitchFamily="34" charset="0"/>
          </a:endParaRPr>
        </a:p>
      </dgm:t>
    </dgm:pt>
    <dgm:pt modelId="{E29E24F1-5F60-4BC3-B6C8-C25F0870A576}" type="parTrans" cxnId="{B33FE1BE-189C-42E7-87DA-EAF78219E6F5}">
      <dgm:prSet/>
      <dgm:spPr/>
      <dgm:t>
        <a:bodyPr/>
        <a:lstStyle/>
        <a:p>
          <a:endParaRPr lang="en-US"/>
        </a:p>
      </dgm:t>
    </dgm:pt>
    <dgm:pt modelId="{36FD2A3C-43CF-4432-B9DD-44D8D4694DB5}" type="sibTrans" cxnId="{B33FE1BE-189C-42E7-87DA-EAF78219E6F5}">
      <dgm:prSet/>
      <dgm:spPr/>
      <dgm:t>
        <a:bodyPr/>
        <a:lstStyle/>
        <a:p>
          <a:endParaRPr lang="en-US"/>
        </a:p>
      </dgm:t>
    </dgm:pt>
    <dgm:pt modelId="{62334AA5-05A6-4575-B3A4-E4ED5A7CDAB1}">
      <dgm:prSet/>
      <dgm:spPr/>
      <dgm:t>
        <a:bodyPr/>
        <a:lstStyle/>
        <a:p>
          <a:pPr>
            <a:lnSpc>
              <a:spcPct val="150000"/>
            </a:lnSpc>
          </a:pPr>
          <a:r>
            <a:rPr lang="fr-FR" dirty="0">
              <a:latin typeface="Arial" panose="020B0604020202020204" pitchFamily="34" charset="0"/>
              <a:cs typeface="Arial" panose="020B0604020202020204" pitchFamily="34" charset="0"/>
            </a:rPr>
            <a:t>Difficulté à se déconnecter </a:t>
          </a:r>
          <a:endParaRPr lang="en-US" dirty="0">
            <a:latin typeface="Arial" panose="020B0604020202020204" pitchFamily="34" charset="0"/>
            <a:cs typeface="Arial" panose="020B0604020202020204" pitchFamily="34" charset="0"/>
          </a:endParaRPr>
        </a:p>
      </dgm:t>
    </dgm:pt>
    <dgm:pt modelId="{D96A3A6A-5E45-4078-A094-7F87CA6780F9}" type="parTrans" cxnId="{034FEC0B-BF59-4EE5-AC82-7476BC11EC20}">
      <dgm:prSet/>
      <dgm:spPr/>
      <dgm:t>
        <a:bodyPr/>
        <a:lstStyle/>
        <a:p>
          <a:endParaRPr lang="en-US"/>
        </a:p>
      </dgm:t>
    </dgm:pt>
    <dgm:pt modelId="{E281B67C-FB24-40F8-83F7-23984C5E83DA}" type="sibTrans" cxnId="{034FEC0B-BF59-4EE5-AC82-7476BC11EC20}">
      <dgm:prSet/>
      <dgm:spPr/>
      <dgm:t>
        <a:bodyPr/>
        <a:lstStyle/>
        <a:p>
          <a:endParaRPr lang="en-US"/>
        </a:p>
      </dgm:t>
    </dgm:pt>
    <dgm:pt modelId="{ABFE17F3-5901-443A-ADB9-96BD1CC40082}">
      <dgm:prSet/>
      <dgm:spPr/>
      <dgm:t>
        <a:bodyPr/>
        <a:lstStyle/>
        <a:p>
          <a:pPr>
            <a:lnSpc>
              <a:spcPct val="150000"/>
            </a:lnSpc>
          </a:pPr>
          <a:r>
            <a:rPr lang="fr-FR" dirty="0">
              <a:latin typeface="Arial" panose="020B0604020202020204" pitchFamily="34" charset="0"/>
              <a:cs typeface="Arial" panose="020B0604020202020204" pitchFamily="34" charset="0"/>
            </a:rPr>
            <a:t>Méconnaissance des outils et des ressources disponibles</a:t>
          </a:r>
          <a:endParaRPr lang="en-US" dirty="0">
            <a:latin typeface="Arial" panose="020B0604020202020204" pitchFamily="34" charset="0"/>
            <a:cs typeface="Arial" panose="020B0604020202020204" pitchFamily="34" charset="0"/>
          </a:endParaRPr>
        </a:p>
      </dgm:t>
    </dgm:pt>
    <dgm:pt modelId="{1214397C-E0B9-4F23-8FB8-114177E256AB}" type="parTrans" cxnId="{1541A6EF-120C-459C-8040-53AFE3EA92BD}">
      <dgm:prSet/>
      <dgm:spPr/>
      <dgm:t>
        <a:bodyPr/>
        <a:lstStyle/>
        <a:p>
          <a:endParaRPr lang="en-US"/>
        </a:p>
      </dgm:t>
    </dgm:pt>
    <dgm:pt modelId="{A3ABDEB8-F26A-4D6B-8FE9-0ABFC7266EC3}" type="sibTrans" cxnId="{1541A6EF-120C-459C-8040-53AFE3EA92BD}">
      <dgm:prSet/>
      <dgm:spPr/>
      <dgm:t>
        <a:bodyPr/>
        <a:lstStyle/>
        <a:p>
          <a:endParaRPr lang="en-US"/>
        </a:p>
      </dgm:t>
    </dgm:pt>
    <dgm:pt modelId="{BD3B4357-8C84-914B-9CCE-C9A1E561F33D}" type="pres">
      <dgm:prSet presAssocID="{89423F9D-959B-42A2-B86F-D7CA9956CF75}" presName="hierChild1" presStyleCnt="0">
        <dgm:presLayoutVars>
          <dgm:chPref val="1"/>
          <dgm:dir/>
          <dgm:animOne val="branch"/>
          <dgm:animLvl val="lvl"/>
          <dgm:resizeHandles/>
        </dgm:presLayoutVars>
      </dgm:prSet>
      <dgm:spPr/>
    </dgm:pt>
    <dgm:pt modelId="{7F29C6D9-5377-CB42-BA85-41C742886FE3}" type="pres">
      <dgm:prSet presAssocID="{2203CFFD-46FB-4F14-8223-E1C2D0DF0232}" presName="hierRoot1" presStyleCnt="0"/>
      <dgm:spPr/>
    </dgm:pt>
    <dgm:pt modelId="{06358EA9-B04C-384C-87A5-0E57D6B479A1}" type="pres">
      <dgm:prSet presAssocID="{2203CFFD-46FB-4F14-8223-E1C2D0DF0232}" presName="composite" presStyleCnt="0"/>
      <dgm:spPr/>
    </dgm:pt>
    <dgm:pt modelId="{4D4814E4-5ECD-BF4D-AD55-6417226C0A80}" type="pres">
      <dgm:prSet presAssocID="{2203CFFD-46FB-4F14-8223-E1C2D0DF0232}" presName="background" presStyleLbl="node0" presStyleIdx="0" presStyleCnt="1"/>
      <dgm:spPr/>
    </dgm:pt>
    <dgm:pt modelId="{ADCFB5BD-9B0A-BF49-A622-06B296000F39}" type="pres">
      <dgm:prSet presAssocID="{2203CFFD-46FB-4F14-8223-E1C2D0DF0232}" presName="text" presStyleLbl="fgAcc0" presStyleIdx="0" presStyleCnt="1">
        <dgm:presLayoutVars>
          <dgm:chPref val="3"/>
        </dgm:presLayoutVars>
      </dgm:prSet>
      <dgm:spPr/>
    </dgm:pt>
    <dgm:pt modelId="{9D6E44E7-997D-6A48-A0D7-0EE652B48F8B}" type="pres">
      <dgm:prSet presAssocID="{2203CFFD-46FB-4F14-8223-E1C2D0DF0232}" presName="hierChild2" presStyleCnt="0"/>
      <dgm:spPr/>
    </dgm:pt>
    <dgm:pt modelId="{5108994D-5B1B-8640-95A5-E3014691F307}" type="pres">
      <dgm:prSet presAssocID="{E29E24F1-5F60-4BC3-B6C8-C25F0870A576}" presName="Name10" presStyleLbl="parChTrans1D2" presStyleIdx="0" presStyleCnt="3"/>
      <dgm:spPr/>
    </dgm:pt>
    <dgm:pt modelId="{6ED86B58-1FCF-254A-A4D8-D77F14CBE137}" type="pres">
      <dgm:prSet presAssocID="{88FA76F1-E18A-48A9-A343-4CD4F598D9C4}" presName="hierRoot2" presStyleCnt="0"/>
      <dgm:spPr/>
    </dgm:pt>
    <dgm:pt modelId="{C6BD3F44-C36A-E743-8CD4-AB01FCD704C8}" type="pres">
      <dgm:prSet presAssocID="{88FA76F1-E18A-48A9-A343-4CD4F598D9C4}" presName="composite2" presStyleCnt="0"/>
      <dgm:spPr/>
    </dgm:pt>
    <dgm:pt modelId="{32941A4C-FA28-054C-9900-177C3539A071}" type="pres">
      <dgm:prSet presAssocID="{88FA76F1-E18A-48A9-A343-4CD4F598D9C4}" presName="background2" presStyleLbl="node2" presStyleIdx="0" presStyleCnt="3"/>
      <dgm:spPr/>
    </dgm:pt>
    <dgm:pt modelId="{A92E8537-64BE-0741-9DA5-E93026A8573D}" type="pres">
      <dgm:prSet presAssocID="{88FA76F1-E18A-48A9-A343-4CD4F598D9C4}" presName="text2" presStyleLbl="fgAcc2" presStyleIdx="0" presStyleCnt="3">
        <dgm:presLayoutVars>
          <dgm:chPref val="3"/>
        </dgm:presLayoutVars>
      </dgm:prSet>
      <dgm:spPr/>
    </dgm:pt>
    <dgm:pt modelId="{32B24A63-4E9D-EA45-9665-EB61004F556B}" type="pres">
      <dgm:prSet presAssocID="{88FA76F1-E18A-48A9-A343-4CD4F598D9C4}" presName="hierChild3" presStyleCnt="0"/>
      <dgm:spPr/>
    </dgm:pt>
    <dgm:pt modelId="{5675500C-FA5B-AD46-A600-C365AA608482}" type="pres">
      <dgm:prSet presAssocID="{D96A3A6A-5E45-4078-A094-7F87CA6780F9}" presName="Name10" presStyleLbl="parChTrans1D2" presStyleIdx="1" presStyleCnt="3"/>
      <dgm:spPr/>
    </dgm:pt>
    <dgm:pt modelId="{0CA56AE8-1E21-774A-A994-1D316F402083}" type="pres">
      <dgm:prSet presAssocID="{62334AA5-05A6-4575-B3A4-E4ED5A7CDAB1}" presName="hierRoot2" presStyleCnt="0"/>
      <dgm:spPr/>
    </dgm:pt>
    <dgm:pt modelId="{B43C6DD2-CF98-E44D-A420-2310654B0EFA}" type="pres">
      <dgm:prSet presAssocID="{62334AA5-05A6-4575-B3A4-E4ED5A7CDAB1}" presName="composite2" presStyleCnt="0"/>
      <dgm:spPr/>
    </dgm:pt>
    <dgm:pt modelId="{2EA1F459-EF39-D947-9574-3E844A8A4D9A}" type="pres">
      <dgm:prSet presAssocID="{62334AA5-05A6-4575-B3A4-E4ED5A7CDAB1}" presName="background2" presStyleLbl="node2" presStyleIdx="1" presStyleCnt="3"/>
      <dgm:spPr/>
    </dgm:pt>
    <dgm:pt modelId="{72682CCA-A4DE-EC47-A86B-B67FA80AF4C0}" type="pres">
      <dgm:prSet presAssocID="{62334AA5-05A6-4575-B3A4-E4ED5A7CDAB1}" presName="text2" presStyleLbl="fgAcc2" presStyleIdx="1" presStyleCnt="3">
        <dgm:presLayoutVars>
          <dgm:chPref val="3"/>
        </dgm:presLayoutVars>
      </dgm:prSet>
      <dgm:spPr/>
    </dgm:pt>
    <dgm:pt modelId="{9F02C672-9A54-A948-B316-FEDEED367EF8}" type="pres">
      <dgm:prSet presAssocID="{62334AA5-05A6-4575-B3A4-E4ED5A7CDAB1}" presName="hierChild3" presStyleCnt="0"/>
      <dgm:spPr/>
    </dgm:pt>
    <dgm:pt modelId="{7812E39F-CE82-114A-9840-574F6D82060D}" type="pres">
      <dgm:prSet presAssocID="{1214397C-E0B9-4F23-8FB8-114177E256AB}" presName="Name10" presStyleLbl="parChTrans1D2" presStyleIdx="2" presStyleCnt="3"/>
      <dgm:spPr/>
    </dgm:pt>
    <dgm:pt modelId="{CD60B8C5-80B2-F445-A709-C1C3ACE0AC94}" type="pres">
      <dgm:prSet presAssocID="{ABFE17F3-5901-443A-ADB9-96BD1CC40082}" presName="hierRoot2" presStyleCnt="0"/>
      <dgm:spPr/>
    </dgm:pt>
    <dgm:pt modelId="{E4E0BAA1-7E1A-E744-B6D0-CBE34AEAF6A7}" type="pres">
      <dgm:prSet presAssocID="{ABFE17F3-5901-443A-ADB9-96BD1CC40082}" presName="composite2" presStyleCnt="0"/>
      <dgm:spPr/>
    </dgm:pt>
    <dgm:pt modelId="{B9A487FF-797D-A040-BAC8-9C41B5EEEF86}" type="pres">
      <dgm:prSet presAssocID="{ABFE17F3-5901-443A-ADB9-96BD1CC40082}" presName="background2" presStyleLbl="node2" presStyleIdx="2" presStyleCnt="3"/>
      <dgm:spPr/>
    </dgm:pt>
    <dgm:pt modelId="{A080BDED-B5B4-D549-9161-3B30E499EB3C}" type="pres">
      <dgm:prSet presAssocID="{ABFE17F3-5901-443A-ADB9-96BD1CC40082}" presName="text2" presStyleLbl="fgAcc2" presStyleIdx="2" presStyleCnt="3">
        <dgm:presLayoutVars>
          <dgm:chPref val="3"/>
        </dgm:presLayoutVars>
      </dgm:prSet>
      <dgm:spPr/>
    </dgm:pt>
    <dgm:pt modelId="{B9A4795D-85C5-2548-BA56-F3518435B98D}" type="pres">
      <dgm:prSet presAssocID="{ABFE17F3-5901-443A-ADB9-96BD1CC40082}" presName="hierChild3" presStyleCnt="0"/>
      <dgm:spPr/>
    </dgm:pt>
  </dgm:ptLst>
  <dgm:cxnLst>
    <dgm:cxn modelId="{034FEC0B-BF59-4EE5-AC82-7476BC11EC20}" srcId="{2203CFFD-46FB-4F14-8223-E1C2D0DF0232}" destId="{62334AA5-05A6-4575-B3A4-E4ED5A7CDAB1}" srcOrd="1" destOrd="0" parTransId="{D96A3A6A-5E45-4078-A094-7F87CA6780F9}" sibTransId="{E281B67C-FB24-40F8-83F7-23984C5E83DA}"/>
    <dgm:cxn modelId="{D59B9E21-FC24-224B-822C-A19B6570960B}" type="presOf" srcId="{ABFE17F3-5901-443A-ADB9-96BD1CC40082}" destId="{A080BDED-B5B4-D549-9161-3B30E499EB3C}" srcOrd="0" destOrd="0" presId="urn:microsoft.com/office/officeart/2005/8/layout/hierarchy1"/>
    <dgm:cxn modelId="{F61D063F-8BBC-BB4E-A63F-E78AA151A0F7}" type="presOf" srcId="{E29E24F1-5F60-4BC3-B6C8-C25F0870A576}" destId="{5108994D-5B1B-8640-95A5-E3014691F307}" srcOrd="0" destOrd="0" presId="urn:microsoft.com/office/officeart/2005/8/layout/hierarchy1"/>
    <dgm:cxn modelId="{E7E1D282-2BCD-7C42-BD77-907D543A138D}" type="presOf" srcId="{D96A3A6A-5E45-4078-A094-7F87CA6780F9}" destId="{5675500C-FA5B-AD46-A600-C365AA608482}" srcOrd="0" destOrd="0" presId="urn:microsoft.com/office/officeart/2005/8/layout/hierarchy1"/>
    <dgm:cxn modelId="{754081B3-3909-D144-A692-59F9A10B1D25}" type="presOf" srcId="{2203CFFD-46FB-4F14-8223-E1C2D0DF0232}" destId="{ADCFB5BD-9B0A-BF49-A622-06B296000F39}" srcOrd="0" destOrd="0" presId="urn:microsoft.com/office/officeart/2005/8/layout/hierarchy1"/>
    <dgm:cxn modelId="{B33FE1BE-189C-42E7-87DA-EAF78219E6F5}" srcId="{2203CFFD-46FB-4F14-8223-E1C2D0DF0232}" destId="{88FA76F1-E18A-48A9-A343-4CD4F598D9C4}" srcOrd="0" destOrd="0" parTransId="{E29E24F1-5F60-4BC3-B6C8-C25F0870A576}" sibTransId="{36FD2A3C-43CF-4432-B9DD-44D8D4694DB5}"/>
    <dgm:cxn modelId="{D708EEC2-D1FB-4C78-9DB9-8D3A9563A70C}" srcId="{89423F9D-959B-42A2-B86F-D7CA9956CF75}" destId="{2203CFFD-46FB-4F14-8223-E1C2D0DF0232}" srcOrd="0" destOrd="0" parTransId="{228EF4D1-8AAB-433E-AD0B-4659A5EE6B4B}" sibTransId="{D8C00BBB-962D-42DC-86D7-F1039B5F626E}"/>
    <dgm:cxn modelId="{E495EFC4-FC36-E043-BDC7-4EE222DC2AA1}" type="presOf" srcId="{1214397C-E0B9-4F23-8FB8-114177E256AB}" destId="{7812E39F-CE82-114A-9840-574F6D82060D}" srcOrd="0" destOrd="0" presId="urn:microsoft.com/office/officeart/2005/8/layout/hierarchy1"/>
    <dgm:cxn modelId="{2FBFEDC9-4B25-EE4D-9283-5F13C284688C}" type="presOf" srcId="{89423F9D-959B-42A2-B86F-D7CA9956CF75}" destId="{BD3B4357-8C84-914B-9CCE-C9A1E561F33D}" srcOrd="0" destOrd="0" presId="urn:microsoft.com/office/officeart/2005/8/layout/hierarchy1"/>
    <dgm:cxn modelId="{66B075DD-415F-2A41-A0D0-D3A68A579499}" type="presOf" srcId="{88FA76F1-E18A-48A9-A343-4CD4F598D9C4}" destId="{A92E8537-64BE-0741-9DA5-E93026A8573D}" srcOrd="0" destOrd="0" presId="urn:microsoft.com/office/officeart/2005/8/layout/hierarchy1"/>
    <dgm:cxn modelId="{0517BFE4-9F8A-AE46-BD6D-B268B7AF62DB}" type="presOf" srcId="{62334AA5-05A6-4575-B3A4-E4ED5A7CDAB1}" destId="{72682CCA-A4DE-EC47-A86B-B67FA80AF4C0}" srcOrd="0" destOrd="0" presId="urn:microsoft.com/office/officeart/2005/8/layout/hierarchy1"/>
    <dgm:cxn modelId="{1541A6EF-120C-459C-8040-53AFE3EA92BD}" srcId="{2203CFFD-46FB-4F14-8223-E1C2D0DF0232}" destId="{ABFE17F3-5901-443A-ADB9-96BD1CC40082}" srcOrd="2" destOrd="0" parTransId="{1214397C-E0B9-4F23-8FB8-114177E256AB}" sibTransId="{A3ABDEB8-F26A-4D6B-8FE9-0ABFC7266EC3}"/>
    <dgm:cxn modelId="{74959C9E-56CA-1C43-909A-1BAB33A4D220}" type="presParOf" srcId="{BD3B4357-8C84-914B-9CCE-C9A1E561F33D}" destId="{7F29C6D9-5377-CB42-BA85-41C742886FE3}" srcOrd="0" destOrd="0" presId="urn:microsoft.com/office/officeart/2005/8/layout/hierarchy1"/>
    <dgm:cxn modelId="{283636DD-D234-B745-B798-A0BED18E6DA1}" type="presParOf" srcId="{7F29C6D9-5377-CB42-BA85-41C742886FE3}" destId="{06358EA9-B04C-384C-87A5-0E57D6B479A1}" srcOrd="0" destOrd="0" presId="urn:microsoft.com/office/officeart/2005/8/layout/hierarchy1"/>
    <dgm:cxn modelId="{D8E14540-DC32-D74E-AA71-4D402F70FB36}" type="presParOf" srcId="{06358EA9-B04C-384C-87A5-0E57D6B479A1}" destId="{4D4814E4-5ECD-BF4D-AD55-6417226C0A80}" srcOrd="0" destOrd="0" presId="urn:microsoft.com/office/officeart/2005/8/layout/hierarchy1"/>
    <dgm:cxn modelId="{394DB069-8D4A-334B-8A18-FE17821CB16F}" type="presParOf" srcId="{06358EA9-B04C-384C-87A5-0E57D6B479A1}" destId="{ADCFB5BD-9B0A-BF49-A622-06B296000F39}" srcOrd="1" destOrd="0" presId="urn:microsoft.com/office/officeart/2005/8/layout/hierarchy1"/>
    <dgm:cxn modelId="{40D36F96-3909-C845-A777-5A5B13918D59}" type="presParOf" srcId="{7F29C6D9-5377-CB42-BA85-41C742886FE3}" destId="{9D6E44E7-997D-6A48-A0D7-0EE652B48F8B}" srcOrd="1" destOrd="0" presId="urn:microsoft.com/office/officeart/2005/8/layout/hierarchy1"/>
    <dgm:cxn modelId="{87D31ABF-2A6C-2F4F-8000-554DE0B12608}" type="presParOf" srcId="{9D6E44E7-997D-6A48-A0D7-0EE652B48F8B}" destId="{5108994D-5B1B-8640-95A5-E3014691F307}" srcOrd="0" destOrd="0" presId="urn:microsoft.com/office/officeart/2005/8/layout/hierarchy1"/>
    <dgm:cxn modelId="{E25B9AFE-4CC7-4946-A653-3F4317B4679C}" type="presParOf" srcId="{9D6E44E7-997D-6A48-A0D7-0EE652B48F8B}" destId="{6ED86B58-1FCF-254A-A4D8-D77F14CBE137}" srcOrd="1" destOrd="0" presId="urn:microsoft.com/office/officeart/2005/8/layout/hierarchy1"/>
    <dgm:cxn modelId="{A2A7679F-B4AA-0940-AB06-397D5E930A69}" type="presParOf" srcId="{6ED86B58-1FCF-254A-A4D8-D77F14CBE137}" destId="{C6BD3F44-C36A-E743-8CD4-AB01FCD704C8}" srcOrd="0" destOrd="0" presId="urn:microsoft.com/office/officeart/2005/8/layout/hierarchy1"/>
    <dgm:cxn modelId="{76204292-FDA8-9D4C-A403-3D937AC74A94}" type="presParOf" srcId="{C6BD3F44-C36A-E743-8CD4-AB01FCD704C8}" destId="{32941A4C-FA28-054C-9900-177C3539A071}" srcOrd="0" destOrd="0" presId="urn:microsoft.com/office/officeart/2005/8/layout/hierarchy1"/>
    <dgm:cxn modelId="{712418F8-F07C-C64D-8C80-A43EEC06D0BA}" type="presParOf" srcId="{C6BD3F44-C36A-E743-8CD4-AB01FCD704C8}" destId="{A92E8537-64BE-0741-9DA5-E93026A8573D}" srcOrd="1" destOrd="0" presId="urn:microsoft.com/office/officeart/2005/8/layout/hierarchy1"/>
    <dgm:cxn modelId="{BFC9E08A-217C-8A4A-AA96-24DDC229042D}" type="presParOf" srcId="{6ED86B58-1FCF-254A-A4D8-D77F14CBE137}" destId="{32B24A63-4E9D-EA45-9665-EB61004F556B}" srcOrd="1" destOrd="0" presId="urn:microsoft.com/office/officeart/2005/8/layout/hierarchy1"/>
    <dgm:cxn modelId="{03A2A0BA-5A10-BE47-BDAE-0093D878EB3F}" type="presParOf" srcId="{9D6E44E7-997D-6A48-A0D7-0EE652B48F8B}" destId="{5675500C-FA5B-AD46-A600-C365AA608482}" srcOrd="2" destOrd="0" presId="urn:microsoft.com/office/officeart/2005/8/layout/hierarchy1"/>
    <dgm:cxn modelId="{87E6D0B3-9E06-B247-AE4D-F6F0D43827CE}" type="presParOf" srcId="{9D6E44E7-997D-6A48-A0D7-0EE652B48F8B}" destId="{0CA56AE8-1E21-774A-A994-1D316F402083}" srcOrd="3" destOrd="0" presId="urn:microsoft.com/office/officeart/2005/8/layout/hierarchy1"/>
    <dgm:cxn modelId="{B9F4D5E5-2AC3-A743-88AE-E3DEFD12E60E}" type="presParOf" srcId="{0CA56AE8-1E21-774A-A994-1D316F402083}" destId="{B43C6DD2-CF98-E44D-A420-2310654B0EFA}" srcOrd="0" destOrd="0" presId="urn:microsoft.com/office/officeart/2005/8/layout/hierarchy1"/>
    <dgm:cxn modelId="{DA711164-FA05-0143-97D1-7874C4179B1A}" type="presParOf" srcId="{B43C6DD2-CF98-E44D-A420-2310654B0EFA}" destId="{2EA1F459-EF39-D947-9574-3E844A8A4D9A}" srcOrd="0" destOrd="0" presId="urn:microsoft.com/office/officeart/2005/8/layout/hierarchy1"/>
    <dgm:cxn modelId="{75ACB9D3-56EC-F14D-9179-2B892D13C62A}" type="presParOf" srcId="{B43C6DD2-CF98-E44D-A420-2310654B0EFA}" destId="{72682CCA-A4DE-EC47-A86B-B67FA80AF4C0}" srcOrd="1" destOrd="0" presId="urn:microsoft.com/office/officeart/2005/8/layout/hierarchy1"/>
    <dgm:cxn modelId="{12857CF4-5178-5745-A54E-F61C92ECB4AC}" type="presParOf" srcId="{0CA56AE8-1E21-774A-A994-1D316F402083}" destId="{9F02C672-9A54-A948-B316-FEDEED367EF8}" srcOrd="1" destOrd="0" presId="urn:microsoft.com/office/officeart/2005/8/layout/hierarchy1"/>
    <dgm:cxn modelId="{475CDAFE-3B94-3C4E-B554-8E79CB2C8655}" type="presParOf" srcId="{9D6E44E7-997D-6A48-A0D7-0EE652B48F8B}" destId="{7812E39F-CE82-114A-9840-574F6D82060D}" srcOrd="4" destOrd="0" presId="urn:microsoft.com/office/officeart/2005/8/layout/hierarchy1"/>
    <dgm:cxn modelId="{BECA972C-17B1-2C40-B852-02E188DD8C33}" type="presParOf" srcId="{9D6E44E7-997D-6A48-A0D7-0EE652B48F8B}" destId="{CD60B8C5-80B2-F445-A709-C1C3ACE0AC94}" srcOrd="5" destOrd="0" presId="urn:microsoft.com/office/officeart/2005/8/layout/hierarchy1"/>
    <dgm:cxn modelId="{49907685-1707-FE43-98D7-CE3BFF9F8B5F}" type="presParOf" srcId="{CD60B8C5-80B2-F445-A709-C1C3ACE0AC94}" destId="{E4E0BAA1-7E1A-E744-B6D0-CBE34AEAF6A7}" srcOrd="0" destOrd="0" presId="urn:microsoft.com/office/officeart/2005/8/layout/hierarchy1"/>
    <dgm:cxn modelId="{730672A0-7864-FA45-A419-5ABD64F00062}" type="presParOf" srcId="{E4E0BAA1-7E1A-E744-B6D0-CBE34AEAF6A7}" destId="{B9A487FF-797D-A040-BAC8-9C41B5EEEF86}" srcOrd="0" destOrd="0" presId="urn:microsoft.com/office/officeart/2005/8/layout/hierarchy1"/>
    <dgm:cxn modelId="{F6DBF579-DA6C-144C-B355-CDF5E98318CC}" type="presParOf" srcId="{E4E0BAA1-7E1A-E744-B6D0-CBE34AEAF6A7}" destId="{A080BDED-B5B4-D549-9161-3B30E499EB3C}" srcOrd="1" destOrd="0" presId="urn:microsoft.com/office/officeart/2005/8/layout/hierarchy1"/>
    <dgm:cxn modelId="{B13462FD-7E1C-F140-8AFC-188A4A1587D1}" type="presParOf" srcId="{CD60B8C5-80B2-F445-A709-C1C3ACE0AC94}" destId="{B9A4795D-85C5-2548-BA56-F3518435B98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858060-8A63-F54A-BCBA-08ED333DC50D}" type="doc">
      <dgm:prSet loTypeId="urn:microsoft.com/office/officeart/2005/8/layout/venn1" loCatId="" qsTypeId="urn:microsoft.com/office/officeart/2005/8/quickstyle/3d3" qsCatId="3D" csTypeId="urn:microsoft.com/office/officeart/2005/8/colors/colorful1" csCatId="colorful" phldr="1"/>
      <dgm:spPr/>
    </dgm:pt>
    <dgm:pt modelId="{0D4DBF52-CBEA-5047-8547-0CFB4C81A53E}">
      <dgm:prSet phldrT="[Texte]"/>
      <dgm:spPr/>
      <dgm:t>
        <a:bodyPr/>
        <a:lstStyle/>
        <a:p>
          <a:pPr>
            <a:lnSpc>
              <a:spcPct val="150000"/>
            </a:lnSpc>
          </a:pPr>
          <a:r>
            <a:rPr lang="fr-FR">
              <a:latin typeface="Arial" panose="020B0604020202020204" pitchFamily="34" charset="0"/>
              <a:cs typeface="Arial" panose="020B0604020202020204" pitchFamily="34" charset="0"/>
            </a:rPr>
            <a:t>communication non réciproque</a:t>
          </a:r>
        </a:p>
      </dgm:t>
    </dgm:pt>
    <dgm:pt modelId="{30236167-D112-8442-9D51-5564846E323F}" type="parTrans" cxnId="{EA30FAD8-2BE2-8D4C-A607-1DF4AE28A01A}">
      <dgm:prSet/>
      <dgm:spPr/>
      <dgm:t>
        <a:bodyPr/>
        <a:lstStyle/>
        <a:p>
          <a:endParaRPr lang="fr-FR"/>
        </a:p>
      </dgm:t>
    </dgm:pt>
    <dgm:pt modelId="{A4645BDE-0430-CC4E-B9C5-B7535D9626AD}" type="sibTrans" cxnId="{EA30FAD8-2BE2-8D4C-A607-1DF4AE28A01A}">
      <dgm:prSet/>
      <dgm:spPr/>
      <dgm:t>
        <a:bodyPr/>
        <a:lstStyle/>
        <a:p>
          <a:endParaRPr lang="fr-FR"/>
        </a:p>
      </dgm:t>
    </dgm:pt>
    <dgm:pt modelId="{4A3EBF3F-B861-6A42-92BF-0A93E7D71A3B}">
      <dgm:prSet phldrT="[Texte]"/>
      <dgm:spPr/>
      <dgm:t>
        <a:bodyPr/>
        <a:lstStyle/>
        <a:p>
          <a:r>
            <a:rPr lang="fr-FR">
              <a:latin typeface="Arial" panose="020B0604020202020204" pitchFamily="34" charset="0"/>
              <a:cs typeface="Arial" panose="020B0604020202020204" pitchFamily="34" charset="0"/>
            </a:rPr>
            <a:t>pression temporelle</a:t>
          </a:r>
        </a:p>
      </dgm:t>
    </dgm:pt>
    <dgm:pt modelId="{22746921-5FBA-1B41-9F63-CDA04C1A7E99}" type="parTrans" cxnId="{03DCAA0E-B300-4541-832B-9088F7922EE2}">
      <dgm:prSet/>
      <dgm:spPr/>
      <dgm:t>
        <a:bodyPr/>
        <a:lstStyle/>
        <a:p>
          <a:endParaRPr lang="fr-FR"/>
        </a:p>
      </dgm:t>
    </dgm:pt>
    <dgm:pt modelId="{960B7F16-95DE-844D-B4C7-4CD9B7A81AB5}" type="sibTrans" cxnId="{03DCAA0E-B300-4541-832B-9088F7922EE2}">
      <dgm:prSet/>
      <dgm:spPr/>
      <dgm:t>
        <a:bodyPr/>
        <a:lstStyle/>
        <a:p>
          <a:endParaRPr lang="fr-FR"/>
        </a:p>
      </dgm:t>
    </dgm:pt>
    <dgm:pt modelId="{C5FE6FD4-767F-084C-B7D1-871099E7E0AC}">
      <dgm:prSet phldrT="[Texte]"/>
      <dgm:spPr/>
      <dgm:t>
        <a:bodyPr/>
        <a:lstStyle/>
        <a:p>
          <a:r>
            <a:rPr lang="fr-FR">
              <a:latin typeface="Arial" panose="020B0604020202020204" pitchFamily="34" charset="0"/>
              <a:cs typeface="Arial" panose="020B0604020202020204" pitchFamily="34" charset="0"/>
            </a:rPr>
            <a:t>dépendance à l'outil</a:t>
          </a:r>
        </a:p>
      </dgm:t>
    </dgm:pt>
    <dgm:pt modelId="{742C89AC-4686-1E48-973F-EB87CA1DC359}" type="parTrans" cxnId="{CF1F438E-D139-1649-B55F-2EC6F9BC4793}">
      <dgm:prSet/>
      <dgm:spPr/>
      <dgm:t>
        <a:bodyPr/>
        <a:lstStyle/>
        <a:p>
          <a:endParaRPr lang="fr-FR"/>
        </a:p>
      </dgm:t>
    </dgm:pt>
    <dgm:pt modelId="{245C0C4E-5D58-1441-BE28-2FD6E310E70C}" type="sibTrans" cxnId="{CF1F438E-D139-1649-B55F-2EC6F9BC4793}">
      <dgm:prSet/>
      <dgm:spPr/>
      <dgm:t>
        <a:bodyPr/>
        <a:lstStyle/>
        <a:p>
          <a:endParaRPr lang="fr-FR"/>
        </a:p>
      </dgm:t>
    </dgm:pt>
    <dgm:pt modelId="{5645AE49-9728-6F47-935F-1CE0795E285B}">
      <dgm:prSet phldrT="[Texte]"/>
      <dgm:spPr/>
      <dgm:t>
        <a:bodyPr/>
        <a:lstStyle/>
        <a:p>
          <a:pPr>
            <a:lnSpc>
              <a:spcPct val="150000"/>
            </a:lnSpc>
          </a:pPr>
          <a:r>
            <a:rPr lang="fr-FR">
              <a:latin typeface="Arial" panose="020B0604020202020204" pitchFamily="34" charset="0"/>
              <a:cs typeface="Arial" panose="020B0604020202020204" pitchFamily="34" charset="0"/>
            </a:rPr>
            <a:t>une mauvaise connexion </a:t>
          </a:r>
        </a:p>
      </dgm:t>
    </dgm:pt>
    <dgm:pt modelId="{0B35C2AC-993E-934A-A965-60D4C1094777}" type="parTrans" cxnId="{02DA149E-1BC1-3640-92E4-18E67EF34D82}">
      <dgm:prSet/>
      <dgm:spPr/>
      <dgm:t>
        <a:bodyPr/>
        <a:lstStyle/>
        <a:p>
          <a:endParaRPr lang="fr-FR"/>
        </a:p>
      </dgm:t>
    </dgm:pt>
    <dgm:pt modelId="{0765FF10-80B5-1548-AB52-6E214BE621C9}" type="sibTrans" cxnId="{02DA149E-1BC1-3640-92E4-18E67EF34D82}">
      <dgm:prSet/>
      <dgm:spPr/>
      <dgm:t>
        <a:bodyPr/>
        <a:lstStyle/>
        <a:p>
          <a:endParaRPr lang="fr-FR"/>
        </a:p>
      </dgm:t>
    </dgm:pt>
    <dgm:pt modelId="{4811EE3A-64B2-1646-8DF0-CDDB0C72FF11}">
      <dgm:prSet phldrT="[Texte]"/>
      <dgm:spPr/>
      <dgm:t>
        <a:bodyPr/>
        <a:lstStyle/>
        <a:p>
          <a:pPr>
            <a:lnSpc>
              <a:spcPct val="150000"/>
            </a:lnSpc>
          </a:pPr>
          <a:r>
            <a:rPr lang="fr-FR">
              <a:latin typeface="Arial" panose="020B0604020202020204" pitchFamily="34" charset="0"/>
              <a:cs typeface="Arial" panose="020B0604020202020204" pitchFamily="34" charset="0"/>
            </a:rPr>
            <a:t>le manque de formation aux nouveautés numériques</a:t>
          </a:r>
        </a:p>
      </dgm:t>
    </dgm:pt>
    <dgm:pt modelId="{E0127EE0-7FFF-5A42-90C3-31FAB63773D6}" type="parTrans" cxnId="{89BFF681-EA7E-E143-BCE7-6D34E7067AC9}">
      <dgm:prSet/>
      <dgm:spPr/>
      <dgm:t>
        <a:bodyPr/>
        <a:lstStyle/>
        <a:p>
          <a:endParaRPr lang="fr-FR"/>
        </a:p>
      </dgm:t>
    </dgm:pt>
    <dgm:pt modelId="{25A6F77A-5FC8-A446-912C-2A778D8E0CC1}" type="sibTrans" cxnId="{89BFF681-EA7E-E143-BCE7-6D34E7067AC9}">
      <dgm:prSet/>
      <dgm:spPr/>
      <dgm:t>
        <a:bodyPr/>
        <a:lstStyle/>
        <a:p>
          <a:endParaRPr lang="fr-FR"/>
        </a:p>
      </dgm:t>
    </dgm:pt>
    <dgm:pt modelId="{5BFD662D-B5B4-D04C-AB1A-614C457B7D67}" type="pres">
      <dgm:prSet presAssocID="{0D858060-8A63-F54A-BCBA-08ED333DC50D}" presName="compositeShape" presStyleCnt="0">
        <dgm:presLayoutVars>
          <dgm:chMax val="7"/>
          <dgm:dir/>
          <dgm:resizeHandles val="exact"/>
        </dgm:presLayoutVars>
      </dgm:prSet>
      <dgm:spPr/>
    </dgm:pt>
    <dgm:pt modelId="{25905738-D8D7-4044-A745-308D287074F0}" type="pres">
      <dgm:prSet presAssocID="{0D4DBF52-CBEA-5047-8547-0CFB4C81A53E}" presName="circ1" presStyleLbl="vennNode1" presStyleIdx="0" presStyleCnt="5"/>
      <dgm:spPr/>
    </dgm:pt>
    <dgm:pt modelId="{AB4D3A53-BE57-E743-B0DD-B287A1FC8E1D}" type="pres">
      <dgm:prSet presAssocID="{0D4DBF52-CBEA-5047-8547-0CFB4C81A53E}" presName="circ1Tx" presStyleLbl="revTx" presStyleIdx="0" presStyleCnt="0">
        <dgm:presLayoutVars>
          <dgm:chMax val="0"/>
          <dgm:chPref val="0"/>
          <dgm:bulletEnabled val="1"/>
        </dgm:presLayoutVars>
      </dgm:prSet>
      <dgm:spPr/>
    </dgm:pt>
    <dgm:pt modelId="{DC403D54-FD95-D141-9377-4DFCA2C25022}" type="pres">
      <dgm:prSet presAssocID="{4A3EBF3F-B861-6A42-92BF-0A93E7D71A3B}" presName="circ2" presStyleLbl="vennNode1" presStyleIdx="1" presStyleCnt="5"/>
      <dgm:spPr/>
    </dgm:pt>
    <dgm:pt modelId="{6CD0472B-9AA8-6A4B-B54C-0814CC24B331}" type="pres">
      <dgm:prSet presAssocID="{4A3EBF3F-B861-6A42-92BF-0A93E7D71A3B}" presName="circ2Tx" presStyleLbl="revTx" presStyleIdx="0" presStyleCnt="0">
        <dgm:presLayoutVars>
          <dgm:chMax val="0"/>
          <dgm:chPref val="0"/>
          <dgm:bulletEnabled val="1"/>
        </dgm:presLayoutVars>
      </dgm:prSet>
      <dgm:spPr/>
    </dgm:pt>
    <dgm:pt modelId="{12968EE6-4376-0D45-A107-1FF558A12D0C}" type="pres">
      <dgm:prSet presAssocID="{C5FE6FD4-767F-084C-B7D1-871099E7E0AC}" presName="circ3" presStyleLbl="vennNode1" presStyleIdx="2" presStyleCnt="5"/>
      <dgm:spPr/>
    </dgm:pt>
    <dgm:pt modelId="{0C98F57F-08B9-C843-9623-CCC79F4398A1}" type="pres">
      <dgm:prSet presAssocID="{C5FE6FD4-767F-084C-B7D1-871099E7E0AC}" presName="circ3Tx" presStyleLbl="revTx" presStyleIdx="0" presStyleCnt="0">
        <dgm:presLayoutVars>
          <dgm:chMax val="0"/>
          <dgm:chPref val="0"/>
          <dgm:bulletEnabled val="1"/>
        </dgm:presLayoutVars>
      </dgm:prSet>
      <dgm:spPr/>
    </dgm:pt>
    <dgm:pt modelId="{AB9F1A55-657A-8543-B37F-B86539206F02}" type="pres">
      <dgm:prSet presAssocID="{5645AE49-9728-6F47-935F-1CE0795E285B}" presName="circ4" presStyleLbl="vennNode1" presStyleIdx="3" presStyleCnt="5"/>
      <dgm:spPr/>
    </dgm:pt>
    <dgm:pt modelId="{F116B9C9-38EF-6D48-BEBD-BA5E5E26B8CE}" type="pres">
      <dgm:prSet presAssocID="{5645AE49-9728-6F47-935F-1CE0795E285B}" presName="circ4Tx" presStyleLbl="revTx" presStyleIdx="0" presStyleCnt="0">
        <dgm:presLayoutVars>
          <dgm:chMax val="0"/>
          <dgm:chPref val="0"/>
          <dgm:bulletEnabled val="1"/>
        </dgm:presLayoutVars>
      </dgm:prSet>
      <dgm:spPr/>
    </dgm:pt>
    <dgm:pt modelId="{996C4971-F374-8444-96E9-3D0E693546F1}" type="pres">
      <dgm:prSet presAssocID="{4811EE3A-64B2-1646-8DF0-CDDB0C72FF11}" presName="circ5" presStyleLbl="vennNode1" presStyleIdx="4" presStyleCnt="5"/>
      <dgm:spPr/>
    </dgm:pt>
    <dgm:pt modelId="{9FE7BAE9-37BC-604D-BA54-4102579D5534}" type="pres">
      <dgm:prSet presAssocID="{4811EE3A-64B2-1646-8DF0-CDDB0C72FF11}" presName="circ5Tx" presStyleLbl="revTx" presStyleIdx="0" presStyleCnt="0">
        <dgm:presLayoutVars>
          <dgm:chMax val="0"/>
          <dgm:chPref val="0"/>
          <dgm:bulletEnabled val="1"/>
        </dgm:presLayoutVars>
      </dgm:prSet>
      <dgm:spPr/>
    </dgm:pt>
  </dgm:ptLst>
  <dgm:cxnLst>
    <dgm:cxn modelId="{03DCAA0E-B300-4541-832B-9088F7922EE2}" srcId="{0D858060-8A63-F54A-BCBA-08ED333DC50D}" destId="{4A3EBF3F-B861-6A42-92BF-0A93E7D71A3B}" srcOrd="1" destOrd="0" parTransId="{22746921-5FBA-1B41-9F63-CDA04C1A7E99}" sibTransId="{960B7F16-95DE-844D-B4C7-4CD9B7A81AB5}"/>
    <dgm:cxn modelId="{8CF2381E-F843-E64D-A50B-712E67B1DD95}" type="presOf" srcId="{5645AE49-9728-6F47-935F-1CE0795E285B}" destId="{F116B9C9-38EF-6D48-BEBD-BA5E5E26B8CE}" srcOrd="0" destOrd="0" presId="urn:microsoft.com/office/officeart/2005/8/layout/venn1"/>
    <dgm:cxn modelId="{679F8E40-0AD2-6E47-A271-90B4594DE309}" type="presOf" srcId="{4811EE3A-64B2-1646-8DF0-CDDB0C72FF11}" destId="{9FE7BAE9-37BC-604D-BA54-4102579D5534}" srcOrd="0" destOrd="0" presId="urn:microsoft.com/office/officeart/2005/8/layout/venn1"/>
    <dgm:cxn modelId="{0E48FC4C-A74C-FE47-B6E9-FEB1B7B308A9}" type="presOf" srcId="{0D4DBF52-CBEA-5047-8547-0CFB4C81A53E}" destId="{AB4D3A53-BE57-E743-B0DD-B287A1FC8E1D}" srcOrd="0" destOrd="0" presId="urn:microsoft.com/office/officeart/2005/8/layout/venn1"/>
    <dgm:cxn modelId="{2927EB51-7915-664B-9503-DF8EBEF08211}" type="presOf" srcId="{C5FE6FD4-767F-084C-B7D1-871099E7E0AC}" destId="{0C98F57F-08B9-C843-9623-CCC79F4398A1}" srcOrd="0" destOrd="0" presId="urn:microsoft.com/office/officeart/2005/8/layout/venn1"/>
    <dgm:cxn modelId="{89BFF681-EA7E-E143-BCE7-6D34E7067AC9}" srcId="{0D858060-8A63-F54A-BCBA-08ED333DC50D}" destId="{4811EE3A-64B2-1646-8DF0-CDDB0C72FF11}" srcOrd="4" destOrd="0" parTransId="{E0127EE0-7FFF-5A42-90C3-31FAB63773D6}" sibTransId="{25A6F77A-5FC8-A446-912C-2A778D8E0CC1}"/>
    <dgm:cxn modelId="{CF1F438E-D139-1649-B55F-2EC6F9BC4793}" srcId="{0D858060-8A63-F54A-BCBA-08ED333DC50D}" destId="{C5FE6FD4-767F-084C-B7D1-871099E7E0AC}" srcOrd="2" destOrd="0" parTransId="{742C89AC-4686-1E48-973F-EB87CA1DC359}" sibTransId="{245C0C4E-5D58-1441-BE28-2FD6E310E70C}"/>
    <dgm:cxn modelId="{02DA149E-1BC1-3640-92E4-18E67EF34D82}" srcId="{0D858060-8A63-F54A-BCBA-08ED333DC50D}" destId="{5645AE49-9728-6F47-935F-1CE0795E285B}" srcOrd="3" destOrd="0" parTransId="{0B35C2AC-993E-934A-A965-60D4C1094777}" sibTransId="{0765FF10-80B5-1548-AB52-6E214BE621C9}"/>
    <dgm:cxn modelId="{EA30FAD8-2BE2-8D4C-A607-1DF4AE28A01A}" srcId="{0D858060-8A63-F54A-BCBA-08ED333DC50D}" destId="{0D4DBF52-CBEA-5047-8547-0CFB4C81A53E}" srcOrd="0" destOrd="0" parTransId="{30236167-D112-8442-9D51-5564846E323F}" sibTransId="{A4645BDE-0430-CC4E-B9C5-B7535D9626AD}"/>
    <dgm:cxn modelId="{FCE0CEDD-A3EC-3140-B656-B6CED56366BC}" type="presOf" srcId="{0D858060-8A63-F54A-BCBA-08ED333DC50D}" destId="{5BFD662D-B5B4-D04C-AB1A-614C457B7D67}" srcOrd="0" destOrd="0" presId="urn:microsoft.com/office/officeart/2005/8/layout/venn1"/>
    <dgm:cxn modelId="{4BA4BDF4-E85F-7741-ACEA-0FBA581F8C46}" type="presOf" srcId="{4A3EBF3F-B861-6A42-92BF-0A93E7D71A3B}" destId="{6CD0472B-9AA8-6A4B-B54C-0814CC24B331}" srcOrd="0" destOrd="0" presId="urn:microsoft.com/office/officeart/2005/8/layout/venn1"/>
    <dgm:cxn modelId="{C7D60CC1-6382-9441-A286-3EBBFE59DD11}" type="presParOf" srcId="{5BFD662D-B5B4-D04C-AB1A-614C457B7D67}" destId="{25905738-D8D7-4044-A745-308D287074F0}" srcOrd="0" destOrd="0" presId="urn:microsoft.com/office/officeart/2005/8/layout/venn1"/>
    <dgm:cxn modelId="{87B2504F-E1BD-B74E-80E6-8B85DDA82A50}" type="presParOf" srcId="{5BFD662D-B5B4-D04C-AB1A-614C457B7D67}" destId="{AB4D3A53-BE57-E743-B0DD-B287A1FC8E1D}" srcOrd="1" destOrd="0" presId="urn:microsoft.com/office/officeart/2005/8/layout/venn1"/>
    <dgm:cxn modelId="{5572BA6D-611D-C146-95E8-18F142712846}" type="presParOf" srcId="{5BFD662D-B5B4-D04C-AB1A-614C457B7D67}" destId="{DC403D54-FD95-D141-9377-4DFCA2C25022}" srcOrd="2" destOrd="0" presId="urn:microsoft.com/office/officeart/2005/8/layout/venn1"/>
    <dgm:cxn modelId="{102EFA05-1702-E949-8B18-922DE5DDD525}" type="presParOf" srcId="{5BFD662D-B5B4-D04C-AB1A-614C457B7D67}" destId="{6CD0472B-9AA8-6A4B-B54C-0814CC24B331}" srcOrd="3" destOrd="0" presId="urn:microsoft.com/office/officeart/2005/8/layout/venn1"/>
    <dgm:cxn modelId="{EA294379-64E9-394D-B942-52164CEBE3A8}" type="presParOf" srcId="{5BFD662D-B5B4-D04C-AB1A-614C457B7D67}" destId="{12968EE6-4376-0D45-A107-1FF558A12D0C}" srcOrd="4" destOrd="0" presId="urn:microsoft.com/office/officeart/2005/8/layout/venn1"/>
    <dgm:cxn modelId="{D44B95CC-D0BC-934B-8C3C-A14BCD9E3C0A}" type="presParOf" srcId="{5BFD662D-B5B4-D04C-AB1A-614C457B7D67}" destId="{0C98F57F-08B9-C843-9623-CCC79F4398A1}" srcOrd="5" destOrd="0" presId="urn:microsoft.com/office/officeart/2005/8/layout/venn1"/>
    <dgm:cxn modelId="{BEC9D489-E60F-C943-A510-EE8ABA41B554}" type="presParOf" srcId="{5BFD662D-B5B4-D04C-AB1A-614C457B7D67}" destId="{AB9F1A55-657A-8543-B37F-B86539206F02}" srcOrd="6" destOrd="0" presId="urn:microsoft.com/office/officeart/2005/8/layout/venn1"/>
    <dgm:cxn modelId="{EF9DDA3C-9AD2-9648-8F82-63765E1B8D2B}" type="presParOf" srcId="{5BFD662D-B5B4-D04C-AB1A-614C457B7D67}" destId="{F116B9C9-38EF-6D48-BEBD-BA5E5E26B8CE}" srcOrd="7" destOrd="0" presId="urn:microsoft.com/office/officeart/2005/8/layout/venn1"/>
    <dgm:cxn modelId="{5A086F60-735A-F74D-BD24-816C8C3AFD9F}" type="presParOf" srcId="{5BFD662D-B5B4-D04C-AB1A-614C457B7D67}" destId="{996C4971-F374-8444-96E9-3D0E693546F1}" srcOrd="8" destOrd="0" presId="urn:microsoft.com/office/officeart/2005/8/layout/venn1"/>
    <dgm:cxn modelId="{C18C1EC0-0C17-5849-B03E-4A457B566568}" type="presParOf" srcId="{5BFD662D-B5B4-D04C-AB1A-614C457B7D67}" destId="{9FE7BAE9-37BC-604D-BA54-4102579D5534}"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98DCE2-6D6F-294E-960F-EC8008935CAB}" type="doc">
      <dgm:prSet loTypeId="urn:microsoft.com/office/officeart/2005/8/layout/venn1" loCatId="" qsTypeId="urn:microsoft.com/office/officeart/2005/8/quickstyle/3d3" qsCatId="3D" csTypeId="urn:microsoft.com/office/officeart/2005/8/colors/colorful1" csCatId="colorful" phldr="1"/>
      <dgm:spPr/>
    </dgm:pt>
    <dgm:pt modelId="{ABFF4F3C-A001-8341-9AC5-7E24336FA283}">
      <dgm:prSet phldrT="[Texte]"/>
      <dgm:spPr/>
      <dgm:t>
        <a:bodyPr/>
        <a:lstStyle/>
        <a:p>
          <a:pPr>
            <a:lnSpc>
              <a:spcPct val="150000"/>
            </a:lnSpc>
          </a:pPr>
          <a:r>
            <a:rPr lang="fr-FR">
              <a:latin typeface="Arial" panose="020B0604020202020204" pitchFamily="34" charset="0"/>
              <a:cs typeface="Arial" panose="020B0604020202020204" pitchFamily="34" charset="0"/>
            </a:rPr>
            <a:t>Contenu des apprentissages: visuels et auditifs</a:t>
          </a:r>
        </a:p>
      </dgm:t>
    </dgm:pt>
    <dgm:pt modelId="{FA0FEB3A-5116-5043-8F9E-2A45CEC0B4A3}" type="parTrans" cxnId="{D4FBE281-8E9D-7F49-9701-0286AA1D3D94}">
      <dgm:prSet/>
      <dgm:spPr/>
      <dgm:t>
        <a:bodyPr/>
        <a:lstStyle/>
        <a:p>
          <a:endParaRPr lang="fr-FR"/>
        </a:p>
      </dgm:t>
    </dgm:pt>
    <dgm:pt modelId="{FFF796FD-BE82-CC4A-9678-2C3497C73843}" type="sibTrans" cxnId="{D4FBE281-8E9D-7F49-9701-0286AA1D3D94}">
      <dgm:prSet/>
      <dgm:spPr/>
      <dgm:t>
        <a:bodyPr/>
        <a:lstStyle/>
        <a:p>
          <a:endParaRPr lang="fr-FR"/>
        </a:p>
      </dgm:t>
    </dgm:pt>
    <dgm:pt modelId="{FB0A61BD-28D7-8846-B735-56DA666030F0}">
      <dgm:prSet phldrT="[Texte]"/>
      <dgm:spPr/>
      <dgm:t>
        <a:bodyPr/>
        <a:lstStyle/>
        <a:p>
          <a:r>
            <a:rPr lang="fr-FR">
              <a:latin typeface="Arial" panose="020B0604020202020204" pitchFamily="34" charset="0"/>
              <a:cs typeface="Arial" panose="020B0604020202020204" pitchFamily="34" charset="0"/>
            </a:rPr>
            <a:t>Ergonomie</a:t>
          </a:r>
        </a:p>
      </dgm:t>
    </dgm:pt>
    <dgm:pt modelId="{77812F59-263C-9541-AE68-AE8EBAC7C7D5}" type="parTrans" cxnId="{E14745BA-95D6-7E40-BCB3-11B724C698CE}">
      <dgm:prSet/>
      <dgm:spPr/>
      <dgm:t>
        <a:bodyPr/>
        <a:lstStyle/>
        <a:p>
          <a:endParaRPr lang="fr-FR"/>
        </a:p>
      </dgm:t>
    </dgm:pt>
    <dgm:pt modelId="{E57304EA-A5B8-794D-A235-F0B5090CB0AA}" type="sibTrans" cxnId="{E14745BA-95D6-7E40-BCB3-11B724C698CE}">
      <dgm:prSet/>
      <dgm:spPr/>
      <dgm:t>
        <a:bodyPr/>
        <a:lstStyle/>
        <a:p>
          <a:endParaRPr lang="fr-FR"/>
        </a:p>
      </dgm:t>
    </dgm:pt>
    <dgm:pt modelId="{25CD7AEA-37ED-2A4F-82F9-497445736730}">
      <dgm:prSet phldrT="[Texte]"/>
      <dgm:spPr/>
      <dgm:t>
        <a:bodyPr/>
        <a:lstStyle/>
        <a:p>
          <a:r>
            <a:rPr lang="fr-FR">
              <a:latin typeface="Arial" panose="020B0604020202020204" pitchFamily="34" charset="0"/>
              <a:cs typeface="Arial" panose="020B0604020202020204" pitchFamily="34" charset="0"/>
            </a:rPr>
            <a:t>Emotions</a:t>
          </a:r>
        </a:p>
      </dgm:t>
    </dgm:pt>
    <dgm:pt modelId="{ACA8C35C-3311-B543-AFC2-0EC90AAA90B3}" type="parTrans" cxnId="{67768782-F4DF-4A4D-85F7-1F311BB7A4C9}">
      <dgm:prSet/>
      <dgm:spPr/>
      <dgm:t>
        <a:bodyPr/>
        <a:lstStyle/>
        <a:p>
          <a:endParaRPr lang="fr-FR"/>
        </a:p>
      </dgm:t>
    </dgm:pt>
    <dgm:pt modelId="{26541DA4-0A22-1147-86EB-A1DBE3D67DA5}" type="sibTrans" cxnId="{67768782-F4DF-4A4D-85F7-1F311BB7A4C9}">
      <dgm:prSet/>
      <dgm:spPr/>
      <dgm:t>
        <a:bodyPr/>
        <a:lstStyle/>
        <a:p>
          <a:endParaRPr lang="fr-FR"/>
        </a:p>
      </dgm:t>
    </dgm:pt>
    <dgm:pt modelId="{3857B437-7300-9647-A09C-C5C0049F1502}">
      <dgm:prSet phldrT="[Texte]"/>
      <dgm:spPr/>
      <dgm:t>
        <a:bodyPr/>
        <a:lstStyle/>
        <a:p>
          <a:pPr>
            <a:lnSpc>
              <a:spcPct val="150000"/>
            </a:lnSpc>
          </a:pPr>
          <a:r>
            <a:rPr lang="fr-FR">
              <a:latin typeface="Arial" panose="020B0604020202020204" pitchFamily="34" charset="0"/>
              <a:cs typeface="Arial" panose="020B0604020202020204" pitchFamily="34" charset="0"/>
            </a:rPr>
            <a:t>Interaction sociale sécurisée</a:t>
          </a:r>
        </a:p>
      </dgm:t>
    </dgm:pt>
    <dgm:pt modelId="{D362C093-800E-ED4E-9C33-34B634118BAE}" type="parTrans" cxnId="{EAC1E46E-927C-934E-921F-34DA66D59992}">
      <dgm:prSet/>
      <dgm:spPr/>
      <dgm:t>
        <a:bodyPr/>
        <a:lstStyle/>
        <a:p>
          <a:endParaRPr lang="fr-FR"/>
        </a:p>
      </dgm:t>
    </dgm:pt>
    <dgm:pt modelId="{9410AB12-C4BB-4847-825D-38E7590688D0}" type="sibTrans" cxnId="{EAC1E46E-927C-934E-921F-34DA66D59992}">
      <dgm:prSet/>
      <dgm:spPr/>
      <dgm:t>
        <a:bodyPr/>
        <a:lstStyle/>
        <a:p>
          <a:endParaRPr lang="fr-FR"/>
        </a:p>
      </dgm:t>
    </dgm:pt>
    <dgm:pt modelId="{B7C6A347-2F73-A246-A47C-3EA30795DBCF}">
      <dgm:prSet phldrT="[Texte]"/>
      <dgm:spPr/>
      <dgm:t>
        <a:bodyPr/>
        <a:lstStyle/>
        <a:p>
          <a:pPr>
            <a:lnSpc>
              <a:spcPct val="150000"/>
            </a:lnSpc>
          </a:pPr>
          <a:r>
            <a:rPr lang="fr-FR">
              <a:latin typeface="Arial" panose="020B0604020202020204" pitchFamily="34" charset="0"/>
              <a:cs typeface="Arial" panose="020B0604020202020204" pitchFamily="34" charset="0"/>
            </a:rPr>
            <a:t>Liberté d'utilisation des dispositifs numériques</a:t>
          </a:r>
        </a:p>
      </dgm:t>
    </dgm:pt>
    <dgm:pt modelId="{C9D496FD-3873-544A-82F8-65271A614101}" type="parTrans" cxnId="{23346283-728B-4944-9151-4A0F947F8B3B}">
      <dgm:prSet/>
      <dgm:spPr/>
      <dgm:t>
        <a:bodyPr/>
        <a:lstStyle/>
        <a:p>
          <a:endParaRPr lang="fr-FR"/>
        </a:p>
      </dgm:t>
    </dgm:pt>
    <dgm:pt modelId="{1F4B0F5A-1716-2544-8875-3C57A11CC12E}" type="sibTrans" cxnId="{23346283-728B-4944-9151-4A0F947F8B3B}">
      <dgm:prSet/>
      <dgm:spPr/>
      <dgm:t>
        <a:bodyPr/>
        <a:lstStyle/>
        <a:p>
          <a:endParaRPr lang="fr-FR"/>
        </a:p>
      </dgm:t>
    </dgm:pt>
    <dgm:pt modelId="{58302E91-B77C-C34F-9F50-45688FD22015}">
      <dgm:prSet phldrT="[Texte]"/>
      <dgm:spPr/>
      <dgm:t>
        <a:bodyPr/>
        <a:lstStyle/>
        <a:p>
          <a:r>
            <a:rPr lang="fr-FR">
              <a:latin typeface="Arial" panose="020B0604020202020204" pitchFamily="34" charset="0"/>
              <a:cs typeface="Arial" panose="020B0604020202020204" pitchFamily="34" charset="0"/>
            </a:rPr>
            <a:t>Connectivité</a:t>
          </a:r>
        </a:p>
      </dgm:t>
    </dgm:pt>
    <dgm:pt modelId="{B6FF8CB3-DE0C-1C4F-8F52-9CA175F997C7}" type="parTrans" cxnId="{7CCF7AB3-6EDF-9F4C-BD10-F2B0909FBEEC}">
      <dgm:prSet/>
      <dgm:spPr/>
      <dgm:t>
        <a:bodyPr/>
        <a:lstStyle/>
        <a:p>
          <a:endParaRPr lang="fr-FR"/>
        </a:p>
      </dgm:t>
    </dgm:pt>
    <dgm:pt modelId="{9A0B5B7C-91BF-E842-B828-8824D71DCA7D}" type="sibTrans" cxnId="{7CCF7AB3-6EDF-9F4C-BD10-F2B0909FBEEC}">
      <dgm:prSet/>
      <dgm:spPr/>
      <dgm:t>
        <a:bodyPr/>
        <a:lstStyle/>
        <a:p>
          <a:endParaRPr lang="fr-FR"/>
        </a:p>
      </dgm:t>
    </dgm:pt>
    <dgm:pt modelId="{297412E6-50F8-D146-AE92-340BA4CCD253}" type="pres">
      <dgm:prSet presAssocID="{6398DCE2-6D6F-294E-960F-EC8008935CAB}" presName="compositeShape" presStyleCnt="0">
        <dgm:presLayoutVars>
          <dgm:chMax val="7"/>
          <dgm:dir/>
          <dgm:resizeHandles val="exact"/>
        </dgm:presLayoutVars>
      </dgm:prSet>
      <dgm:spPr/>
    </dgm:pt>
    <dgm:pt modelId="{1C0E73CE-240D-9046-A546-C9C55FE0F828}" type="pres">
      <dgm:prSet presAssocID="{ABFF4F3C-A001-8341-9AC5-7E24336FA283}" presName="circ1" presStyleLbl="vennNode1" presStyleIdx="0" presStyleCnt="6"/>
      <dgm:spPr/>
    </dgm:pt>
    <dgm:pt modelId="{06C19E31-4497-7F48-9814-EB7FB8249B03}" type="pres">
      <dgm:prSet presAssocID="{ABFF4F3C-A001-8341-9AC5-7E24336FA283}" presName="circ1Tx" presStyleLbl="revTx" presStyleIdx="0" presStyleCnt="0">
        <dgm:presLayoutVars>
          <dgm:chMax val="0"/>
          <dgm:chPref val="0"/>
          <dgm:bulletEnabled val="1"/>
        </dgm:presLayoutVars>
      </dgm:prSet>
      <dgm:spPr/>
    </dgm:pt>
    <dgm:pt modelId="{7378F002-E6E0-2046-91FF-A32A482EA00E}" type="pres">
      <dgm:prSet presAssocID="{FB0A61BD-28D7-8846-B735-56DA666030F0}" presName="circ2" presStyleLbl="vennNode1" presStyleIdx="1" presStyleCnt="6"/>
      <dgm:spPr/>
    </dgm:pt>
    <dgm:pt modelId="{0A3C4BED-73B5-E843-B3B5-B583F2B4E91C}" type="pres">
      <dgm:prSet presAssocID="{FB0A61BD-28D7-8846-B735-56DA666030F0}" presName="circ2Tx" presStyleLbl="revTx" presStyleIdx="0" presStyleCnt="0">
        <dgm:presLayoutVars>
          <dgm:chMax val="0"/>
          <dgm:chPref val="0"/>
          <dgm:bulletEnabled val="1"/>
        </dgm:presLayoutVars>
      </dgm:prSet>
      <dgm:spPr/>
    </dgm:pt>
    <dgm:pt modelId="{ACEA2FE8-2974-5C41-98E6-A8ED6C593260}" type="pres">
      <dgm:prSet presAssocID="{25CD7AEA-37ED-2A4F-82F9-497445736730}" presName="circ3" presStyleLbl="vennNode1" presStyleIdx="2" presStyleCnt="6"/>
      <dgm:spPr/>
    </dgm:pt>
    <dgm:pt modelId="{482DDB9A-BE8E-0241-AFE0-98699FFA54B5}" type="pres">
      <dgm:prSet presAssocID="{25CD7AEA-37ED-2A4F-82F9-497445736730}" presName="circ3Tx" presStyleLbl="revTx" presStyleIdx="0" presStyleCnt="0">
        <dgm:presLayoutVars>
          <dgm:chMax val="0"/>
          <dgm:chPref val="0"/>
          <dgm:bulletEnabled val="1"/>
        </dgm:presLayoutVars>
      </dgm:prSet>
      <dgm:spPr/>
    </dgm:pt>
    <dgm:pt modelId="{BBF73C7A-BAE8-494D-992B-C743D18E8F3C}" type="pres">
      <dgm:prSet presAssocID="{3857B437-7300-9647-A09C-C5C0049F1502}" presName="circ4" presStyleLbl="vennNode1" presStyleIdx="3" presStyleCnt="6"/>
      <dgm:spPr/>
    </dgm:pt>
    <dgm:pt modelId="{A349858B-EB8C-CB49-BF4A-0E86D403CEF0}" type="pres">
      <dgm:prSet presAssocID="{3857B437-7300-9647-A09C-C5C0049F1502}" presName="circ4Tx" presStyleLbl="revTx" presStyleIdx="0" presStyleCnt="0">
        <dgm:presLayoutVars>
          <dgm:chMax val="0"/>
          <dgm:chPref val="0"/>
          <dgm:bulletEnabled val="1"/>
        </dgm:presLayoutVars>
      </dgm:prSet>
      <dgm:spPr/>
    </dgm:pt>
    <dgm:pt modelId="{26E5B6ED-A9B1-BE4C-9DDC-9721571FFB77}" type="pres">
      <dgm:prSet presAssocID="{B7C6A347-2F73-A246-A47C-3EA30795DBCF}" presName="circ5" presStyleLbl="vennNode1" presStyleIdx="4" presStyleCnt="6"/>
      <dgm:spPr/>
    </dgm:pt>
    <dgm:pt modelId="{82007044-0575-C344-8D90-60E0C3B05B61}" type="pres">
      <dgm:prSet presAssocID="{B7C6A347-2F73-A246-A47C-3EA30795DBCF}" presName="circ5Tx" presStyleLbl="revTx" presStyleIdx="0" presStyleCnt="0">
        <dgm:presLayoutVars>
          <dgm:chMax val="0"/>
          <dgm:chPref val="0"/>
          <dgm:bulletEnabled val="1"/>
        </dgm:presLayoutVars>
      </dgm:prSet>
      <dgm:spPr/>
    </dgm:pt>
    <dgm:pt modelId="{44D66ADA-CABA-3641-A052-6C6A6E9143DE}" type="pres">
      <dgm:prSet presAssocID="{58302E91-B77C-C34F-9F50-45688FD22015}" presName="circ6" presStyleLbl="vennNode1" presStyleIdx="5" presStyleCnt="6"/>
      <dgm:spPr/>
    </dgm:pt>
    <dgm:pt modelId="{1668D4A5-320D-D747-9AB9-E7F26111D126}" type="pres">
      <dgm:prSet presAssocID="{58302E91-B77C-C34F-9F50-45688FD22015}" presName="circ6Tx" presStyleLbl="revTx" presStyleIdx="0" presStyleCnt="0">
        <dgm:presLayoutVars>
          <dgm:chMax val="0"/>
          <dgm:chPref val="0"/>
          <dgm:bulletEnabled val="1"/>
        </dgm:presLayoutVars>
      </dgm:prSet>
      <dgm:spPr/>
    </dgm:pt>
  </dgm:ptLst>
  <dgm:cxnLst>
    <dgm:cxn modelId="{210EE12F-7B4D-5E4E-B671-D8243993FD74}" type="presOf" srcId="{FB0A61BD-28D7-8846-B735-56DA666030F0}" destId="{0A3C4BED-73B5-E843-B3B5-B583F2B4E91C}" srcOrd="0" destOrd="0" presId="urn:microsoft.com/office/officeart/2005/8/layout/venn1"/>
    <dgm:cxn modelId="{D6ED1136-AA17-5F42-ACA9-34495716701D}" type="presOf" srcId="{3857B437-7300-9647-A09C-C5C0049F1502}" destId="{A349858B-EB8C-CB49-BF4A-0E86D403CEF0}" srcOrd="0" destOrd="0" presId="urn:microsoft.com/office/officeart/2005/8/layout/venn1"/>
    <dgm:cxn modelId="{FC042E45-D3DB-A341-85CB-9A19F346580A}" type="presOf" srcId="{58302E91-B77C-C34F-9F50-45688FD22015}" destId="{1668D4A5-320D-D747-9AB9-E7F26111D126}" srcOrd="0" destOrd="0" presId="urn:microsoft.com/office/officeart/2005/8/layout/venn1"/>
    <dgm:cxn modelId="{EAC1E46E-927C-934E-921F-34DA66D59992}" srcId="{6398DCE2-6D6F-294E-960F-EC8008935CAB}" destId="{3857B437-7300-9647-A09C-C5C0049F1502}" srcOrd="3" destOrd="0" parTransId="{D362C093-800E-ED4E-9C33-34B634118BAE}" sibTransId="{9410AB12-C4BB-4847-825D-38E7590688D0}"/>
    <dgm:cxn modelId="{1FCC5C56-6570-2F47-A9AD-884E58616A91}" type="presOf" srcId="{25CD7AEA-37ED-2A4F-82F9-497445736730}" destId="{482DDB9A-BE8E-0241-AFE0-98699FFA54B5}" srcOrd="0" destOrd="0" presId="urn:microsoft.com/office/officeart/2005/8/layout/venn1"/>
    <dgm:cxn modelId="{D4FBE281-8E9D-7F49-9701-0286AA1D3D94}" srcId="{6398DCE2-6D6F-294E-960F-EC8008935CAB}" destId="{ABFF4F3C-A001-8341-9AC5-7E24336FA283}" srcOrd="0" destOrd="0" parTransId="{FA0FEB3A-5116-5043-8F9E-2A45CEC0B4A3}" sibTransId="{FFF796FD-BE82-CC4A-9678-2C3497C73843}"/>
    <dgm:cxn modelId="{B78B1D82-5F34-0349-B28B-E6308F3AAB24}" type="presOf" srcId="{B7C6A347-2F73-A246-A47C-3EA30795DBCF}" destId="{82007044-0575-C344-8D90-60E0C3B05B61}" srcOrd="0" destOrd="0" presId="urn:microsoft.com/office/officeart/2005/8/layout/venn1"/>
    <dgm:cxn modelId="{67768782-F4DF-4A4D-85F7-1F311BB7A4C9}" srcId="{6398DCE2-6D6F-294E-960F-EC8008935CAB}" destId="{25CD7AEA-37ED-2A4F-82F9-497445736730}" srcOrd="2" destOrd="0" parTransId="{ACA8C35C-3311-B543-AFC2-0EC90AAA90B3}" sibTransId="{26541DA4-0A22-1147-86EB-A1DBE3D67DA5}"/>
    <dgm:cxn modelId="{23346283-728B-4944-9151-4A0F947F8B3B}" srcId="{6398DCE2-6D6F-294E-960F-EC8008935CAB}" destId="{B7C6A347-2F73-A246-A47C-3EA30795DBCF}" srcOrd="4" destOrd="0" parTransId="{C9D496FD-3873-544A-82F8-65271A614101}" sibTransId="{1F4B0F5A-1716-2544-8875-3C57A11CC12E}"/>
    <dgm:cxn modelId="{5E837CB0-BA50-CC41-AC9C-20FF084ABDF7}" type="presOf" srcId="{6398DCE2-6D6F-294E-960F-EC8008935CAB}" destId="{297412E6-50F8-D146-AE92-340BA4CCD253}" srcOrd="0" destOrd="0" presId="urn:microsoft.com/office/officeart/2005/8/layout/venn1"/>
    <dgm:cxn modelId="{7CCF7AB3-6EDF-9F4C-BD10-F2B0909FBEEC}" srcId="{6398DCE2-6D6F-294E-960F-EC8008935CAB}" destId="{58302E91-B77C-C34F-9F50-45688FD22015}" srcOrd="5" destOrd="0" parTransId="{B6FF8CB3-DE0C-1C4F-8F52-9CA175F997C7}" sibTransId="{9A0B5B7C-91BF-E842-B828-8824D71DCA7D}"/>
    <dgm:cxn modelId="{E14745BA-95D6-7E40-BCB3-11B724C698CE}" srcId="{6398DCE2-6D6F-294E-960F-EC8008935CAB}" destId="{FB0A61BD-28D7-8846-B735-56DA666030F0}" srcOrd="1" destOrd="0" parTransId="{77812F59-263C-9541-AE68-AE8EBAC7C7D5}" sibTransId="{E57304EA-A5B8-794D-A235-F0B5090CB0AA}"/>
    <dgm:cxn modelId="{AF80CBF9-CF48-A443-A854-AACC4426476A}" type="presOf" srcId="{ABFF4F3C-A001-8341-9AC5-7E24336FA283}" destId="{06C19E31-4497-7F48-9814-EB7FB8249B03}" srcOrd="0" destOrd="0" presId="urn:microsoft.com/office/officeart/2005/8/layout/venn1"/>
    <dgm:cxn modelId="{44B3F3D1-58DF-3844-8710-7CA2A32BD37F}" type="presParOf" srcId="{297412E6-50F8-D146-AE92-340BA4CCD253}" destId="{1C0E73CE-240D-9046-A546-C9C55FE0F828}" srcOrd="0" destOrd="0" presId="urn:microsoft.com/office/officeart/2005/8/layout/venn1"/>
    <dgm:cxn modelId="{BDB478E0-BEA2-9549-A4DD-64640002E32A}" type="presParOf" srcId="{297412E6-50F8-D146-AE92-340BA4CCD253}" destId="{06C19E31-4497-7F48-9814-EB7FB8249B03}" srcOrd="1" destOrd="0" presId="urn:microsoft.com/office/officeart/2005/8/layout/venn1"/>
    <dgm:cxn modelId="{AEA30F77-2BFD-8940-81FF-665659113F31}" type="presParOf" srcId="{297412E6-50F8-D146-AE92-340BA4CCD253}" destId="{7378F002-E6E0-2046-91FF-A32A482EA00E}" srcOrd="2" destOrd="0" presId="urn:microsoft.com/office/officeart/2005/8/layout/venn1"/>
    <dgm:cxn modelId="{12306102-9B36-CD47-A938-1FDF36C14D66}" type="presParOf" srcId="{297412E6-50F8-D146-AE92-340BA4CCD253}" destId="{0A3C4BED-73B5-E843-B3B5-B583F2B4E91C}" srcOrd="3" destOrd="0" presId="urn:microsoft.com/office/officeart/2005/8/layout/venn1"/>
    <dgm:cxn modelId="{5DC9EE4E-7AD8-B449-8BB4-1DCB9E20DCC2}" type="presParOf" srcId="{297412E6-50F8-D146-AE92-340BA4CCD253}" destId="{ACEA2FE8-2974-5C41-98E6-A8ED6C593260}" srcOrd="4" destOrd="0" presId="urn:microsoft.com/office/officeart/2005/8/layout/venn1"/>
    <dgm:cxn modelId="{5C78BCB0-B8F9-A94A-98E4-E1B2CD133AF9}" type="presParOf" srcId="{297412E6-50F8-D146-AE92-340BA4CCD253}" destId="{482DDB9A-BE8E-0241-AFE0-98699FFA54B5}" srcOrd="5" destOrd="0" presId="urn:microsoft.com/office/officeart/2005/8/layout/venn1"/>
    <dgm:cxn modelId="{E17A27D3-299C-7749-902E-EBE599449659}" type="presParOf" srcId="{297412E6-50F8-D146-AE92-340BA4CCD253}" destId="{BBF73C7A-BAE8-494D-992B-C743D18E8F3C}" srcOrd="6" destOrd="0" presId="urn:microsoft.com/office/officeart/2005/8/layout/venn1"/>
    <dgm:cxn modelId="{B4A616DD-1FB6-8E42-9B22-EA2846E6D448}" type="presParOf" srcId="{297412E6-50F8-D146-AE92-340BA4CCD253}" destId="{A349858B-EB8C-CB49-BF4A-0E86D403CEF0}" srcOrd="7" destOrd="0" presId="urn:microsoft.com/office/officeart/2005/8/layout/venn1"/>
    <dgm:cxn modelId="{7CF3EA21-C164-4A4B-8492-7F1F11E60D25}" type="presParOf" srcId="{297412E6-50F8-D146-AE92-340BA4CCD253}" destId="{26E5B6ED-A9B1-BE4C-9DDC-9721571FFB77}" srcOrd="8" destOrd="0" presId="urn:microsoft.com/office/officeart/2005/8/layout/venn1"/>
    <dgm:cxn modelId="{3A624946-1762-974A-8F0B-793AF7302956}" type="presParOf" srcId="{297412E6-50F8-D146-AE92-340BA4CCD253}" destId="{82007044-0575-C344-8D90-60E0C3B05B61}" srcOrd="9" destOrd="0" presId="urn:microsoft.com/office/officeart/2005/8/layout/venn1"/>
    <dgm:cxn modelId="{032AED4E-42D2-1840-89F5-5A176038304B}" type="presParOf" srcId="{297412E6-50F8-D146-AE92-340BA4CCD253}" destId="{44D66ADA-CABA-3641-A052-6C6A6E9143DE}" srcOrd="10" destOrd="0" presId="urn:microsoft.com/office/officeart/2005/8/layout/venn1"/>
    <dgm:cxn modelId="{8B7F2991-A097-3647-B379-12B8DB96DB8D}" type="presParOf" srcId="{297412E6-50F8-D146-AE92-340BA4CCD253}" destId="{1668D4A5-320D-D747-9AB9-E7F26111D126}"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45243-B484-48C9-904F-406704C2130B}">
      <dsp:nvSpPr>
        <dsp:cNvPr id="0" name=""/>
        <dsp:cNvSpPr/>
      </dsp:nvSpPr>
      <dsp:spPr>
        <a:xfrm>
          <a:off x="0" y="529"/>
          <a:ext cx="10232136" cy="123805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B302F2-9C74-430C-BC15-815A8CF11338}">
      <dsp:nvSpPr>
        <dsp:cNvPr id="0" name=""/>
        <dsp:cNvSpPr/>
      </dsp:nvSpPr>
      <dsp:spPr>
        <a:xfrm>
          <a:off x="374512" y="279091"/>
          <a:ext cx="680931" cy="6809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07DBB8-B8A9-48F2-9A77-4E98F883803D}">
      <dsp:nvSpPr>
        <dsp:cNvPr id="0" name=""/>
        <dsp:cNvSpPr/>
      </dsp:nvSpPr>
      <dsp:spPr>
        <a:xfrm>
          <a:off x="1429955" y="529"/>
          <a:ext cx="8802180" cy="123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8" tIns="131028" rIns="131028" bIns="131028" numCol="1" spcCol="1270" anchor="ctr" anchorCtr="0">
          <a:noAutofit/>
        </a:bodyPr>
        <a:lstStyle/>
        <a:p>
          <a:pPr marL="0" lvl="0" indent="0" algn="l" defTabSz="666750">
            <a:lnSpc>
              <a:spcPct val="150000"/>
            </a:lnSpc>
            <a:spcBef>
              <a:spcPct val="0"/>
            </a:spcBef>
            <a:spcAft>
              <a:spcPct val="35000"/>
            </a:spcAft>
            <a:buNone/>
          </a:pPr>
          <a:r>
            <a:rPr lang="fr-FR" sz="1500" kern="1200" dirty="0">
              <a:latin typeface="Arial" panose="020B0604020202020204" pitchFamily="34" charset="0"/>
              <a:cs typeface="Arial" panose="020B0604020202020204" pitchFamily="34" charset="0"/>
            </a:rPr>
            <a:t>Le bien-être numérique est un état multidimensionnel caractérisé par une relation saine, équilibrée et responsable avec les technologies numériques, qui favorise le bien-être personnel et social, tout en minimisant les risques et les impacts négatifs</a:t>
          </a:r>
          <a:r>
            <a:rPr lang="fr-FR" sz="1500" kern="1200" baseline="30000" dirty="0">
              <a:latin typeface="Arial" panose="020B0604020202020204" pitchFamily="34" charset="0"/>
              <a:cs typeface="Arial" panose="020B0604020202020204" pitchFamily="34" charset="0"/>
            </a:rPr>
            <a:t>1</a:t>
          </a:r>
          <a:r>
            <a:rPr lang="fr-FR" sz="1500" kern="1200" baseline="0" dirty="0">
              <a:latin typeface="Arial" panose="020B0604020202020204" pitchFamily="34" charset="0"/>
              <a:cs typeface="Arial" panose="020B0604020202020204" pitchFamily="34" charset="0"/>
            </a:rPr>
            <a:t>.</a:t>
          </a:r>
          <a:endParaRPr lang="en-US" sz="1500" kern="1200" dirty="0">
            <a:latin typeface="Arial" panose="020B0604020202020204" pitchFamily="34" charset="0"/>
            <a:cs typeface="Arial" panose="020B0604020202020204" pitchFamily="34" charset="0"/>
          </a:endParaRPr>
        </a:p>
      </dsp:txBody>
      <dsp:txXfrm>
        <a:off x="1429955" y="529"/>
        <a:ext cx="8802180" cy="1238056"/>
      </dsp:txXfrm>
    </dsp:sp>
    <dsp:sp modelId="{87B389F9-CCCC-465D-B1B8-CF384C6ED754}">
      <dsp:nvSpPr>
        <dsp:cNvPr id="0" name=""/>
        <dsp:cNvSpPr/>
      </dsp:nvSpPr>
      <dsp:spPr>
        <a:xfrm>
          <a:off x="0" y="1548099"/>
          <a:ext cx="10232136" cy="123805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0813E4-CA34-4763-9B5B-9BBB60253BFA}">
      <dsp:nvSpPr>
        <dsp:cNvPr id="0" name=""/>
        <dsp:cNvSpPr/>
      </dsp:nvSpPr>
      <dsp:spPr>
        <a:xfrm>
          <a:off x="374512" y="1826662"/>
          <a:ext cx="680931" cy="6809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0E0A0D-39F5-4A54-A1F1-D82D19C23A85}">
      <dsp:nvSpPr>
        <dsp:cNvPr id="0" name=""/>
        <dsp:cNvSpPr/>
      </dsp:nvSpPr>
      <dsp:spPr>
        <a:xfrm>
          <a:off x="1429955" y="1548099"/>
          <a:ext cx="8802180" cy="123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8" tIns="131028" rIns="131028" bIns="131028" numCol="1" spcCol="1270" anchor="ctr" anchorCtr="0">
          <a:noAutofit/>
        </a:bodyPr>
        <a:lstStyle/>
        <a:p>
          <a:pPr marL="0" lvl="0" indent="0" algn="l" defTabSz="666750">
            <a:lnSpc>
              <a:spcPct val="150000"/>
            </a:lnSpc>
            <a:spcBef>
              <a:spcPct val="0"/>
            </a:spcBef>
            <a:spcAft>
              <a:spcPct val="35000"/>
            </a:spcAft>
            <a:buNone/>
          </a:pPr>
          <a:r>
            <a:rPr lang="fr-FR" sz="1500" kern="1200" dirty="0">
              <a:latin typeface="Arial" panose="020B0604020202020204" pitchFamily="34" charset="0"/>
              <a:cs typeface="Arial" panose="020B0604020202020204" pitchFamily="34" charset="0"/>
            </a:rPr>
            <a:t>Le bien-être numérique se réfère à la capacité des individus à contrôler et à gérer leur utilisation des technologies numériques de manière à soutenir leur bien-être subjectif, leur santé mentale et leur fonctionnement psychosocial</a:t>
          </a:r>
          <a:endParaRPr lang="en-US" sz="1500" kern="1200" dirty="0">
            <a:latin typeface="Arial" panose="020B0604020202020204" pitchFamily="34" charset="0"/>
            <a:cs typeface="Arial" panose="020B0604020202020204" pitchFamily="34" charset="0"/>
          </a:endParaRPr>
        </a:p>
      </dsp:txBody>
      <dsp:txXfrm>
        <a:off x="1429955" y="1548099"/>
        <a:ext cx="8802180" cy="1238056"/>
      </dsp:txXfrm>
    </dsp:sp>
    <dsp:sp modelId="{54B1A75C-0221-4987-9CB7-447F6B686269}">
      <dsp:nvSpPr>
        <dsp:cNvPr id="0" name=""/>
        <dsp:cNvSpPr/>
      </dsp:nvSpPr>
      <dsp:spPr>
        <a:xfrm>
          <a:off x="0" y="3095670"/>
          <a:ext cx="10232136" cy="123805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60381-9850-42E9-83C2-3D04778D9047}">
      <dsp:nvSpPr>
        <dsp:cNvPr id="0" name=""/>
        <dsp:cNvSpPr/>
      </dsp:nvSpPr>
      <dsp:spPr>
        <a:xfrm>
          <a:off x="374512" y="3374233"/>
          <a:ext cx="680931" cy="6809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D67B9F-A014-4520-83F2-43370AF1E5F2}">
      <dsp:nvSpPr>
        <dsp:cNvPr id="0" name=""/>
        <dsp:cNvSpPr/>
      </dsp:nvSpPr>
      <dsp:spPr>
        <a:xfrm>
          <a:off x="1429955" y="3095670"/>
          <a:ext cx="8802180" cy="123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8" tIns="131028" rIns="131028" bIns="131028" numCol="1" spcCol="1270" anchor="ctr" anchorCtr="0">
          <a:noAutofit/>
        </a:bodyPr>
        <a:lstStyle/>
        <a:p>
          <a:pPr marL="0" lvl="0" indent="0" algn="l" defTabSz="666750">
            <a:lnSpc>
              <a:spcPct val="150000"/>
            </a:lnSpc>
            <a:spcBef>
              <a:spcPct val="0"/>
            </a:spcBef>
            <a:spcAft>
              <a:spcPct val="35000"/>
            </a:spcAft>
            <a:buNone/>
          </a:pPr>
          <a:r>
            <a:rPr lang="fr-FR" sz="1500" kern="1200" dirty="0">
              <a:latin typeface="Arial" panose="020B0604020202020204" pitchFamily="34" charset="0"/>
              <a:cs typeface="Arial" panose="020B0604020202020204" pitchFamily="34" charset="0"/>
            </a:rPr>
            <a:t>Le bien-être numérique consiste à trouver un équilibre sain entre les avantages et les inconvénients de l’utilisation des technologies numériques, en accordant la priorité aux activités et aux relations qui favorisent le bien-être global</a:t>
          </a:r>
          <a:endParaRPr lang="en-US" sz="1500" kern="1200" dirty="0">
            <a:latin typeface="Arial" panose="020B0604020202020204" pitchFamily="34" charset="0"/>
            <a:cs typeface="Arial" panose="020B0604020202020204" pitchFamily="34" charset="0"/>
          </a:endParaRPr>
        </a:p>
      </dsp:txBody>
      <dsp:txXfrm>
        <a:off x="1429955" y="3095670"/>
        <a:ext cx="8802180" cy="12380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80AEC-D0AB-F541-AB1A-0CA3EC37DA10}">
      <dsp:nvSpPr>
        <dsp:cNvPr id="0" name=""/>
        <dsp:cNvSpPr/>
      </dsp:nvSpPr>
      <dsp:spPr>
        <a:xfrm>
          <a:off x="0" y="352839"/>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6961D1-0210-414B-A76B-68484E9E1761}">
      <dsp:nvSpPr>
        <dsp:cNvPr id="0" name=""/>
        <dsp:cNvSpPr/>
      </dsp:nvSpPr>
      <dsp:spPr>
        <a:xfrm>
          <a:off x="328612" y="66502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fr-FR" sz="1900" kern="1200">
              <a:latin typeface="Arial" panose="020B0604020202020204" pitchFamily="34" charset="0"/>
              <a:cs typeface="Arial" panose="020B0604020202020204" pitchFamily="34" charset="0"/>
            </a:rPr>
            <a:t>Accepter les différences d’opinions et de pratiques en ligne</a:t>
          </a:r>
          <a:endParaRPr lang="en-US" sz="1900" kern="1200">
            <a:latin typeface="Arial" panose="020B0604020202020204" pitchFamily="34" charset="0"/>
            <a:cs typeface="Arial" panose="020B0604020202020204" pitchFamily="34" charset="0"/>
          </a:endParaRPr>
        </a:p>
      </dsp:txBody>
      <dsp:txXfrm>
        <a:off x="383617" y="720026"/>
        <a:ext cx="2847502" cy="1768010"/>
      </dsp:txXfrm>
    </dsp:sp>
    <dsp:sp modelId="{290E0F66-922E-4148-89ED-9DA13EE2BCBD}">
      <dsp:nvSpPr>
        <dsp:cNvPr id="0" name=""/>
        <dsp:cNvSpPr/>
      </dsp:nvSpPr>
      <dsp:spPr>
        <a:xfrm>
          <a:off x="3614737" y="352839"/>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849B5E-1F9A-AA4F-BC52-EE5D9442034A}">
      <dsp:nvSpPr>
        <dsp:cNvPr id="0" name=""/>
        <dsp:cNvSpPr/>
      </dsp:nvSpPr>
      <dsp:spPr>
        <a:xfrm>
          <a:off x="3943350" y="66502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fr-FR" sz="1900" kern="1200">
              <a:latin typeface="Arial" panose="020B0604020202020204" pitchFamily="34" charset="0"/>
              <a:cs typeface="Arial" panose="020B0604020202020204" pitchFamily="34" charset="0"/>
            </a:rPr>
            <a:t>Adopter un comportement respectueux envers les autres utilisateurs</a:t>
          </a:r>
          <a:endParaRPr lang="en-US" sz="1900" kern="1200">
            <a:latin typeface="Arial" panose="020B0604020202020204" pitchFamily="34" charset="0"/>
            <a:cs typeface="Arial" panose="020B0604020202020204" pitchFamily="34" charset="0"/>
          </a:endParaRPr>
        </a:p>
      </dsp:txBody>
      <dsp:txXfrm>
        <a:off x="3998355" y="720026"/>
        <a:ext cx="2847502" cy="1768010"/>
      </dsp:txXfrm>
    </dsp:sp>
    <dsp:sp modelId="{2974FE1A-5AC8-1A40-9B71-23EF44FD339C}">
      <dsp:nvSpPr>
        <dsp:cNvPr id="0" name=""/>
        <dsp:cNvSpPr/>
      </dsp:nvSpPr>
      <dsp:spPr>
        <a:xfrm>
          <a:off x="7229475" y="352839"/>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7B0B1-AEBF-F942-A208-77589BADCB41}">
      <dsp:nvSpPr>
        <dsp:cNvPr id="0" name=""/>
        <dsp:cNvSpPr/>
      </dsp:nvSpPr>
      <dsp:spPr>
        <a:xfrm>
          <a:off x="7558087" y="66502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50000"/>
            </a:lnSpc>
            <a:spcBef>
              <a:spcPct val="0"/>
            </a:spcBef>
            <a:spcAft>
              <a:spcPct val="35000"/>
            </a:spcAft>
            <a:buNone/>
          </a:pPr>
          <a:r>
            <a:rPr lang="fr-FR" sz="1900" kern="1200">
              <a:latin typeface="Arial" panose="020B0604020202020204" pitchFamily="34" charset="0"/>
              <a:cs typeface="Arial" panose="020B0604020202020204" pitchFamily="34" charset="0"/>
            </a:rPr>
            <a:t>Être attentif aux besoins et aux émotions des autres en ligne.</a:t>
          </a:r>
          <a:endParaRPr lang="en-US" sz="1900" kern="1200">
            <a:latin typeface="Arial" panose="020B0604020202020204" pitchFamily="34" charset="0"/>
            <a:cs typeface="Arial" panose="020B0604020202020204" pitchFamily="34" charset="0"/>
          </a:endParaRPr>
        </a:p>
      </dsp:txBody>
      <dsp:txXfrm>
        <a:off x="7613092" y="720026"/>
        <a:ext cx="2847502" cy="17680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AA552-1975-49B0-883E-FFA3A5A28530}">
      <dsp:nvSpPr>
        <dsp:cNvPr id="0" name=""/>
        <dsp:cNvSpPr/>
      </dsp:nvSpPr>
      <dsp:spPr>
        <a:xfrm>
          <a:off x="212335" y="342271"/>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4AB59-91D9-44BF-B204-04B9B55FF335}">
      <dsp:nvSpPr>
        <dsp:cNvPr id="0" name=""/>
        <dsp:cNvSpPr/>
      </dsp:nvSpPr>
      <dsp:spPr>
        <a:xfrm>
          <a:off x="492877" y="622814"/>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B892F4-3312-4A9E-94E9-0927D3159C52}">
      <dsp:nvSpPr>
        <dsp:cNvPr id="0" name=""/>
        <dsp:cNvSpPr/>
      </dsp:nvSpPr>
      <dsp:spPr>
        <a:xfrm>
          <a:off x="1834517" y="34227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50000"/>
            </a:lnSpc>
            <a:spcBef>
              <a:spcPct val="0"/>
            </a:spcBef>
            <a:spcAft>
              <a:spcPct val="35000"/>
            </a:spcAft>
            <a:buNone/>
          </a:pPr>
          <a:r>
            <a:rPr lang="fr-FR" sz="1200" kern="1200" dirty="0">
              <a:latin typeface="Arial" panose="020B0604020202020204" pitchFamily="34" charset="0"/>
              <a:cs typeface="Arial" panose="020B0604020202020204" pitchFamily="34" charset="0"/>
            </a:rPr>
            <a:t>1/ application de suivi du temps d’écran (bien-être numériques sur Android; Action Dash – Screen time sur Android; Digital </a:t>
          </a:r>
          <a:r>
            <a:rPr lang="fr-FR" sz="1200" kern="1200" dirty="0" err="1">
              <a:latin typeface="Arial" panose="020B0604020202020204" pitchFamily="34" charset="0"/>
              <a:cs typeface="Arial" panose="020B0604020202020204" pitchFamily="34" charset="0"/>
            </a:rPr>
            <a:t>wellbeing</a:t>
          </a:r>
          <a:r>
            <a:rPr lang="fr-FR" sz="1200" kern="1200" dirty="0">
              <a:latin typeface="Arial" panose="020B0604020202020204" pitchFamily="34" charset="0"/>
              <a:cs typeface="Arial" panose="020B0604020202020204" pitchFamily="34" charset="0"/>
            </a:rPr>
            <a:t> sur Android; Temps d’écran et mode de concentration sur iOS)</a:t>
          </a:r>
          <a:endParaRPr lang="en-US" sz="1200" kern="1200" dirty="0">
            <a:latin typeface="Arial" panose="020B0604020202020204" pitchFamily="34" charset="0"/>
            <a:cs typeface="Arial" panose="020B0604020202020204" pitchFamily="34" charset="0"/>
          </a:endParaRPr>
        </a:p>
      </dsp:txBody>
      <dsp:txXfrm>
        <a:off x="1834517" y="342271"/>
        <a:ext cx="3148942" cy="1335915"/>
      </dsp:txXfrm>
    </dsp:sp>
    <dsp:sp modelId="{9CAC0735-1B7E-4841-85EB-CC7EFA426F06}">
      <dsp:nvSpPr>
        <dsp:cNvPr id="0" name=""/>
        <dsp:cNvSpPr/>
      </dsp:nvSpPr>
      <dsp:spPr>
        <a:xfrm>
          <a:off x="5532139" y="342271"/>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332BDF-D576-4EA7-9F1D-F007530DC192}">
      <dsp:nvSpPr>
        <dsp:cNvPr id="0" name=""/>
        <dsp:cNvSpPr/>
      </dsp:nvSpPr>
      <dsp:spPr>
        <a:xfrm>
          <a:off x="5812681" y="622814"/>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0204E7-FA7F-4AEA-9688-1A7F01B4C87C}">
      <dsp:nvSpPr>
        <dsp:cNvPr id="0" name=""/>
        <dsp:cNvSpPr/>
      </dsp:nvSpPr>
      <dsp:spPr>
        <a:xfrm>
          <a:off x="7154322" y="34227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50000"/>
            </a:lnSpc>
            <a:spcBef>
              <a:spcPct val="0"/>
            </a:spcBef>
            <a:spcAft>
              <a:spcPct val="35000"/>
            </a:spcAft>
            <a:buNone/>
          </a:pPr>
          <a:r>
            <a:rPr lang="fr-FR" sz="1200" kern="1200">
              <a:latin typeface="Arial" panose="020B0604020202020204" pitchFamily="34" charset="0"/>
              <a:cs typeface="Arial" panose="020B0604020202020204" pitchFamily="34" charset="0"/>
            </a:rPr>
            <a:t>2/ Application de blocage de notifications</a:t>
          </a:r>
          <a:endParaRPr lang="en-US" sz="1200" kern="1200">
            <a:latin typeface="Arial" panose="020B0604020202020204" pitchFamily="34" charset="0"/>
            <a:cs typeface="Arial" panose="020B0604020202020204" pitchFamily="34" charset="0"/>
          </a:endParaRPr>
        </a:p>
      </dsp:txBody>
      <dsp:txXfrm>
        <a:off x="7154322" y="342271"/>
        <a:ext cx="3148942" cy="1335915"/>
      </dsp:txXfrm>
    </dsp:sp>
    <dsp:sp modelId="{58D6D64C-B433-4426-A1A8-8488E7B518F8}">
      <dsp:nvSpPr>
        <dsp:cNvPr id="0" name=""/>
        <dsp:cNvSpPr/>
      </dsp:nvSpPr>
      <dsp:spPr>
        <a:xfrm>
          <a:off x="212335" y="2365637"/>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52A17-D9DA-4764-AB62-8F0DDE1C3981}">
      <dsp:nvSpPr>
        <dsp:cNvPr id="0" name=""/>
        <dsp:cNvSpPr/>
      </dsp:nvSpPr>
      <dsp:spPr>
        <a:xfrm>
          <a:off x="492877" y="2646179"/>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2D8F6A-29BF-4B5D-97F1-90C469F00A3F}">
      <dsp:nvSpPr>
        <dsp:cNvPr id="0" name=""/>
        <dsp:cNvSpPr/>
      </dsp:nvSpPr>
      <dsp:spPr>
        <a:xfrm>
          <a:off x="1834517" y="2365637"/>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50000"/>
            </a:lnSpc>
            <a:spcBef>
              <a:spcPct val="0"/>
            </a:spcBef>
            <a:spcAft>
              <a:spcPct val="35000"/>
            </a:spcAft>
            <a:buNone/>
          </a:pPr>
          <a:r>
            <a:rPr lang="fr-FR" sz="1200" kern="1200">
              <a:latin typeface="Arial" panose="020B0604020202020204" pitchFamily="34" charset="0"/>
              <a:cs typeface="Arial" panose="020B0604020202020204" pitchFamily="34" charset="0"/>
            </a:rPr>
            <a:t>3/ Application de relaxation et de méditation </a:t>
          </a:r>
          <a:endParaRPr lang="en-US" sz="1200" kern="1200">
            <a:latin typeface="Arial" panose="020B0604020202020204" pitchFamily="34" charset="0"/>
            <a:cs typeface="Arial" panose="020B0604020202020204" pitchFamily="34" charset="0"/>
          </a:endParaRPr>
        </a:p>
      </dsp:txBody>
      <dsp:txXfrm>
        <a:off x="1834517" y="2365637"/>
        <a:ext cx="3148942" cy="1335915"/>
      </dsp:txXfrm>
    </dsp:sp>
    <dsp:sp modelId="{0F3F8B3A-A36C-4A51-A0B7-921C422BDA0F}">
      <dsp:nvSpPr>
        <dsp:cNvPr id="0" name=""/>
        <dsp:cNvSpPr/>
      </dsp:nvSpPr>
      <dsp:spPr>
        <a:xfrm>
          <a:off x="5532139" y="2365637"/>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54B9D9-1FF7-4346-82A7-BDAD8894379E}">
      <dsp:nvSpPr>
        <dsp:cNvPr id="0" name=""/>
        <dsp:cNvSpPr/>
      </dsp:nvSpPr>
      <dsp:spPr>
        <a:xfrm>
          <a:off x="5812681" y="2646179"/>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9891DE-B99B-4489-9204-8094B57BBC2C}">
      <dsp:nvSpPr>
        <dsp:cNvPr id="0" name=""/>
        <dsp:cNvSpPr/>
      </dsp:nvSpPr>
      <dsp:spPr>
        <a:xfrm>
          <a:off x="7154322" y="2365637"/>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fr-FR" sz="1200" kern="1200">
              <a:latin typeface="Arial" panose="020B0604020202020204" pitchFamily="34" charset="0"/>
              <a:cs typeface="Arial" panose="020B0604020202020204" pitchFamily="34" charset="0"/>
            </a:rPr>
            <a:t>4/ Filtres de lumière bleue</a:t>
          </a:r>
          <a:endParaRPr lang="en-US" sz="1200" kern="1200">
            <a:latin typeface="Arial" panose="020B0604020202020204" pitchFamily="34" charset="0"/>
            <a:cs typeface="Arial" panose="020B0604020202020204" pitchFamily="34" charset="0"/>
          </a:endParaRPr>
        </a:p>
      </dsp:txBody>
      <dsp:txXfrm>
        <a:off x="7154322" y="2365637"/>
        <a:ext cx="3148942" cy="13359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5DE7E-9904-4E79-8358-FD31DA935DE9}">
      <dsp:nvSpPr>
        <dsp:cNvPr id="0" name=""/>
        <dsp:cNvSpPr/>
      </dsp:nvSpPr>
      <dsp:spPr>
        <a:xfrm>
          <a:off x="0" y="3159"/>
          <a:ext cx="10515600" cy="672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0B3C7F-D667-4058-9EF8-882F764E4D21}">
      <dsp:nvSpPr>
        <dsp:cNvPr id="0" name=""/>
        <dsp:cNvSpPr/>
      </dsp:nvSpPr>
      <dsp:spPr>
        <a:xfrm>
          <a:off x="203557" y="154565"/>
          <a:ext cx="370104" cy="370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D013F6-BC93-4253-AD20-645BD9127A9B}">
      <dsp:nvSpPr>
        <dsp:cNvPr id="0" name=""/>
        <dsp:cNvSpPr/>
      </dsp:nvSpPr>
      <dsp:spPr>
        <a:xfrm>
          <a:off x="777219" y="3159"/>
          <a:ext cx="9738380" cy="67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17" tIns="71217" rIns="71217" bIns="71217" numCol="1" spcCol="1270" anchor="ctr" anchorCtr="0">
          <a:noAutofit/>
        </a:bodyPr>
        <a:lstStyle/>
        <a:p>
          <a:pPr marL="0" lvl="0" indent="0" algn="l" defTabSz="844550">
            <a:lnSpc>
              <a:spcPct val="100000"/>
            </a:lnSpc>
            <a:spcBef>
              <a:spcPct val="0"/>
            </a:spcBef>
            <a:spcAft>
              <a:spcPct val="35000"/>
            </a:spcAft>
            <a:buNone/>
          </a:pPr>
          <a:r>
            <a:rPr lang="fr-FR" sz="1900" kern="1200">
              <a:latin typeface="Arial" panose="020B0604020202020204" pitchFamily="34" charset="0"/>
              <a:cs typeface="Arial" panose="020B0604020202020204" pitchFamily="34" charset="0"/>
            </a:rPr>
            <a:t>1/ Définir la situation qui fait l’objet d’une règle</a:t>
          </a:r>
          <a:endParaRPr lang="en-US" sz="1900" kern="1200">
            <a:latin typeface="Arial" panose="020B0604020202020204" pitchFamily="34" charset="0"/>
            <a:cs typeface="Arial" panose="020B0604020202020204" pitchFamily="34" charset="0"/>
          </a:endParaRPr>
        </a:p>
      </dsp:txBody>
      <dsp:txXfrm>
        <a:off x="777219" y="3159"/>
        <a:ext cx="9738380" cy="672917"/>
      </dsp:txXfrm>
    </dsp:sp>
    <dsp:sp modelId="{D0A3417A-C31E-421C-85F5-9F24E70F0195}">
      <dsp:nvSpPr>
        <dsp:cNvPr id="0" name=""/>
        <dsp:cNvSpPr/>
      </dsp:nvSpPr>
      <dsp:spPr>
        <a:xfrm>
          <a:off x="0" y="844306"/>
          <a:ext cx="10515600" cy="672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905ED-9D6C-412B-A134-D67D754BBF98}">
      <dsp:nvSpPr>
        <dsp:cNvPr id="0" name=""/>
        <dsp:cNvSpPr/>
      </dsp:nvSpPr>
      <dsp:spPr>
        <a:xfrm>
          <a:off x="203557" y="995712"/>
          <a:ext cx="370104" cy="370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BD17F-2647-45A0-A1B6-708B1DD07ED3}">
      <dsp:nvSpPr>
        <dsp:cNvPr id="0" name=""/>
        <dsp:cNvSpPr/>
      </dsp:nvSpPr>
      <dsp:spPr>
        <a:xfrm>
          <a:off x="777219" y="844306"/>
          <a:ext cx="9738380" cy="67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17" tIns="71217" rIns="71217" bIns="71217" numCol="1" spcCol="1270" anchor="ctr" anchorCtr="0">
          <a:noAutofit/>
        </a:bodyPr>
        <a:lstStyle/>
        <a:p>
          <a:pPr marL="0" lvl="0" indent="0" algn="l" defTabSz="844550">
            <a:lnSpc>
              <a:spcPct val="100000"/>
            </a:lnSpc>
            <a:spcBef>
              <a:spcPct val="0"/>
            </a:spcBef>
            <a:spcAft>
              <a:spcPct val="35000"/>
            </a:spcAft>
            <a:buNone/>
          </a:pPr>
          <a:r>
            <a:rPr lang="fr-FR" sz="1900" kern="1200">
              <a:latin typeface="Arial" panose="020B0604020202020204" pitchFamily="34" charset="0"/>
              <a:cs typeface="Arial" panose="020B0604020202020204" pitchFamily="34" charset="0"/>
            </a:rPr>
            <a:t>2/ Tenir compte des points de vue de chacun</a:t>
          </a:r>
          <a:endParaRPr lang="en-US" sz="1900" kern="1200">
            <a:latin typeface="Arial" panose="020B0604020202020204" pitchFamily="34" charset="0"/>
            <a:cs typeface="Arial" panose="020B0604020202020204" pitchFamily="34" charset="0"/>
          </a:endParaRPr>
        </a:p>
      </dsp:txBody>
      <dsp:txXfrm>
        <a:off x="777219" y="844306"/>
        <a:ext cx="9738380" cy="672917"/>
      </dsp:txXfrm>
    </dsp:sp>
    <dsp:sp modelId="{E8053A9E-B571-4DC2-8385-054A57CCDA3F}">
      <dsp:nvSpPr>
        <dsp:cNvPr id="0" name=""/>
        <dsp:cNvSpPr/>
      </dsp:nvSpPr>
      <dsp:spPr>
        <a:xfrm>
          <a:off x="0" y="1685453"/>
          <a:ext cx="10515600" cy="672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BF72D7-8274-4E24-9CF8-E5B4D81062D5}">
      <dsp:nvSpPr>
        <dsp:cNvPr id="0" name=""/>
        <dsp:cNvSpPr/>
      </dsp:nvSpPr>
      <dsp:spPr>
        <a:xfrm>
          <a:off x="203557" y="1836859"/>
          <a:ext cx="370104" cy="370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AA5BC-4D5E-4A3C-8090-9DDFD4DBF093}">
      <dsp:nvSpPr>
        <dsp:cNvPr id="0" name=""/>
        <dsp:cNvSpPr/>
      </dsp:nvSpPr>
      <dsp:spPr>
        <a:xfrm>
          <a:off x="777219" y="1685453"/>
          <a:ext cx="9738380" cy="67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17" tIns="71217" rIns="71217" bIns="71217" numCol="1" spcCol="1270" anchor="ctr" anchorCtr="0">
          <a:noAutofit/>
        </a:bodyPr>
        <a:lstStyle/>
        <a:p>
          <a:pPr marL="0" lvl="0" indent="0" algn="l" defTabSz="844550">
            <a:lnSpc>
              <a:spcPct val="100000"/>
            </a:lnSpc>
            <a:spcBef>
              <a:spcPct val="0"/>
            </a:spcBef>
            <a:spcAft>
              <a:spcPct val="35000"/>
            </a:spcAft>
            <a:buNone/>
          </a:pPr>
          <a:r>
            <a:rPr lang="fr-FR" sz="1900" kern="1200">
              <a:latin typeface="Arial" panose="020B0604020202020204" pitchFamily="34" charset="0"/>
              <a:cs typeface="Arial" panose="020B0604020202020204" pitchFamily="34" charset="0"/>
            </a:rPr>
            <a:t>3/ Justifier l’existence d’une règle</a:t>
          </a:r>
          <a:endParaRPr lang="en-US" sz="1900" kern="1200">
            <a:latin typeface="Arial" panose="020B0604020202020204" pitchFamily="34" charset="0"/>
            <a:cs typeface="Arial" panose="020B0604020202020204" pitchFamily="34" charset="0"/>
          </a:endParaRPr>
        </a:p>
      </dsp:txBody>
      <dsp:txXfrm>
        <a:off x="777219" y="1685453"/>
        <a:ext cx="9738380" cy="672917"/>
      </dsp:txXfrm>
    </dsp:sp>
    <dsp:sp modelId="{3E1CD256-F94F-4965-A359-7414FA0ABC71}">
      <dsp:nvSpPr>
        <dsp:cNvPr id="0" name=""/>
        <dsp:cNvSpPr/>
      </dsp:nvSpPr>
      <dsp:spPr>
        <a:xfrm>
          <a:off x="0" y="2526600"/>
          <a:ext cx="10515600" cy="672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B99AD-72FD-4C0A-A532-D5D3013C9323}">
      <dsp:nvSpPr>
        <dsp:cNvPr id="0" name=""/>
        <dsp:cNvSpPr/>
      </dsp:nvSpPr>
      <dsp:spPr>
        <a:xfrm>
          <a:off x="203557" y="2678006"/>
          <a:ext cx="370104" cy="3701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55FC7-4BCE-4D94-B6DF-7F22D6241475}">
      <dsp:nvSpPr>
        <dsp:cNvPr id="0" name=""/>
        <dsp:cNvSpPr/>
      </dsp:nvSpPr>
      <dsp:spPr>
        <a:xfrm>
          <a:off x="777219" y="2526600"/>
          <a:ext cx="9738380" cy="67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17" tIns="71217" rIns="71217" bIns="71217" numCol="1" spcCol="1270" anchor="ctr" anchorCtr="0">
          <a:noAutofit/>
        </a:bodyPr>
        <a:lstStyle/>
        <a:p>
          <a:pPr marL="0" lvl="0" indent="0" algn="l" defTabSz="844550">
            <a:lnSpc>
              <a:spcPct val="100000"/>
            </a:lnSpc>
            <a:spcBef>
              <a:spcPct val="0"/>
            </a:spcBef>
            <a:spcAft>
              <a:spcPct val="35000"/>
            </a:spcAft>
            <a:buNone/>
          </a:pPr>
          <a:r>
            <a:rPr lang="fr-FR" sz="1900" kern="1200">
              <a:latin typeface="Arial" panose="020B0604020202020204" pitchFamily="34" charset="0"/>
              <a:cs typeface="Arial" panose="020B0604020202020204" pitchFamily="34" charset="0"/>
            </a:rPr>
            <a:t>4/ Cibler les valeurs en présence</a:t>
          </a:r>
          <a:endParaRPr lang="en-US" sz="1900" kern="1200">
            <a:latin typeface="Arial" panose="020B0604020202020204" pitchFamily="34" charset="0"/>
            <a:cs typeface="Arial" panose="020B0604020202020204" pitchFamily="34" charset="0"/>
          </a:endParaRPr>
        </a:p>
      </dsp:txBody>
      <dsp:txXfrm>
        <a:off x="777219" y="2526600"/>
        <a:ext cx="9738380" cy="672917"/>
      </dsp:txXfrm>
    </dsp:sp>
    <dsp:sp modelId="{E98A4EB9-809E-4982-AAAE-D894CC78D959}">
      <dsp:nvSpPr>
        <dsp:cNvPr id="0" name=""/>
        <dsp:cNvSpPr/>
      </dsp:nvSpPr>
      <dsp:spPr>
        <a:xfrm>
          <a:off x="0" y="3367747"/>
          <a:ext cx="10515600" cy="6729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AD2EB-A8AB-495B-B453-FB50A5CDCC73}">
      <dsp:nvSpPr>
        <dsp:cNvPr id="0" name=""/>
        <dsp:cNvSpPr/>
      </dsp:nvSpPr>
      <dsp:spPr>
        <a:xfrm>
          <a:off x="203557" y="3519153"/>
          <a:ext cx="370104" cy="3701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8F8D7D-738E-4022-A92D-46F1103D84EE}">
      <dsp:nvSpPr>
        <dsp:cNvPr id="0" name=""/>
        <dsp:cNvSpPr/>
      </dsp:nvSpPr>
      <dsp:spPr>
        <a:xfrm>
          <a:off x="777219" y="3367747"/>
          <a:ext cx="9738380" cy="67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17" tIns="71217" rIns="71217" bIns="71217" numCol="1" spcCol="1270" anchor="ctr" anchorCtr="0">
          <a:noAutofit/>
        </a:bodyPr>
        <a:lstStyle/>
        <a:p>
          <a:pPr marL="0" lvl="0" indent="0" algn="l" defTabSz="844550">
            <a:lnSpc>
              <a:spcPct val="100000"/>
            </a:lnSpc>
            <a:spcBef>
              <a:spcPct val="0"/>
            </a:spcBef>
            <a:spcAft>
              <a:spcPct val="35000"/>
            </a:spcAft>
            <a:buNone/>
          </a:pPr>
          <a:r>
            <a:rPr lang="fr-FR" sz="1900" kern="1200">
              <a:latin typeface="Arial" panose="020B0604020202020204" pitchFamily="34" charset="0"/>
              <a:cs typeface="Arial" panose="020B0604020202020204" pitchFamily="34" charset="0"/>
            </a:rPr>
            <a:t>5/ </a:t>
          </a:r>
          <a:r>
            <a:rPr lang="fr-FR" sz="1900" kern="1200" err="1">
              <a:latin typeface="Arial" panose="020B0604020202020204" pitchFamily="34" charset="0"/>
              <a:cs typeface="Arial" panose="020B0604020202020204" pitchFamily="34" charset="0"/>
            </a:rPr>
            <a:t>Co-rédiger</a:t>
          </a:r>
          <a:r>
            <a:rPr lang="fr-FR" sz="1900" kern="1200">
              <a:latin typeface="Arial" panose="020B0604020202020204" pitchFamily="34" charset="0"/>
              <a:cs typeface="Arial" panose="020B0604020202020204" pitchFamily="34" charset="0"/>
            </a:rPr>
            <a:t> des règles de manière positive</a:t>
          </a:r>
          <a:endParaRPr lang="en-US" sz="1900" kern="1200">
            <a:latin typeface="Arial" panose="020B0604020202020204" pitchFamily="34" charset="0"/>
            <a:cs typeface="Arial" panose="020B0604020202020204" pitchFamily="34" charset="0"/>
          </a:endParaRPr>
        </a:p>
      </dsp:txBody>
      <dsp:txXfrm>
        <a:off x="777219" y="3367747"/>
        <a:ext cx="9738380" cy="672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32DBC-5ADB-44C7-B9A9-078AA8882636}">
      <dsp:nvSpPr>
        <dsp:cNvPr id="0" name=""/>
        <dsp:cNvSpPr/>
      </dsp:nvSpPr>
      <dsp:spPr>
        <a:xfrm>
          <a:off x="3279990" y="523969"/>
          <a:ext cx="593261" cy="59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F95DD-AF1B-4E20-842A-07955A50C437}">
      <dsp:nvSpPr>
        <dsp:cNvPr id="0" name=""/>
        <dsp:cNvSpPr/>
      </dsp:nvSpPr>
      <dsp:spPr>
        <a:xfrm>
          <a:off x="1557989" y="1378311"/>
          <a:ext cx="4037264" cy="63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50000"/>
            </a:lnSpc>
            <a:spcBef>
              <a:spcPct val="0"/>
            </a:spcBef>
            <a:spcAft>
              <a:spcPct val="35000"/>
            </a:spcAft>
            <a:buNone/>
          </a:pPr>
          <a:r>
            <a:rPr lang="fr-FR" sz="2000" b="1" i="1" kern="1200" dirty="0">
              <a:solidFill>
                <a:schemeClr val="accent1"/>
              </a:solidFill>
              <a:latin typeface="Arial" panose="020B0604020202020204" pitchFamily="34" charset="0"/>
              <a:cs typeface="Arial" panose="020B0604020202020204" pitchFamily="34" charset="0"/>
            </a:rPr>
            <a:t>Doit-on éduquer au bien-être numérique?</a:t>
          </a:r>
          <a:endParaRPr lang="en-US" sz="2000" b="1" i="1" kern="1200" dirty="0">
            <a:solidFill>
              <a:schemeClr val="accent1"/>
            </a:solidFill>
            <a:latin typeface="Arial" panose="020B0604020202020204" pitchFamily="34" charset="0"/>
            <a:cs typeface="Arial" panose="020B0604020202020204" pitchFamily="34" charset="0"/>
          </a:endParaRPr>
        </a:p>
      </dsp:txBody>
      <dsp:txXfrm>
        <a:off x="1557989" y="1378311"/>
        <a:ext cx="4037264" cy="632562"/>
      </dsp:txXfrm>
    </dsp:sp>
    <dsp:sp modelId="{F878981C-C3A9-4085-8B74-2FE570C14B18}">
      <dsp:nvSpPr>
        <dsp:cNvPr id="0" name=""/>
        <dsp:cNvSpPr/>
      </dsp:nvSpPr>
      <dsp:spPr>
        <a:xfrm>
          <a:off x="7514257" y="523969"/>
          <a:ext cx="593261" cy="59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97D63-0A72-48A5-B627-12658B1794AC}">
      <dsp:nvSpPr>
        <dsp:cNvPr id="0" name=""/>
        <dsp:cNvSpPr/>
      </dsp:nvSpPr>
      <dsp:spPr>
        <a:xfrm>
          <a:off x="5825966" y="1378311"/>
          <a:ext cx="3969843" cy="63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50000"/>
            </a:lnSpc>
            <a:spcBef>
              <a:spcPct val="0"/>
            </a:spcBef>
            <a:spcAft>
              <a:spcPct val="35000"/>
            </a:spcAft>
            <a:buNone/>
          </a:pPr>
          <a:r>
            <a:rPr lang="fr-FR" sz="2000" b="1" i="1" kern="1200" dirty="0">
              <a:solidFill>
                <a:schemeClr val="accent1"/>
              </a:solidFill>
              <a:latin typeface="Arial" panose="020B0604020202020204" pitchFamily="34" charset="0"/>
              <a:cs typeface="Arial" panose="020B0604020202020204" pitchFamily="34" charset="0"/>
            </a:rPr>
            <a:t>Le bien-être numérique est-il transmissible?</a:t>
          </a:r>
          <a:endParaRPr lang="en-US" sz="2000" b="1" i="1" kern="1200" dirty="0">
            <a:solidFill>
              <a:schemeClr val="accent1"/>
            </a:solidFill>
            <a:latin typeface="Arial" panose="020B0604020202020204" pitchFamily="34" charset="0"/>
            <a:cs typeface="Arial" panose="020B0604020202020204" pitchFamily="34" charset="0"/>
          </a:endParaRPr>
        </a:p>
      </dsp:txBody>
      <dsp:txXfrm>
        <a:off x="5825966" y="1378311"/>
        <a:ext cx="3969843" cy="632562"/>
      </dsp:txXfrm>
    </dsp:sp>
    <dsp:sp modelId="{8A4231E0-C5DE-4222-98DD-9B8F7E124EB2}">
      <dsp:nvSpPr>
        <dsp:cNvPr id="0" name=""/>
        <dsp:cNvSpPr/>
      </dsp:nvSpPr>
      <dsp:spPr>
        <a:xfrm>
          <a:off x="5380269" y="2340463"/>
          <a:ext cx="593261" cy="59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55543-0FC5-49CD-9665-E4E9E0B41B6A}">
      <dsp:nvSpPr>
        <dsp:cNvPr id="0" name=""/>
        <dsp:cNvSpPr/>
      </dsp:nvSpPr>
      <dsp:spPr>
        <a:xfrm>
          <a:off x="3374616" y="3194805"/>
          <a:ext cx="4604567" cy="632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50000"/>
            </a:lnSpc>
            <a:spcBef>
              <a:spcPct val="0"/>
            </a:spcBef>
            <a:spcAft>
              <a:spcPct val="35000"/>
            </a:spcAft>
            <a:buNone/>
          </a:pPr>
          <a:r>
            <a:rPr lang="fr-FR" sz="2000" b="1" i="1" kern="1200" dirty="0">
              <a:solidFill>
                <a:schemeClr val="accent1"/>
              </a:solidFill>
              <a:latin typeface="Arial" panose="020B0604020202020204" pitchFamily="34" charset="0"/>
              <a:cs typeface="Arial" panose="020B0604020202020204" pitchFamily="34" charset="0"/>
            </a:rPr>
            <a:t>L’enseignement supérieur a-t-il un rôle à jouer/une responsabilité au bien-être numérique?</a:t>
          </a:r>
          <a:endParaRPr lang="en-US" sz="2000" b="1" i="1" kern="1200" dirty="0">
            <a:solidFill>
              <a:schemeClr val="accent1"/>
            </a:solidFill>
            <a:latin typeface="Arial" panose="020B0604020202020204" pitchFamily="34" charset="0"/>
            <a:cs typeface="Arial" panose="020B0604020202020204" pitchFamily="34" charset="0"/>
          </a:endParaRPr>
        </a:p>
      </dsp:txBody>
      <dsp:txXfrm>
        <a:off x="3374616" y="3194805"/>
        <a:ext cx="4604567" cy="632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05668-4FE0-7941-A3BC-300F47F355B9}">
      <dsp:nvSpPr>
        <dsp:cNvPr id="0" name=""/>
        <dsp:cNvSpPr/>
      </dsp:nvSpPr>
      <dsp:spPr>
        <a:xfrm>
          <a:off x="0" y="512662"/>
          <a:ext cx="10515600" cy="1154789"/>
        </a:xfrm>
        <a:prstGeom prst="roundRect">
          <a:avLst/>
        </a:prstGeom>
        <a:solidFill>
          <a:schemeClr val="accent6">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50000"/>
            </a:lnSpc>
            <a:spcBef>
              <a:spcPct val="0"/>
            </a:spcBef>
            <a:spcAft>
              <a:spcPct val="35000"/>
            </a:spcAft>
            <a:buNone/>
          </a:pPr>
          <a:r>
            <a:rPr lang="fr-FR" sz="2100" kern="1200" dirty="0">
              <a:solidFill>
                <a:schemeClr val="tx1"/>
              </a:solidFill>
              <a:latin typeface="Arial" panose="020B0604020202020204" pitchFamily="34" charset="0"/>
              <a:cs typeface="Arial" panose="020B0604020202020204" pitchFamily="34" charset="0"/>
            </a:rPr>
            <a:t>Le bien-être numérique n’est pas enseigné dans ces cursus, car les étudiants n’ont pas la possibilité d’exprimer leurs besoins ou de formuler une demande en ce sens.</a:t>
          </a:r>
          <a:endParaRPr lang="en-US" sz="2100" kern="1200" dirty="0">
            <a:solidFill>
              <a:schemeClr val="tx1"/>
            </a:solidFill>
            <a:latin typeface="Arial" panose="020B0604020202020204" pitchFamily="34" charset="0"/>
            <a:cs typeface="Arial" panose="020B0604020202020204" pitchFamily="34" charset="0"/>
          </a:endParaRPr>
        </a:p>
      </dsp:txBody>
      <dsp:txXfrm>
        <a:off x="56372" y="569034"/>
        <a:ext cx="10402856" cy="1042045"/>
      </dsp:txXfrm>
    </dsp:sp>
    <dsp:sp modelId="{2D7A772F-CB1B-5444-93A2-7636DD6D82EB}">
      <dsp:nvSpPr>
        <dsp:cNvPr id="0" name=""/>
        <dsp:cNvSpPr/>
      </dsp:nvSpPr>
      <dsp:spPr>
        <a:xfrm>
          <a:off x="0" y="1876176"/>
          <a:ext cx="10515600" cy="1154789"/>
        </a:xfrm>
        <a:prstGeom prst="roundRect">
          <a:avLst/>
        </a:prstGeom>
        <a:solidFill>
          <a:schemeClr val="accent4">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50000"/>
            </a:lnSpc>
            <a:spcBef>
              <a:spcPct val="0"/>
            </a:spcBef>
            <a:spcAft>
              <a:spcPct val="35000"/>
            </a:spcAft>
            <a:buNone/>
          </a:pPr>
          <a:r>
            <a:rPr lang="fr-FR" sz="2100" b="1" i="1" kern="1200" dirty="0">
              <a:solidFill>
                <a:sysClr val="windowText" lastClr="000000"/>
              </a:solidFill>
              <a:latin typeface="Arial" panose="020B0604020202020204" pitchFamily="34" charset="0"/>
              <a:cs typeface="Arial" panose="020B0604020202020204" pitchFamily="34" charset="0"/>
            </a:rPr>
            <a:t>Objectif: </a:t>
          </a:r>
          <a:r>
            <a:rPr lang="fr-FR" sz="2100" kern="1200" dirty="0">
              <a:solidFill>
                <a:sysClr val="windowText" lastClr="000000"/>
              </a:solidFill>
              <a:latin typeface="Arial" panose="020B0604020202020204" pitchFamily="34" charset="0"/>
              <a:cs typeface="Arial" panose="020B0604020202020204" pitchFamily="34" charset="0"/>
            </a:rPr>
            <a:t>proposer des pistes de solution pour une meilleure intégration du bien-être numérique dans les programmes d’étude</a:t>
          </a:r>
          <a:endParaRPr lang="en-US" sz="2100" kern="1200" dirty="0">
            <a:solidFill>
              <a:sysClr val="windowText" lastClr="000000"/>
            </a:solidFill>
            <a:latin typeface="Arial" panose="020B0604020202020204" pitchFamily="34" charset="0"/>
            <a:cs typeface="Arial" panose="020B0604020202020204" pitchFamily="34" charset="0"/>
          </a:endParaRPr>
        </a:p>
      </dsp:txBody>
      <dsp:txXfrm>
        <a:off x="56372" y="1932548"/>
        <a:ext cx="10402856" cy="1042045"/>
      </dsp:txXfrm>
    </dsp:sp>
    <dsp:sp modelId="{B14C351E-7FD7-8243-9EB5-C48820A01691}">
      <dsp:nvSpPr>
        <dsp:cNvPr id="0" name=""/>
        <dsp:cNvSpPr/>
      </dsp:nvSpPr>
      <dsp:spPr>
        <a:xfrm>
          <a:off x="0" y="3241919"/>
          <a:ext cx="10515600" cy="1154789"/>
        </a:xfrm>
        <a:prstGeom prst="roundRect">
          <a:avLst/>
        </a:prstGeom>
        <a:solidFill>
          <a:schemeClr val="accent4">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50000"/>
            </a:lnSpc>
            <a:spcBef>
              <a:spcPct val="0"/>
            </a:spcBef>
            <a:spcAft>
              <a:spcPct val="35000"/>
            </a:spcAft>
            <a:buNone/>
          </a:pPr>
          <a:r>
            <a:rPr lang="fr-FR" sz="2100" b="1" i="1" kern="1200" dirty="0">
              <a:solidFill>
                <a:schemeClr val="tx1"/>
              </a:solidFill>
              <a:latin typeface="Arial" panose="020B0604020202020204" pitchFamily="34" charset="0"/>
              <a:cs typeface="Arial" panose="020B0604020202020204" pitchFamily="34" charset="0"/>
            </a:rPr>
            <a:t>Population concernée: </a:t>
          </a:r>
          <a:r>
            <a:rPr lang="fr-FR" sz="2100" kern="1200" dirty="0">
              <a:solidFill>
                <a:schemeClr val="tx1"/>
              </a:solidFill>
              <a:latin typeface="Arial" panose="020B0604020202020204" pitchFamily="34" charset="0"/>
              <a:cs typeface="Arial" panose="020B0604020202020204" pitchFamily="34" charset="0"/>
            </a:rPr>
            <a:t>les étudiants en cursus digital </a:t>
          </a:r>
          <a:endParaRPr lang="en-US" sz="2100" kern="1200" dirty="0">
            <a:solidFill>
              <a:schemeClr val="tx1"/>
            </a:solidFill>
            <a:latin typeface="Arial" panose="020B0604020202020204" pitchFamily="34" charset="0"/>
            <a:cs typeface="Arial" panose="020B0604020202020204" pitchFamily="34" charset="0"/>
          </a:endParaRPr>
        </a:p>
      </dsp:txBody>
      <dsp:txXfrm>
        <a:off x="56372" y="3298291"/>
        <a:ext cx="10402856" cy="10420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953DC-0F08-4AA1-B37E-F6B7C69CB674}">
      <dsp:nvSpPr>
        <dsp:cNvPr id="0" name=""/>
        <dsp:cNvSpPr/>
      </dsp:nvSpPr>
      <dsp:spPr>
        <a:xfrm>
          <a:off x="524421" y="13591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E6DDED-F57C-4E81-8793-17EC3FBA462D}">
      <dsp:nvSpPr>
        <dsp:cNvPr id="0" name=""/>
        <dsp:cNvSpPr/>
      </dsp:nvSpPr>
      <dsp:spPr>
        <a:xfrm>
          <a:off x="524421" y="178773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fr-FR" sz="3200" b="1" i="1" kern="1200"/>
            <a:t>Gestion du temps: </a:t>
          </a:r>
          <a:endParaRPr lang="en-US" sz="3200" kern="1200"/>
        </a:p>
      </dsp:txBody>
      <dsp:txXfrm>
        <a:off x="524421" y="1787730"/>
        <a:ext cx="4320000" cy="648000"/>
      </dsp:txXfrm>
    </dsp:sp>
    <dsp:sp modelId="{80DD63F5-90AE-458B-B355-21F61D92D1EF}">
      <dsp:nvSpPr>
        <dsp:cNvPr id="0" name=""/>
        <dsp:cNvSpPr/>
      </dsp:nvSpPr>
      <dsp:spPr>
        <a:xfrm>
          <a:off x="524421" y="2500762"/>
          <a:ext cx="4320000" cy="88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fr-FR" sz="1700" kern="1200"/>
            <a:t>Consultation de la fonctionnalité Bien-être numérique des appareils</a:t>
          </a:r>
          <a:endParaRPr lang="en-US" sz="1700" kern="1200"/>
        </a:p>
        <a:p>
          <a:pPr marL="0" lvl="0" indent="0" algn="l" defTabSz="755650">
            <a:lnSpc>
              <a:spcPct val="100000"/>
            </a:lnSpc>
            <a:spcBef>
              <a:spcPct val="0"/>
            </a:spcBef>
            <a:spcAft>
              <a:spcPct val="35000"/>
            </a:spcAft>
            <a:buNone/>
          </a:pPr>
          <a:r>
            <a:rPr lang="fr-FR" sz="1700" kern="1200"/>
            <a:t>Sentiment de perte de temps</a:t>
          </a:r>
          <a:endParaRPr lang="en-US" sz="1700" kern="1200"/>
        </a:p>
      </dsp:txBody>
      <dsp:txXfrm>
        <a:off x="524421" y="2500762"/>
        <a:ext cx="4320000" cy="886732"/>
      </dsp:txXfrm>
    </dsp:sp>
    <dsp:sp modelId="{F5104E86-BB49-452A-B912-FE9E66B4B0EC}">
      <dsp:nvSpPr>
        <dsp:cNvPr id="0" name=""/>
        <dsp:cNvSpPr/>
      </dsp:nvSpPr>
      <dsp:spPr>
        <a:xfrm>
          <a:off x="5600421" y="13591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20DD8E-5BDC-4A51-95BB-F1137C37D8A9}">
      <dsp:nvSpPr>
        <dsp:cNvPr id="0" name=""/>
        <dsp:cNvSpPr/>
      </dsp:nvSpPr>
      <dsp:spPr>
        <a:xfrm>
          <a:off x="5600421" y="178773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fr-FR" sz="3200" b="1" i="1" kern="1200"/>
            <a:t>Mesures personnelles:</a:t>
          </a:r>
          <a:endParaRPr lang="en-US" sz="3200" kern="1200"/>
        </a:p>
      </dsp:txBody>
      <dsp:txXfrm>
        <a:off x="5600421" y="1787730"/>
        <a:ext cx="4320000" cy="648000"/>
      </dsp:txXfrm>
    </dsp:sp>
    <dsp:sp modelId="{35C0583A-9824-46AD-978A-526F042FB409}">
      <dsp:nvSpPr>
        <dsp:cNvPr id="0" name=""/>
        <dsp:cNvSpPr/>
      </dsp:nvSpPr>
      <dsp:spPr>
        <a:xfrm>
          <a:off x="5600421" y="2500762"/>
          <a:ext cx="4320000" cy="88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fr-FR" sz="1700" kern="1200"/>
            <a:t>Désactivation des notifications</a:t>
          </a:r>
          <a:endParaRPr lang="en-US" sz="1700" kern="1200"/>
        </a:p>
        <a:p>
          <a:pPr marL="0" lvl="0" indent="0" algn="l" defTabSz="755650">
            <a:lnSpc>
              <a:spcPct val="100000"/>
            </a:lnSpc>
            <a:spcBef>
              <a:spcPct val="0"/>
            </a:spcBef>
            <a:spcAft>
              <a:spcPct val="35000"/>
            </a:spcAft>
            <a:buNone/>
          </a:pPr>
          <a:r>
            <a:rPr lang="fr-FR" sz="1700" kern="1200"/>
            <a:t>Mise à l’écart du téléphone</a:t>
          </a:r>
          <a:endParaRPr lang="en-US" sz="1700" kern="1200"/>
        </a:p>
      </dsp:txBody>
      <dsp:txXfrm>
        <a:off x="5600421" y="2500762"/>
        <a:ext cx="4320000" cy="8867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C2B27-A3CA-CE4B-92C5-43B1E2FFB6AD}">
      <dsp:nvSpPr>
        <dsp:cNvPr id="0" name=""/>
        <dsp:cNvSpPr/>
      </dsp:nvSpPr>
      <dsp:spPr>
        <a:xfrm>
          <a:off x="0" y="3327889"/>
          <a:ext cx="6364224" cy="218345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150000"/>
            </a:lnSpc>
            <a:spcBef>
              <a:spcPct val="0"/>
            </a:spcBef>
            <a:spcAft>
              <a:spcPct val="35000"/>
            </a:spcAft>
            <a:buNone/>
          </a:pPr>
          <a:r>
            <a:rPr lang="fr-FR" sz="2700" kern="1200" dirty="0">
              <a:latin typeface="Arial" panose="020B0604020202020204" pitchFamily="34" charset="0"/>
              <a:cs typeface="Arial" panose="020B0604020202020204" pitchFamily="34" charset="0"/>
            </a:rPr>
            <a:t>Classement des usages et définitions:</a:t>
          </a:r>
          <a:endParaRPr lang="en-US" sz="2700" kern="1200" dirty="0">
            <a:latin typeface="Arial" panose="020B0604020202020204" pitchFamily="34" charset="0"/>
            <a:cs typeface="Arial" panose="020B0604020202020204" pitchFamily="34" charset="0"/>
          </a:endParaRPr>
        </a:p>
      </dsp:txBody>
      <dsp:txXfrm>
        <a:off x="0" y="3327889"/>
        <a:ext cx="6364224" cy="1179066"/>
      </dsp:txXfrm>
    </dsp:sp>
    <dsp:sp modelId="{1AB5FB99-FADF-5A4C-A07F-3A6010F81DC6}">
      <dsp:nvSpPr>
        <dsp:cNvPr id="0" name=""/>
        <dsp:cNvSpPr/>
      </dsp:nvSpPr>
      <dsp:spPr>
        <a:xfrm>
          <a:off x="0" y="4463286"/>
          <a:ext cx="3182112" cy="100438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50000"/>
            </a:lnSpc>
            <a:spcBef>
              <a:spcPct val="0"/>
            </a:spcBef>
            <a:spcAft>
              <a:spcPct val="35000"/>
            </a:spcAft>
            <a:buNone/>
          </a:pPr>
          <a:r>
            <a:rPr lang="fr-FR" sz="1300" kern="1200" dirty="0">
              <a:latin typeface="Arial" panose="020B0604020202020204" pitchFamily="34" charset="0"/>
              <a:cs typeface="Arial" panose="020B0604020202020204" pitchFamily="34" charset="0"/>
            </a:rPr>
            <a:t>Motifs d’usage des outils numériques: communication (1); Réseaux sociaux (2); Jeux (3)</a:t>
          </a:r>
          <a:endParaRPr lang="en-US" sz="1300" kern="1200" dirty="0">
            <a:latin typeface="Arial" panose="020B0604020202020204" pitchFamily="34" charset="0"/>
            <a:cs typeface="Arial" panose="020B0604020202020204" pitchFamily="34" charset="0"/>
          </a:endParaRPr>
        </a:p>
      </dsp:txBody>
      <dsp:txXfrm>
        <a:off x="0" y="4463286"/>
        <a:ext cx="3182112" cy="1004389"/>
      </dsp:txXfrm>
    </dsp:sp>
    <dsp:sp modelId="{7F7E9283-3545-F045-9877-25F24637977C}">
      <dsp:nvSpPr>
        <dsp:cNvPr id="0" name=""/>
        <dsp:cNvSpPr/>
      </dsp:nvSpPr>
      <dsp:spPr>
        <a:xfrm>
          <a:off x="3182112" y="4463286"/>
          <a:ext cx="3182112" cy="1004389"/>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50000"/>
            </a:lnSpc>
            <a:spcBef>
              <a:spcPct val="0"/>
            </a:spcBef>
            <a:spcAft>
              <a:spcPct val="35000"/>
            </a:spcAft>
            <a:buNone/>
          </a:pPr>
          <a:r>
            <a:rPr lang="fr-FR" sz="1300" kern="1200" dirty="0">
              <a:latin typeface="Arial" panose="020B0604020202020204" pitchFamily="34" charset="0"/>
              <a:cs typeface="Arial" panose="020B0604020202020204" pitchFamily="34" charset="0"/>
            </a:rPr>
            <a:t>Définitions spontanées du bien-être numérique: Déconnexion (1); Équilibre (2); Respect (3) </a:t>
          </a:r>
          <a:endParaRPr lang="en-US" sz="1300" kern="1200" dirty="0">
            <a:latin typeface="Arial" panose="020B0604020202020204" pitchFamily="34" charset="0"/>
            <a:cs typeface="Arial" panose="020B0604020202020204" pitchFamily="34" charset="0"/>
          </a:endParaRPr>
        </a:p>
      </dsp:txBody>
      <dsp:txXfrm>
        <a:off x="3182112" y="4463286"/>
        <a:ext cx="3182112" cy="1004389"/>
      </dsp:txXfrm>
    </dsp:sp>
    <dsp:sp modelId="{CE2150B7-D43D-3B4A-8A7E-9224109D67B1}">
      <dsp:nvSpPr>
        <dsp:cNvPr id="0" name=""/>
        <dsp:cNvSpPr/>
      </dsp:nvSpPr>
      <dsp:spPr>
        <a:xfrm rot="10800000">
          <a:off x="0" y="2486"/>
          <a:ext cx="6364224" cy="3358155"/>
        </a:xfrm>
        <a:prstGeom prst="upArrowCallou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r-FR" sz="2700" kern="1200" dirty="0">
              <a:latin typeface="Arial" panose="020B0604020202020204" pitchFamily="34" charset="0"/>
              <a:cs typeface="Arial" panose="020B0604020202020204" pitchFamily="34" charset="0"/>
            </a:rPr>
            <a:t>Données quantitatives:</a:t>
          </a:r>
          <a:endParaRPr lang="en-US" sz="2700" kern="1200" dirty="0">
            <a:latin typeface="Arial" panose="020B0604020202020204" pitchFamily="34" charset="0"/>
            <a:cs typeface="Arial" panose="020B0604020202020204" pitchFamily="34" charset="0"/>
          </a:endParaRPr>
        </a:p>
      </dsp:txBody>
      <dsp:txXfrm rot="-10800000">
        <a:off x="0" y="2486"/>
        <a:ext cx="6364224" cy="1178712"/>
      </dsp:txXfrm>
    </dsp:sp>
    <dsp:sp modelId="{DFBAD910-9732-FC4D-8CF6-8D035FFDB6D5}">
      <dsp:nvSpPr>
        <dsp:cNvPr id="0" name=""/>
        <dsp:cNvSpPr/>
      </dsp:nvSpPr>
      <dsp:spPr>
        <a:xfrm>
          <a:off x="3107" y="1181198"/>
          <a:ext cx="2119336" cy="1004088"/>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50000"/>
            </a:lnSpc>
            <a:spcBef>
              <a:spcPct val="0"/>
            </a:spcBef>
            <a:spcAft>
              <a:spcPct val="35000"/>
            </a:spcAft>
            <a:buNone/>
          </a:pPr>
          <a:r>
            <a:rPr lang="fr-FR" sz="1300" kern="1200" dirty="0">
              <a:latin typeface="Arial" panose="020B0604020202020204" pitchFamily="34" charset="0"/>
              <a:cs typeface="Arial" panose="020B0604020202020204" pitchFamily="34" charset="0"/>
            </a:rPr>
            <a:t>Âge moyen des participants: 24 ans</a:t>
          </a:r>
          <a:endParaRPr lang="en-US" sz="1300" kern="1200" dirty="0">
            <a:latin typeface="Arial" panose="020B0604020202020204" pitchFamily="34" charset="0"/>
            <a:cs typeface="Arial" panose="020B0604020202020204" pitchFamily="34" charset="0"/>
          </a:endParaRPr>
        </a:p>
      </dsp:txBody>
      <dsp:txXfrm>
        <a:off x="3107" y="1181198"/>
        <a:ext cx="2119336" cy="1004088"/>
      </dsp:txXfrm>
    </dsp:sp>
    <dsp:sp modelId="{4A968B95-4C54-5A48-A3D5-EA4BCD1BC289}">
      <dsp:nvSpPr>
        <dsp:cNvPr id="0" name=""/>
        <dsp:cNvSpPr/>
      </dsp:nvSpPr>
      <dsp:spPr>
        <a:xfrm>
          <a:off x="2122443" y="1181198"/>
          <a:ext cx="2119336" cy="1004088"/>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50000"/>
            </a:lnSpc>
            <a:spcBef>
              <a:spcPct val="0"/>
            </a:spcBef>
            <a:spcAft>
              <a:spcPct val="35000"/>
            </a:spcAft>
            <a:buNone/>
          </a:pPr>
          <a:r>
            <a:rPr lang="fr-FR" sz="1300" kern="1200" dirty="0">
              <a:latin typeface="Arial" panose="020B0604020202020204" pitchFamily="34" charset="0"/>
              <a:cs typeface="Arial" panose="020B0604020202020204" pitchFamily="34" charset="0"/>
            </a:rPr>
            <a:t>Temps moyen passé connecté par jour :</a:t>
          </a:r>
        </a:p>
        <a:p>
          <a:pPr marL="0" lvl="0" indent="0" algn="ctr" defTabSz="577850">
            <a:lnSpc>
              <a:spcPct val="150000"/>
            </a:lnSpc>
            <a:spcBef>
              <a:spcPct val="0"/>
            </a:spcBef>
            <a:spcAft>
              <a:spcPct val="35000"/>
            </a:spcAft>
            <a:buNone/>
          </a:pPr>
          <a:r>
            <a:rPr lang="fr-FR" sz="1300" kern="1200" dirty="0">
              <a:latin typeface="Arial" panose="020B0604020202020204" pitchFamily="34" charset="0"/>
              <a:cs typeface="Arial" panose="020B0604020202020204" pitchFamily="34" charset="0"/>
            </a:rPr>
            <a:t> 4 heures</a:t>
          </a:r>
          <a:endParaRPr lang="en-US" sz="1300" kern="1200" dirty="0">
            <a:latin typeface="Arial" panose="020B0604020202020204" pitchFamily="34" charset="0"/>
            <a:cs typeface="Arial" panose="020B0604020202020204" pitchFamily="34" charset="0"/>
          </a:endParaRPr>
        </a:p>
      </dsp:txBody>
      <dsp:txXfrm>
        <a:off x="2122443" y="1181198"/>
        <a:ext cx="2119336" cy="1004088"/>
      </dsp:txXfrm>
    </dsp:sp>
    <dsp:sp modelId="{F94C4ECF-DD4D-F242-BABB-52825E25F4DF}">
      <dsp:nvSpPr>
        <dsp:cNvPr id="0" name=""/>
        <dsp:cNvSpPr/>
      </dsp:nvSpPr>
      <dsp:spPr>
        <a:xfrm>
          <a:off x="4241780" y="1181198"/>
          <a:ext cx="2119336" cy="1004088"/>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50000"/>
            </a:lnSpc>
            <a:spcBef>
              <a:spcPct val="0"/>
            </a:spcBef>
            <a:spcAft>
              <a:spcPct val="35000"/>
            </a:spcAft>
            <a:buNone/>
          </a:pPr>
          <a:r>
            <a:rPr lang="fr-FR" sz="1300" kern="1200" dirty="0"/>
            <a:t>Nombre d’appareils numériques par étudiant: 4 </a:t>
          </a:r>
          <a:r>
            <a:rPr lang="fr-FR" sz="1300" kern="1200" dirty="0">
              <a:latin typeface="Arial" panose="020B0604020202020204" pitchFamily="34" charset="0"/>
              <a:cs typeface="Arial" panose="020B0604020202020204" pitchFamily="34" charset="0"/>
            </a:rPr>
            <a:t>appareils</a:t>
          </a:r>
          <a:r>
            <a:rPr lang="fr-FR" sz="1300" kern="1200" dirty="0"/>
            <a:t> numériques</a:t>
          </a:r>
          <a:endParaRPr lang="en-US" sz="1300" kern="1200" dirty="0"/>
        </a:p>
      </dsp:txBody>
      <dsp:txXfrm>
        <a:off x="4241780" y="1181198"/>
        <a:ext cx="2119336" cy="10040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A0665-798A-49D5-A71E-5B788162422B}">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8E7C74-CC0F-4C06-A04C-20A1A5A1B6E1}">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50000"/>
            </a:lnSpc>
            <a:spcBef>
              <a:spcPct val="0"/>
            </a:spcBef>
            <a:spcAft>
              <a:spcPct val="35000"/>
            </a:spcAft>
            <a:buNone/>
          </a:pPr>
          <a:r>
            <a:rPr lang="fr-FR" sz="1700" kern="1200" dirty="0">
              <a:latin typeface="Arial" panose="020B0604020202020204" pitchFamily="34" charset="0"/>
              <a:cs typeface="Arial" panose="020B0604020202020204" pitchFamily="34" charset="0"/>
            </a:rPr>
            <a:t>Forte utilisation numérique par les étudiants en cursus digital</a:t>
          </a:r>
          <a:endParaRPr lang="en-US" sz="1700" kern="1200" dirty="0">
            <a:latin typeface="Arial" panose="020B0604020202020204" pitchFamily="34" charset="0"/>
            <a:cs typeface="Arial" panose="020B0604020202020204" pitchFamily="34" charset="0"/>
          </a:endParaRPr>
        </a:p>
      </dsp:txBody>
      <dsp:txXfrm>
        <a:off x="765914" y="2943510"/>
        <a:ext cx="4320000" cy="720000"/>
      </dsp:txXfrm>
    </dsp:sp>
    <dsp:sp modelId="{E80F1497-595E-4DC5-BEA7-66AAF2AE6CE2}">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028E54-F836-46AA-A308-AFCF4F0DFF49}">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50000"/>
            </a:lnSpc>
            <a:spcBef>
              <a:spcPct val="0"/>
            </a:spcBef>
            <a:spcAft>
              <a:spcPct val="35000"/>
            </a:spcAft>
            <a:buNone/>
          </a:pPr>
          <a:r>
            <a:rPr lang="fr-FR" sz="1700" kern="1200" dirty="0">
              <a:latin typeface="Arial" panose="020B0604020202020204" pitchFamily="34" charset="0"/>
              <a:cs typeface="Arial" panose="020B0604020202020204" pitchFamily="34" charset="0"/>
            </a:rPr>
            <a:t>Manque de connaissance et de maîtrise en matière de bien-être numérique</a:t>
          </a:r>
          <a:endParaRPr lang="en-US" sz="1700" kern="1200" dirty="0">
            <a:latin typeface="Arial" panose="020B0604020202020204" pitchFamily="34" charset="0"/>
            <a:cs typeface="Arial" panose="020B0604020202020204" pitchFamily="34" charset="0"/>
          </a:endParaRPr>
        </a:p>
      </dsp:txBody>
      <dsp:txXfrm>
        <a:off x="5841914" y="2943510"/>
        <a:ext cx="432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2E39F-CE82-114A-9840-574F6D82060D}">
      <dsp:nvSpPr>
        <dsp:cNvPr id="0" name=""/>
        <dsp:cNvSpPr/>
      </dsp:nvSpPr>
      <dsp:spPr>
        <a:xfrm>
          <a:off x="6366824" y="2045494"/>
          <a:ext cx="3930485" cy="935276"/>
        </a:xfrm>
        <a:custGeom>
          <a:avLst/>
          <a:gdLst/>
          <a:ahLst/>
          <a:cxnLst/>
          <a:rect l="0" t="0" r="0" b="0"/>
          <a:pathLst>
            <a:path>
              <a:moveTo>
                <a:pt x="0" y="0"/>
              </a:moveTo>
              <a:lnTo>
                <a:pt x="0" y="637364"/>
              </a:lnTo>
              <a:lnTo>
                <a:pt x="3930485" y="637364"/>
              </a:lnTo>
              <a:lnTo>
                <a:pt x="3930485" y="935276"/>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75500C-FA5B-AD46-A600-C365AA608482}">
      <dsp:nvSpPr>
        <dsp:cNvPr id="0" name=""/>
        <dsp:cNvSpPr/>
      </dsp:nvSpPr>
      <dsp:spPr>
        <a:xfrm>
          <a:off x="6321104" y="2045494"/>
          <a:ext cx="91440" cy="935276"/>
        </a:xfrm>
        <a:custGeom>
          <a:avLst/>
          <a:gdLst/>
          <a:ahLst/>
          <a:cxnLst/>
          <a:rect l="0" t="0" r="0" b="0"/>
          <a:pathLst>
            <a:path>
              <a:moveTo>
                <a:pt x="45720" y="0"/>
              </a:moveTo>
              <a:lnTo>
                <a:pt x="45720" y="935276"/>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08994D-5B1B-8640-95A5-E3014691F307}">
      <dsp:nvSpPr>
        <dsp:cNvPr id="0" name=""/>
        <dsp:cNvSpPr/>
      </dsp:nvSpPr>
      <dsp:spPr>
        <a:xfrm>
          <a:off x="2436338" y="2045494"/>
          <a:ext cx="3930485" cy="935276"/>
        </a:xfrm>
        <a:custGeom>
          <a:avLst/>
          <a:gdLst/>
          <a:ahLst/>
          <a:cxnLst/>
          <a:rect l="0" t="0" r="0" b="0"/>
          <a:pathLst>
            <a:path>
              <a:moveTo>
                <a:pt x="3930485" y="0"/>
              </a:moveTo>
              <a:lnTo>
                <a:pt x="3930485" y="637364"/>
              </a:lnTo>
              <a:lnTo>
                <a:pt x="0" y="637364"/>
              </a:lnTo>
              <a:lnTo>
                <a:pt x="0" y="935276"/>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4814E4-5ECD-BF4D-AD55-6417226C0A80}">
      <dsp:nvSpPr>
        <dsp:cNvPr id="0" name=""/>
        <dsp:cNvSpPr/>
      </dsp:nvSpPr>
      <dsp:spPr>
        <a:xfrm>
          <a:off x="4758898" y="3428"/>
          <a:ext cx="3215852" cy="20420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FB5BD-9B0A-BF49-A622-06B296000F39}">
      <dsp:nvSpPr>
        <dsp:cNvPr id="0" name=""/>
        <dsp:cNvSpPr/>
      </dsp:nvSpPr>
      <dsp:spPr>
        <a:xfrm>
          <a:off x="5116215" y="342879"/>
          <a:ext cx="3215852" cy="204206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50000"/>
            </a:lnSpc>
            <a:spcBef>
              <a:spcPct val="0"/>
            </a:spcBef>
            <a:spcAft>
              <a:spcPct val="35000"/>
            </a:spcAft>
            <a:buNone/>
          </a:pPr>
          <a:r>
            <a:rPr lang="fr-FR" sz="2200" kern="1200" dirty="0">
              <a:latin typeface="Arial" panose="020B0604020202020204" pitchFamily="34" charset="0"/>
              <a:cs typeface="Arial" panose="020B0604020202020204" pitchFamily="34" charset="0"/>
            </a:rPr>
            <a:t>Importance de l’intervention éducative</a:t>
          </a:r>
          <a:endParaRPr lang="en-US" sz="2200" kern="1200" dirty="0">
            <a:latin typeface="Arial" panose="020B0604020202020204" pitchFamily="34" charset="0"/>
            <a:cs typeface="Arial" panose="020B0604020202020204" pitchFamily="34" charset="0"/>
          </a:endParaRPr>
        </a:p>
      </dsp:txBody>
      <dsp:txXfrm>
        <a:off x="5176025" y="402689"/>
        <a:ext cx="3096232" cy="1922446"/>
      </dsp:txXfrm>
    </dsp:sp>
    <dsp:sp modelId="{32941A4C-FA28-054C-9900-177C3539A071}">
      <dsp:nvSpPr>
        <dsp:cNvPr id="0" name=""/>
        <dsp:cNvSpPr/>
      </dsp:nvSpPr>
      <dsp:spPr>
        <a:xfrm>
          <a:off x="828412" y="2980771"/>
          <a:ext cx="3215852" cy="204206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2E8537-64BE-0741-9DA5-E93026A8573D}">
      <dsp:nvSpPr>
        <dsp:cNvPr id="0" name=""/>
        <dsp:cNvSpPr/>
      </dsp:nvSpPr>
      <dsp:spPr>
        <a:xfrm>
          <a:off x="1185729" y="3320222"/>
          <a:ext cx="3215852" cy="204206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50000"/>
            </a:lnSpc>
            <a:spcBef>
              <a:spcPct val="0"/>
            </a:spcBef>
            <a:spcAft>
              <a:spcPct val="35000"/>
            </a:spcAft>
            <a:buNone/>
          </a:pPr>
          <a:r>
            <a:rPr lang="fr-FR" sz="2200" kern="1200" dirty="0">
              <a:latin typeface="Arial" panose="020B0604020202020204" pitchFamily="34" charset="0"/>
              <a:cs typeface="Arial" panose="020B0604020202020204" pitchFamily="34" charset="0"/>
            </a:rPr>
            <a:t>Sentiment de perte de temps</a:t>
          </a:r>
          <a:endParaRPr lang="en-US" sz="2200" kern="1200" dirty="0">
            <a:latin typeface="Arial" panose="020B0604020202020204" pitchFamily="34" charset="0"/>
            <a:cs typeface="Arial" panose="020B0604020202020204" pitchFamily="34" charset="0"/>
          </a:endParaRPr>
        </a:p>
      </dsp:txBody>
      <dsp:txXfrm>
        <a:off x="1245539" y="3380032"/>
        <a:ext cx="3096232" cy="1922446"/>
      </dsp:txXfrm>
    </dsp:sp>
    <dsp:sp modelId="{2EA1F459-EF39-D947-9574-3E844A8A4D9A}">
      <dsp:nvSpPr>
        <dsp:cNvPr id="0" name=""/>
        <dsp:cNvSpPr/>
      </dsp:nvSpPr>
      <dsp:spPr>
        <a:xfrm>
          <a:off x="4758898" y="2980771"/>
          <a:ext cx="3215852" cy="204206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682CCA-A4DE-EC47-A86B-B67FA80AF4C0}">
      <dsp:nvSpPr>
        <dsp:cNvPr id="0" name=""/>
        <dsp:cNvSpPr/>
      </dsp:nvSpPr>
      <dsp:spPr>
        <a:xfrm>
          <a:off x="5116215" y="3320222"/>
          <a:ext cx="3215852" cy="204206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50000"/>
            </a:lnSpc>
            <a:spcBef>
              <a:spcPct val="0"/>
            </a:spcBef>
            <a:spcAft>
              <a:spcPct val="35000"/>
            </a:spcAft>
            <a:buNone/>
          </a:pPr>
          <a:r>
            <a:rPr lang="fr-FR" sz="2200" kern="1200" dirty="0">
              <a:latin typeface="Arial" panose="020B0604020202020204" pitchFamily="34" charset="0"/>
              <a:cs typeface="Arial" panose="020B0604020202020204" pitchFamily="34" charset="0"/>
            </a:rPr>
            <a:t>Difficulté à se déconnecter </a:t>
          </a:r>
          <a:endParaRPr lang="en-US" sz="2200" kern="1200" dirty="0">
            <a:latin typeface="Arial" panose="020B0604020202020204" pitchFamily="34" charset="0"/>
            <a:cs typeface="Arial" panose="020B0604020202020204" pitchFamily="34" charset="0"/>
          </a:endParaRPr>
        </a:p>
      </dsp:txBody>
      <dsp:txXfrm>
        <a:off x="5176025" y="3380032"/>
        <a:ext cx="3096232" cy="1922446"/>
      </dsp:txXfrm>
    </dsp:sp>
    <dsp:sp modelId="{B9A487FF-797D-A040-BAC8-9C41B5EEEF86}">
      <dsp:nvSpPr>
        <dsp:cNvPr id="0" name=""/>
        <dsp:cNvSpPr/>
      </dsp:nvSpPr>
      <dsp:spPr>
        <a:xfrm>
          <a:off x="8689384" y="2980771"/>
          <a:ext cx="3215852" cy="204206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80BDED-B5B4-D549-9161-3B30E499EB3C}">
      <dsp:nvSpPr>
        <dsp:cNvPr id="0" name=""/>
        <dsp:cNvSpPr/>
      </dsp:nvSpPr>
      <dsp:spPr>
        <a:xfrm>
          <a:off x="9046701" y="3320222"/>
          <a:ext cx="3215852" cy="204206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150000"/>
            </a:lnSpc>
            <a:spcBef>
              <a:spcPct val="0"/>
            </a:spcBef>
            <a:spcAft>
              <a:spcPct val="35000"/>
            </a:spcAft>
            <a:buNone/>
          </a:pPr>
          <a:r>
            <a:rPr lang="fr-FR" sz="2200" kern="1200" dirty="0">
              <a:latin typeface="Arial" panose="020B0604020202020204" pitchFamily="34" charset="0"/>
              <a:cs typeface="Arial" panose="020B0604020202020204" pitchFamily="34" charset="0"/>
            </a:rPr>
            <a:t>Méconnaissance des outils et des ressources disponibles</a:t>
          </a:r>
          <a:endParaRPr lang="en-US" sz="2200" kern="1200" dirty="0">
            <a:latin typeface="Arial" panose="020B0604020202020204" pitchFamily="34" charset="0"/>
            <a:cs typeface="Arial" panose="020B0604020202020204" pitchFamily="34" charset="0"/>
          </a:endParaRPr>
        </a:p>
      </dsp:txBody>
      <dsp:txXfrm>
        <a:off x="9106511" y="3380032"/>
        <a:ext cx="3096232" cy="1922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05738-D8D7-4044-A745-308D287074F0}">
      <dsp:nvSpPr>
        <dsp:cNvPr id="0" name=""/>
        <dsp:cNvSpPr/>
      </dsp:nvSpPr>
      <dsp:spPr>
        <a:xfrm>
          <a:off x="5350370" y="1473414"/>
          <a:ext cx="1809456" cy="180945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AB4D3A53-BE57-E743-B0DD-B287A1FC8E1D}">
      <dsp:nvSpPr>
        <dsp:cNvPr id="0" name=""/>
        <dsp:cNvSpPr/>
      </dsp:nvSpPr>
      <dsp:spPr>
        <a:xfrm>
          <a:off x="5205613" y="0"/>
          <a:ext cx="2098970" cy="1214921"/>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150000"/>
            </a:lnSpc>
            <a:spcBef>
              <a:spcPct val="0"/>
            </a:spcBef>
            <a:spcAft>
              <a:spcPct val="35000"/>
            </a:spcAft>
            <a:buNone/>
          </a:pPr>
          <a:r>
            <a:rPr lang="fr-FR" sz="1500" kern="1200">
              <a:latin typeface="Arial" panose="020B0604020202020204" pitchFamily="34" charset="0"/>
              <a:cs typeface="Arial" panose="020B0604020202020204" pitchFamily="34" charset="0"/>
            </a:rPr>
            <a:t>communication non réciproque</a:t>
          </a:r>
        </a:p>
      </dsp:txBody>
      <dsp:txXfrm>
        <a:off x="5205613" y="0"/>
        <a:ext cx="2098970" cy="1214921"/>
      </dsp:txXfrm>
    </dsp:sp>
    <dsp:sp modelId="{DC403D54-FD95-D141-9377-4DFCA2C25022}">
      <dsp:nvSpPr>
        <dsp:cNvPr id="0" name=""/>
        <dsp:cNvSpPr/>
      </dsp:nvSpPr>
      <dsp:spPr>
        <a:xfrm>
          <a:off x="6038687" y="1973342"/>
          <a:ext cx="1809456" cy="1809456"/>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6CD0472B-9AA8-6A4B-B54C-0814CC24B331}">
      <dsp:nvSpPr>
        <dsp:cNvPr id="0" name=""/>
        <dsp:cNvSpPr/>
      </dsp:nvSpPr>
      <dsp:spPr>
        <a:xfrm>
          <a:off x="7992177" y="1602661"/>
          <a:ext cx="1881835" cy="1318318"/>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fr-FR" sz="1500" kern="1200">
              <a:latin typeface="Arial" panose="020B0604020202020204" pitchFamily="34" charset="0"/>
              <a:cs typeface="Arial" panose="020B0604020202020204" pitchFamily="34" charset="0"/>
            </a:rPr>
            <a:t>pression temporelle</a:t>
          </a:r>
        </a:p>
      </dsp:txBody>
      <dsp:txXfrm>
        <a:off x="7992177" y="1602661"/>
        <a:ext cx="1881835" cy="1318318"/>
      </dsp:txXfrm>
    </dsp:sp>
    <dsp:sp modelId="{12968EE6-4376-0D45-A107-1FF558A12D0C}">
      <dsp:nvSpPr>
        <dsp:cNvPr id="0" name=""/>
        <dsp:cNvSpPr/>
      </dsp:nvSpPr>
      <dsp:spPr>
        <a:xfrm>
          <a:off x="5775954" y="2782944"/>
          <a:ext cx="1809456" cy="1809456"/>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0C98F57F-08B9-C843-9623-CCC79F4398A1}">
      <dsp:nvSpPr>
        <dsp:cNvPr id="0" name=""/>
        <dsp:cNvSpPr/>
      </dsp:nvSpPr>
      <dsp:spPr>
        <a:xfrm>
          <a:off x="7702664" y="3851558"/>
          <a:ext cx="1881835" cy="1318318"/>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fr-FR" sz="1500" kern="1200">
              <a:latin typeface="Arial" panose="020B0604020202020204" pitchFamily="34" charset="0"/>
              <a:cs typeface="Arial" panose="020B0604020202020204" pitchFamily="34" charset="0"/>
            </a:rPr>
            <a:t>dépendance à l'outil</a:t>
          </a:r>
        </a:p>
      </dsp:txBody>
      <dsp:txXfrm>
        <a:off x="7702664" y="3851558"/>
        <a:ext cx="1881835" cy="1318318"/>
      </dsp:txXfrm>
    </dsp:sp>
    <dsp:sp modelId="{AB9F1A55-657A-8543-B37F-B86539206F02}">
      <dsp:nvSpPr>
        <dsp:cNvPr id="0" name=""/>
        <dsp:cNvSpPr/>
      </dsp:nvSpPr>
      <dsp:spPr>
        <a:xfrm>
          <a:off x="4924786" y="2782944"/>
          <a:ext cx="1809456" cy="1809456"/>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F116B9C9-38EF-6D48-BEBD-BA5E5E26B8CE}">
      <dsp:nvSpPr>
        <dsp:cNvPr id="0" name=""/>
        <dsp:cNvSpPr/>
      </dsp:nvSpPr>
      <dsp:spPr>
        <a:xfrm>
          <a:off x="2925698" y="3851558"/>
          <a:ext cx="1881835" cy="1318318"/>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150000"/>
            </a:lnSpc>
            <a:spcBef>
              <a:spcPct val="0"/>
            </a:spcBef>
            <a:spcAft>
              <a:spcPct val="35000"/>
            </a:spcAft>
            <a:buNone/>
          </a:pPr>
          <a:r>
            <a:rPr lang="fr-FR" sz="1500" kern="1200">
              <a:latin typeface="Arial" panose="020B0604020202020204" pitchFamily="34" charset="0"/>
              <a:cs typeface="Arial" panose="020B0604020202020204" pitchFamily="34" charset="0"/>
            </a:rPr>
            <a:t>une mauvaise connexion </a:t>
          </a:r>
        </a:p>
      </dsp:txBody>
      <dsp:txXfrm>
        <a:off x="2925698" y="3851558"/>
        <a:ext cx="1881835" cy="1318318"/>
      </dsp:txXfrm>
    </dsp:sp>
    <dsp:sp modelId="{996C4971-F374-8444-96E9-3D0E693546F1}">
      <dsp:nvSpPr>
        <dsp:cNvPr id="0" name=""/>
        <dsp:cNvSpPr/>
      </dsp:nvSpPr>
      <dsp:spPr>
        <a:xfrm>
          <a:off x="4662053" y="1973342"/>
          <a:ext cx="1809456" cy="180945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9FE7BAE9-37BC-604D-BA54-4102579D5534}">
      <dsp:nvSpPr>
        <dsp:cNvPr id="0" name=""/>
        <dsp:cNvSpPr/>
      </dsp:nvSpPr>
      <dsp:spPr>
        <a:xfrm>
          <a:off x="2636185" y="1602661"/>
          <a:ext cx="1881835" cy="1318318"/>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a:lnSpc>
              <a:spcPct val="150000"/>
            </a:lnSpc>
            <a:spcBef>
              <a:spcPct val="0"/>
            </a:spcBef>
            <a:spcAft>
              <a:spcPct val="35000"/>
            </a:spcAft>
            <a:buNone/>
          </a:pPr>
          <a:r>
            <a:rPr lang="fr-FR" sz="1500" kern="1200">
              <a:latin typeface="Arial" panose="020B0604020202020204" pitchFamily="34" charset="0"/>
              <a:cs typeface="Arial" panose="020B0604020202020204" pitchFamily="34" charset="0"/>
            </a:rPr>
            <a:t>le manque de formation aux nouveautés numériques</a:t>
          </a:r>
        </a:p>
      </dsp:txBody>
      <dsp:txXfrm>
        <a:off x="2636185" y="1602661"/>
        <a:ext cx="1881835" cy="13183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E73CE-240D-9046-A546-C9C55FE0F828}">
      <dsp:nvSpPr>
        <dsp:cNvPr id="0" name=""/>
        <dsp:cNvSpPr/>
      </dsp:nvSpPr>
      <dsp:spPr>
        <a:xfrm>
          <a:off x="5456924" y="1156565"/>
          <a:ext cx="1549455" cy="1549455"/>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06C19E31-4497-7F48-9814-EB7FB8249B03}">
      <dsp:nvSpPr>
        <dsp:cNvPr id="0" name=""/>
        <dsp:cNvSpPr/>
      </dsp:nvSpPr>
      <dsp:spPr>
        <a:xfrm>
          <a:off x="5263242" y="0"/>
          <a:ext cx="1936819" cy="1055076"/>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150000"/>
            </a:lnSpc>
            <a:spcBef>
              <a:spcPct val="0"/>
            </a:spcBef>
            <a:spcAft>
              <a:spcPct val="35000"/>
            </a:spcAft>
            <a:buNone/>
          </a:pPr>
          <a:r>
            <a:rPr lang="fr-FR" sz="1600" kern="1200">
              <a:latin typeface="Arial" panose="020B0604020202020204" pitchFamily="34" charset="0"/>
              <a:cs typeface="Arial" panose="020B0604020202020204" pitchFamily="34" charset="0"/>
            </a:rPr>
            <a:t>Contenu des apprentissages: visuels et auditifs</a:t>
          </a:r>
        </a:p>
      </dsp:txBody>
      <dsp:txXfrm>
        <a:off x="5263242" y="0"/>
        <a:ext cx="1936819" cy="1055076"/>
      </dsp:txXfrm>
    </dsp:sp>
    <dsp:sp modelId="{7378F002-E6E0-2046-91FF-A32A482EA00E}">
      <dsp:nvSpPr>
        <dsp:cNvPr id="0" name=""/>
        <dsp:cNvSpPr/>
      </dsp:nvSpPr>
      <dsp:spPr>
        <a:xfrm>
          <a:off x="5959852" y="1446962"/>
          <a:ext cx="1549455" cy="1549455"/>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0A3C4BED-73B5-E843-B3B5-B583F2B4E91C}">
      <dsp:nvSpPr>
        <dsp:cNvPr id="0" name=""/>
        <dsp:cNvSpPr/>
      </dsp:nvSpPr>
      <dsp:spPr>
        <a:xfrm>
          <a:off x="7624225" y="1004835"/>
          <a:ext cx="1835459" cy="1155560"/>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fr-FR" sz="1600" kern="1200">
              <a:latin typeface="Arial" panose="020B0604020202020204" pitchFamily="34" charset="0"/>
              <a:cs typeface="Arial" panose="020B0604020202020204" pitchFamily="34" charset="0"/>
            </a:rPr>
            <a:t>Ergonomie</a:t>
          </a:r>
        </a:p>
      </dsp:txBody>
      <dsp:txXfrm>
        <a:off x="7624225" y="1004835"/>
        <a:ext cx="1835459" cy="1155560"/>
      </dsp:txXfrm>
    </dsp:sp>
    <dsp:sp modelId="{ACEA2FE8-2974-5C41-98E6-A8ED6C593260}">
      <dsp:nvSpPr>
        <dsp:cNvPr id="0" name=""/>
        <dsp:cNvSpPr/>
      </dsp:nvSpPr>
      <dsp:spPr>
        <a:xfrm>
          <a:off x="5959852" y="2027757"/>
          <a:ext cx="1549455" cy="1549455"/>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82DDB9A-BE8E-0241-AFE0-98699FFA54B5}">
      <dsp:nvSpPr>
        <dsp:cNvPr id="0" name=""/>
        <dsp:cNvSpPr/>
      </dsp:nvSpPr>
      <dsp:spPr>
        <a:xfrm>
          <a:off x="7624225" y="2728127"/>
          <a:ext cx="1835459" cy="1291212"/>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fr-FR" sz="1600" kern="1200">
              <a:latin typeface="Arial" panose="020B0604020202020204" pitchFamily="34" charset="0"/>
              <a:cs typeface="Arial" panose="020B0604020202020204" pitchFamily="34" charset="0"/>
            </a:rPr>
            <a:t>Emotions</a:t>
          </a:r>
        </a:p>
      </dsp:txBody>
      <dsp:txXfrm>
        <a:off x="7624225" y="2728127"/>
        <a:ext cx="1835459" cy="1291212"/>
      </dsp:txXfrm>
    </dsp:sp>
    <dsp:sp modelId="{BBF73C7A-BAE8-494D-992B-C743D18E8F3C}">
      <dsp:nvSpPr>
        <dsp:cNvPr id="0" name=""/>
        <dsp:cNvSpPr/>
      </dsp:nvSpPr>
      <dsp:spPr>
        <a:xfrm>
          <a:off x="5456924" y="2318656"/>
          <a:ext cx="1549455" cy="1549455"/>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A349858B-EB8C-CB49-BF4A-0E86D403CEF0}">
      <dsp:nvSpPr>
        <dsp:cNvPr id="0" name=""/>
        <dsp:cNvSpPr/>
      </dsp:nvSpPr>
      <dsp:spPr>
        <a:xfrm>
          <a:off x="5263242" y="3969098"/>
          <a:ext cx="1936819" cy="1055076"/>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150000"/>
            </a:lnSpc>
            <a:spcBef>
              <a:spcPct val="0"/>
            </a:spcBef>
            <a:spcAft>
              <a:spcPct val="35000"/>
            </a:spcAft>
            <a:buNone/>
          </a:pPr>
          <a:r>
            <a:rPr lang="fr-FR" sz="1600" kern="1200">
              <a:latin typeface="Arial" panose="020B0604020202020204" pitchFamily="34" charset="0"/>
              <a:cs typeface="Arial" panose="020B0604020202020204" pitchFamily="34" charset="0"/>
            </a:rPr>
            <a:t>Interaction sociale sécurisée</a:t>
          </a:r>
        </a:p>
      </dsp:txBody>
      <dsp:txXfrm>
        <a:off x="5263242" y="3969098"/>
        <a:ext cx="1936819" cy="1055076"/>
      </dsp:txXfrm>
    </dsp:sp>
    <dsp:sp modelId="{26E5B6ED-A9B1-BE4C-9DDC-9721571FFB77}">
      <dsp:nvSpPr>
        <dsp:cNvPr id="0" name=""/>
        <dsp:cNvSpPr/>
      </dsp:nvSpPr>
      <dsp:spPr>
        <a:xfrm>
          <a:off x="4953997" y="2027757"/>
          <a:ext cx="1549455" cy="1549455"/>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2007044-0575-C344-8D90-60E0C3B05B61}">
      <dsp:nvSpPr>
        <dsp:cNvPr id="0" name=""/>
        <dsp:cNvSpPr/>
      </dsp:nvSpPr>
      <dsp:spPr>
        <a:xfrm>
          <a:off x="3003620" y="2728127"/>
          <a:ext cx="1835459" cy="1291212"/>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150000"/>
            </a:lnSpc>
            <a:spcBef>
              <a:spcPct val="0"/>
            </a:spcBef>
            <a:spcAft>
              <a:spcPct val="35000"/>
            </a:spcAft>
            <a:buNone/>
          </a:pPr>
          <a:r>
            <a:rPr lang="fr-FR" sz="1600" kern="1200">
              <a:latin typeface="Arial" panose="020B0604020202020204" pitchFamily="34" charset="0"/>
              <a:cs typeface="Arial" panose="020B0604020202020204" pitchFamily="34" charset="0"/>
            </a:rPr>
            <a:t>Liberté d'utilisation des dispositifs numériques</a:t>
          </a:r>
        </a:p>
      </dsp:txBody>
      <dsp:txXfrm>
        <a:off x="3003620" y="2728127"/>
        <a:ext cx="1835459" cy="1291212"/>
      </dsp:txXfrm>
    </dsp:sp>
    <dsp:sp modelId="{44D66ADA-CABA-3641-A052-6C6A6E9143DE}">
      <dsp:nvSpPr>
        <dsp:cNvPr id="0" name=""/>
        <dsp:cNvSpPr/>
      </dsp:nvSpPr>
      <dsp:spPr>
        <a:xfrm>
          <a:off x="4953997" y="1446962"/>
          <a:ext cx="1549455" cy="1549455"/>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668D4A5-320D-D747-9AB9-E7F26111D126}">
      <dsp:nvSpPr>
        <dsp:cNvPr id="0" name=""/>
        <dsp:cNvSpPr/>
      </dsp:nvSpPr>
      <dsp:spPr>
        <a:xfrm>
          <a:off x="3003620" y="1004835"/>
          <a:ext cx="1835459" cy="1291212"/>
        </a:xfrm>
        <a:prstGeom prst="rect">
          <a:avLst/>
        </a:prstGeom>
        <a:noFill/>
        <a:ln w="1270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fr-FR" sz="1600" kern="1200">
              <a:latin typeface="Arial" panose="020B0604020202020204" pitchFamily="34" charset="0"/>
              <a:cs typeface="Arial" panose="020B0604020202020204" pitchFamily="34" charset="0"/>
            </a:rPr>
            <a:t>Connectivité</a:t>
          </a:r>
        </a:p>
      </dsp:txBody>
      <dsp:txXfrm>
        <a:off x="3003620" y="1004835"/>
        <a:ext cx="1835459" cy="12912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644EC-60D2-EF4E-B8B8-24915E8A3686}" type="datetimeFigureOut">
              <a:rPr lang="fr-FR" smtClean="0"/>
              <a:t>03/04/2025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C433E-6B43-F544-B28C-77E95EB94160}" type="slidenum">
              <a:rPr lang="fr-FR" smtClean="0"/>
              <a:t>‹N°›</a:t>
            </a:fld>
            <a:endParaRPr lang="fr-FR"/>
          </a:p>
        </p:txBody>
      </p:sp>
    </p:spTree>
    <p:extLst>
      <p:ext uri="{BB962C8B-B14F-4D97-AF65-F5344CB8AC3E}">
        <p14:creationId xmlns:p14="http://schemas.microsoft.com/office/powerpoint/2010/main" val="45806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1</a:t>
            </a:fld>
            <a:endParaRPr lang="fr-FR"/>
          </a:p>
        </p:txBody>
      </p:sp>
    </p:spTree>
    <p:extLst>
      <p:ext uri="{BB962C8B-B14F-4D97-AF65-F5344CB8AC3E}">
        <p14:creationId xmlns:p14="http://schemas.microsoft.com/office/powerpoint/2010/main" val="402646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Définitions d’enseignants lors d’un atelier de partage d’expérience sur le bien-être numérique</a:t>
            </a:r>
          </a:p>
          <a:p>
            <a:r>
              <a:rPr lang="fr-FR" dirty="0"/>
              <a:t>Admins : concevoir notre propre définition du bien </a:t>
            </a:r>
            <a:r>
              <a:rPr lang="fr-FR"/>
              <a:t>être numérique</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16</a:t>
            </a:fld>
            <a:endParaRPr lang="fr-FR"/>
          </a:p>
        </p:txBody>
      </p:sp>
    </p:spTree>
    <p:extLst>
      <p:ext uri="{BB962C8B-B14F-4D97-AF65-F5344CB8AC3E}">
        <p14:creationId xmlns:p14="http://schemas.microsoft.com/office/powerpoint/2010/main" val="2902898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s’agit donc de calibrer nos usage afin de faciliter la concentration, d’être efficace et de développer des relations sociales pleines et entières.</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17</a:t>
            </a:fld>
            <a:endParaRPr lang="fr-FR"/>
          </a:p>
        </p:txBody>
      </p:sp>
    </p:spTree>
    <p:extLst>
      <p:ext uri="{BB962C8B-B14F-4D97-AF65-F5344CB8AC3E}">
        <p14:creationId xmlns:p14="http://schemas.microsoft.com/office/powerpoint/2010/main" val="318493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18</a:t>
            </a:fld>
            <a:endParaRPr lang="fr-FR"/>
          </a:p>
        </p:txBody>
      </p:sp>
    </p:spTree>
    <p:extLst>
      <p:ext uri="{BB962C8B-B14F-4D97-AF65-F5344CB8AC3E}">
        <p14:creationId xmlns:p14="http://schemas.microsoft.com/office/powerpoint/2010/main" val="419952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le smartphone est éloigné des participants, et plus leurs performances cognitives est élevées. </a:t>
            </a:r>
          </a:p>
          <a:p>
            <a:endParaRPr lang="fr-FR" dirty="0"/>
          </a:p>
          <a:p>
            <a:r>
              <a:rPr lang="fr-FR" dirty="0"/>
              <a:t>Il y a donc bien un coût cognitif de la présence du smartphone. </a:t>
            </a:r>
          </a:p>
          <a:p>
            <a:endParaRPr lang="fr-FR" dirty="0"/>
          </a:p>
          <a:p>
            <a:r>
              <a:rPr lang="fr-FR" dirty="0"/>
              <a:t>Qu’il s’agisse de votre environnement de travail ou d’une salle de cours, sachez que la simple présence du smartphone dans le champs de vision va amputer vos performance.</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19</a:t>
            </a:fld>
            <a:endParaRPr lang="fr-FR"/>
          </a:p>
        </p:txBody>
      </p:sp>
    </p:spTree>
    <p:extLst>
      <p:ext uri="{BB962C8B-B14F-4D97-AF65-F5344CB8AC3E}">
        <p14:creationId xmlns:p14="http://schemas.microsoft.com/office/powerpoint/2010/main" val="1531765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étude a été réalisée et celle-ci a permis de mesurer l’importance de prendre en compte les enjeux du bien-être numérique pour les individus et les organisations. </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20</a:t>
            </a:fld>
            <a:endParaRPr lang="fr-FR"/>
          </a:p>
        </p:txBody>
      </p:sp>
    </p:spTree>
    <p:extLst>
      <p:ext uri="{BB962C8B-B14F-4D97-AF65-F5344CB8AC3E}">
        <p14:creationId xmlns:p14="http://schemas.microsoft.com/office/powerpoint/2010/main" val="55176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L’objectif initial du projet était d’explorer la place du bien-être numérique dans l’enseignement supérieur, spécifiquement au sein des cursus digitaux. </a:t>
            </a:r>
          </a:p>
          <a:p>
            <a:endParaRPr lang="fr-FR" dirty="0"/>
          </a:p>
          <a:p>
            <a:r>
              <a:rPr lang="fr-FR" dirty="0"/>
              <a:t>Cette exploration a débuté par la formulation de plusieurs problématiques: Doit-on éduquer au bien-être numérique (1); Le bien-être numérique est-il transmissible? (2); L’enseignement supérieur a-t-il un rôle à jouer/une responsabilité au bien-être numérique? (3)</a:t>
            </a:r>
          </a:p>
          <a:p>
            <a:endParaRPr lang="fr-FR" dirty="0"/>
          </a:p>
          <a:p>
            <a:r>
              <a:rPr lang="fr-FR" dirty="0"/>
              <a:t>Ces questionnements préliminaires ont permis de cerner les différents aspects de la problématique et de converger vers une question centrale, plus spécifique aux cursus digitaux: pourquoi le bien-être numérique n’est-il pas enseigné dans le cursus digital?</a:t>
            </a:r>
          </a:p>
          <a:p>
            <a:endParaRPr lang="fr-FR" dirty="0"/>
          </a:p>
          <a:p>
            <a:r>
              <a:rPr lang="fr-BE" b="0" i="0" u="none" strike="noStrike" dirty="0">
                <a:solidFill>
                  <a:srgbClr val="444444"/>
                </a:solidFill>
                <a:effectLst/>
                <a:latin typeface="Manrope"/>
              </a:rPr>
              <a:t>Cette problématique finale oriente la recherche utilisateur et permet d'explorer les raisons pour lesquelles cette thématique, malgré son importance, est absente des programmes d'études. Elle sous-entend l'existence d'un décalage entre les besoins des étudiants en matière de bien-être numérique et l'offre de formation actuelle. L'exploration de cette problématique a donc guidé la suite de l'étude et a permis de formuler l'hypothèse de recherche.</a:t>
            </a:r>
            <a:endParaRPr lang="fr-FR" b="0" i="0" u="none" strike="noStrike" dirty="0">
              <a:solidFill>
                <a:srgbClr val="444444"/>
              </a:solidFill>
              <a:effectLst/>
              <a:latin typeface="Manrope"/>
            </a:endParaRPr>
          </a:p>
          <a:p>
            <a:endParaRPr lang="fr-FR" b="0" i="0" u="none" strike="noStrike" dirty="0">
              <a:solidFill>
                <a:srgbClr val="444444"/>
              </a:solidFill>
              <a:effectLst/>
              <a:latin typeface="Manrope"/>
            </a:endParaRPr>
          </a:p>
          <a:p>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21</a:t>
            </a:fld>
            <a:endParaRPr lang="fr-FR"/>
          </a:p>
        </p:txBody>
      </p:sp>
    </p:spTree>
    <p:extLst>
      <p:ext uri="{BB962C8B-B14F-4D97-AF65-F5344CB8AC3E}">
        <p14:creationId xmlns:p14="http://schemas.microsoft.com/office/powerpoint/2010/main" val="9935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L’hypothèse de cette recherche était que le bien-être numérique n’est pas enseigné dans ces cursus, car les étudiants n’ont pas la possibilité d’exprimer leurs besoins ou de formuler une demande en ce sens. </a:t>
            </a:r>
          </a:p>
          <a:p>
            <a:endParaRPr lang="fr-FR" dirty="0"/>
          </a:p>
          <a:p>
            <a:r>
              <a:rPr lang="fr-FR" dirty="0"/>
              <a:t>L’objectif était d’explorer cette hypothèse et de proposer des pistes de solution pour une meilleure intégration du bien-être numérique dans les programmes d’études. </a:t>
            </a:r>
          </a:p>
          <a:p>
            <a:endParaRPr lang="fr-FR" dirty="0"/>
          </a:p>
          <a:p>
            <a:r>
              <a:rPr lang="fr-FR" dirty="0"/>
              <a:t>La population concernée par cette recherche était des étudiants en cursus digital. Ce groupe est par nature, présente à une exposition et une dépendance accrue aux technologies numériques, rendant l’étude de leurs pratiques et perceptions du bien-être numérique particulièrement pertinente pour valider ou invalider l’hypothèse de départ. </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22</a:t>
            </a:fld>
            <a:endParaRPr lang="fr-FR"/>
          </a:p>
        </p:txBody>
      </p:sp>
    </p:spTree>
    <p:extLst>
      <p:ext uri="{BB962C8B-B14F-4D97-AF65-F5344CB8AC3E}">
        <p14:creationId xmlns:p14="http://schemas.microsoft.com/office/powerpoint/2010/main" val="3737268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70000"/>
              </a:lnSpc>
            </a:pPr>
            <a:r>
              <a:rPr lang="fr-BE" b="0" i="0" u="none" strike="noStrike" dirty="0">
                <a:solidFill>
                  <a:srgbClr val="444444"/>
                </a:solidFill>
                <a:effectLst/>
                <a:latin typeface="Manrope"/>
              </a:rPr>
              <a:t>Afin d'explorer la problématique du bien-être numérique chez les étudiants en cursus digital et de tester l'hypothèse de recherche, une approche méthodologique mixte, combinant une méthode quantitative et qualitative, a été adoptée. Cette combinaison permet de recueillir des données à la fois larges et approfondies, offrant une compréhension plus complète du sujet.</a:t>
            </a:r>
          </a:p>
          <a:p>
            <a:pPr>
              <a:lnSpc>
                <a:spcPct val="170000"/>
              </a:lnSpc>
            </a:pPr>
            <a:endParaRPr lang="fr-BE" b="0" i="0" u="none" strike="noStrike" dirty="0">
              <a:solidFill>
                <a:srgbClr val="444444"/>
              </a:solidFill>
              <a:effectLst/>
              <a:latin typeface="Manrope"/>
              <a:cs typeface="Arial" panose="020B0604020202020204" pitchFamily="34" charset="0"/>
            </a:endParaRPr>
          </a:p>
          <a:p>
            <a:pPr>
              <a:lnSpc>
                <a:spcPct val="170000"/>
              </a:lnSpc>
            </a:pPr>
            <a:r>
              <a:rPr lang="fr-BE" b="0" i="0" u="none" strike="noStrike" dirty="0">
                <a:solidFill>
                  <a:srgbClr val="444444"/>
                </a:solidFill>
                <a:effectLst/>
                <a:latin typeface="Manrope"/>
                <a:cs typeface="Arial" panose="020B0604020202020204" pitchFamily="34" charset="0"/>
              </a:rPr>
              <a:t>L’approche quantitative: </a:t>
            </a:r>
            <a:r>
              <a:rPr lang="fr-BE" b="0" i="0" u="none" strike="noStrike" dirty="0">
                <a:solidFill>
                  <a:srgbClr val="444444"/>
                </a:solidFill>
                <a:effectLst/>
                <a:latin typeface="Manrope"/>
              </a:rPr>
              <a:t>Un questionnaire en ligne a été élaboré et diffusé auprès d'un large échantillon d'étudiants en cursus digital (plus de 300 étudiants). Ce questionnaire, concis et anonyme, visait à recueillir des données quantitatives sur :</a:t>
            </a:r>
            <a:endParaRPr lang="fr-FR" b="1" i="1" dirty="0">
              <a:latin typeface="Arial" panose="020B0604020202020204" pitchFamily="34" charset="0"/>
              <a:cs typeface="Arial" panose="020B0604020202020204" pitchFamily="34" charset="0"/>
            </a:endParaRPr>
          </a:p>
          <a:p>
            <a:pPr>
              <a:lnSpc>
                <a:spcPct val="170000"/>
              </a:lnSpc>
            </a:pPr>
            <a:endParaRPr lang="fr-FR" b="1" i="1" dirty="0">
              <a:latin typeface="Arial" panose="020B0604020202020204" pitchFamily="34" charset="0"/>
              <a:cs typeface="Arial" panose="020B0604020202020204" pitchFamily="34" charset="0"/>
            </a:endParaRPr>
          </a:p>
          <a:p>
            <a:pPr>
              <a:lnSpc>
                <a:spcPct val="170000"/>
              </a:lnSpc>
            </a:pPr>
            <a:r>
              <a:rPr lang="fr-FR" b="1" i="1" dirty="0">
                <a:latin typeface="Arial" panose="020B0604020202020204" pitchFamily="34" charset="0"/>
                <a:cs typeface="Arial" panose="020B0604020202020204" pitchFamily="34" charset="0"/>
              </a:rPr>
              <a:t>Les habitudes de consommation numérique: </a:t>
            </a:r>
            <a:r>
              <a:rPr lang="fr-FR" dirty="0">
                <a:latin typeface="Arial" panose="020B0604020202020204" pitchFamily="34" charset="0"/>
                <a:cs typeface="Arial" panose="020B0604020202020204" pitchFamily="34" charset="0"/>
              </a:rPr>
              <a:t>type de supports utilisés, temps passés en ligne, fréquence d’utilisation des réseaux sociaux…</a:t>
            </a:r>
          </a:p>
          <a:p>
            <a:pPr>
              <a:lnSpc>
                <a:spcPct val="170000"/>
              </a:lnSpc>
            </a:pPr>
            <a:r>
              <a:rPr lang="fr-FR" b="1" i="1" dirty="0">
                <a:latin typeface="Arial" panose="020B0604020202020204" pitchFamily="34" charset="0"/>
                <a:cs typeface="Arial" panose="020B0604020202020204" pitchFamily="34" charset="0"/>
              </a:rPr>
              <a:t>La connaissance et la pratique du digital détox: </a:t>
            </a:r>
            <a:r>
              <a:rPr lang="fr-FR" dirty="0">
                <a:latin typeface="Arial" panose="020B0604020202020204" pitchFamily="34" charset="0"/>
                <a:cs typeface="Arial" panose="020B0604020202020204" pitchFamily="34" charset="0"/>
              </a:rPr>
              <a:t>connaissance du concept, mise en place de mesure de déconnexion…</a:t>
            </a:r>
          </a:p>
          <a:p>
            <a:pPr>
              <a:lnSpc>
                <a:spcPct val="170000"/>
              </a:lnSpc>
            </a:pPr>
            <a:r>
              <a:rPr lang="fr-FR" b="1" i="1" dirty="0">
                <a:latin typeface="Arial" panose="020B0604020202020204" pitchFamily="34" charset="0"/>
                <a:cs typeface="Arial" panose="020B0604020202020204" pitchFamily="34" charset="0"/>
              </a:rPr>
              <a:t>La perception du bien-être numérique: </a:t>
            </a:r>
            <a:r>
              <a:rPr lang="fr-FR" dirty="0">
                <a:latin typeface="Arial" panose="020B0604020202020204" pitchFamily="34" charset="0"/>
                <a:cs typeface="Arial" panose="020B0604020202020204" pitchFamily="34" charset="0"/>
              </a:rPr>
              <a:t>identification des problématiques rencontrées, sentiment de contrôle sur son usage du numérique…</a:t>
            </a:r>
          </a:p>
          <a:p>
            <a:endParaRPr lang="fr-FR" dirty="0"/>
          </a:p>
          <a:p>
            <a:r>
              <a:rPr lang="fr-BE" b="0" i="0" u="none" strike="noStrike" dirty="0">
                <a:solidFill>
                  <a:srgbClr val="444444"/>
                </a:solidFill>
                <a:effectLst/>
                <a:latin typeface="Manrope"/>
              </a:rPr>
              <a:t>Le questionnaire comportait majoritairement des questions fermées à choix unique ou multiple, facilitant l'analyse statistique des données. Une question ouverte finale a également été incluse afin de permettre aux participants d'exprimer plus librement leurs opinions et leurs suggestions. L'objectif de cette phase quantitative était d'obtenir un aperçu général des pratiques et des perceptions du bien-être numérique au sein de la population étudiante ciblée.</a:t>
            </a:r>
          </a:p>
          <a:p>
            <a:endParaRPr lang="fr-BE" b="0" i="0" u="none" strike="noStrike" dirty="0">
              <a:solidFill>
                <a:srgbClr val="444444"/>
              </a:solidFill>
              <a:effectLst/>
              <a:latin typeface="Manrope"/>
            </a:endParaRPr>
          </a:p>
          <a:p>
            <a:pPr algn="l">
              <a:buNone/>
            </a:pPr>
            <a:r>
              <a:rPr lang="fr-BE" b="0" i="0" u="none" strike="noStrike" dirty="0">
                <a:effectLst/>
                <a:latin typeface="var(--framer-blockquote-font-family, var(--framer-font-family, Inter, Inter Placeholder, sans-serif))"/>
              </a:rPr>
              <a:t>En complément du questionnaire, des </a:t>
            </a:r>
            <a:r>
              <a:rPr lang="fr-BE" b="1" i="0" u="none" strike="noStrike" dirty="0">
                <a:effectLst/>
                <a:latin typeface="var(--framer-blockquote-font-family-bold, var(--framer-font-family-bold))"/>
              </a:rPr>
              <a:t>entretiens semi-directifs</a:t>
            </a:r>
            <a:r>
              <a:rPr lang="fr-BE" b="0" i="0" u="none" strike="noStrike" dirty="0">
                <a:effectLst/>
                <a:latin typeface="var(--framer-blockquote-font-family, var(--framer-font-family, Inter, Inter Placeholder, sans-serif))"/>
              </a:rPr>
              <a:t> ont été menés auprès d'un échantillon de 10 étudiants. Ces entretiens, d'une durée d'environ 20 minutes, ont permis d'approfondir les données quantitatives et d'explorer des aspects plus subjectifs du bien-être numérique. Un protocole d'entretien a été élaboré afin de garantir la cohérence des données recueillies. Les entretiens ont abordé les thèmes suivants :</a:t>
            </a:r>
          </a:p>
          <a:p>
            <a:pPr algn="l">
              <a:buNone/>
            </a:pPr>
            <a:r>
              <a:rPr lang="fr-BE" b="1" i="0" u="none" strike="noStrike" dirty="0">
                <a:effectLst/>
                <a:latin typeface="var(--framer-blockquote-font-family-bold, var(--framer-font-family-bold))"/>
              </a:rPr>
              <a:t>- L'expérience personnelle du bien-être numérique :</a:t>
            </a:r>
            <a:r>
              <a:rPr lang="fr-BE" b="0" i="0" u="none" strike="noStrike" dirty="0">
                <a:effectLst/>
                <a:latin typeface="var(--framer-blockquote-font-family, var(--framer-font-family, Inter, Inter Placeholder, sans-serif))"/>
              </a:rPr>
              <a:t> Perceptions, ressentis, difficultés rencontrées.</a:t>
            </a:r>
          </a:p>
          <a:p>
            <a:pPr algn="l">
              <a:buNone/>
            </a:pPr>
            <a:r>
              <a:rPr lang="fr-BE" b="1" i="0" u="none" strike="noStrike" dirty="0">
                <a:effectLst/>
                <a:latin typeface="var(--framer-blockquote-font-family-bold, var(--framer-font-family-bold))"/>
              </a:rPr>
              <a:t>- Les stratégies de gestion du temps et de l'attention :</a:t>
            </a:r>
            <a:r>
              <a:rPr lang="fr-BE" b="0" i="0" u="none" strike="noStrike" dirty="0">
                <a:effectLst/>
                <a:latin typeface="var(--framer-blockquote-font-family, var(--framer-font-family, Inter, Inter Placeholder, sans-serif))"/>
              </a:rPr>
              <a:t> Méthodes utilisées pour contrôler son usage du numérique, efficacité perçue, etc.</a:t>
            </a:r>
          </a:p>
          <a:p>
            <a:pPr algn="l">
              <a:buNone/>
            </a:pPr>
            <a:r>
              <a:rPr lang="fr-BE" b="1" i="0" u="none" strike="noStrike" dirty="0">
                <a:effectLst/>
                <a:latin typeface="var(--framer-blockquote-font-family-bold, var(--framer-font-family-bold))"/>
              </a:rPr>
              <a:t>- La perception du bien-être numérique :</a:t>
            </a:r>
            <a:r>
              <a:rPr lang="fr-BE" b="0" i="0" u="none" strike="noStrike" dirty="0">
                <a:effectLst/>
                <a:latin typeface="var(--framer-blockquote-font-family, var(--framer-font-family, Inter, Inter Placeholder, sans-serif))"/>
              </a:rPr>
              <a:t> Rôle de l'institution dans la promotion du bien-être numérique, suggestions d'actions, etc.</a:t>
            </a:r>
          </a:p>
          <a:p>
            <a:pPr algn="l"/>
            <a:r>
              <a:rPr lang="fr-BE" b="0" i="0" u="none" strike="noStrike" dirty="0">
                <a:effectLst/>
                <a:latin typeface="var(--framer-blockquote-font-family, var(--framer-font-family, Inter, Inter Placeholder, sans-serif))"/>
              </a:rPr>
              <a:t>L'approche qualitative a permis de recueillir des données riches et nuancées, offrant une compréhension plus fine des enjeux du bien-être numérique pour les étudiants en cursus digital.</a:t>
            </a:r>
          </a:p>
          <a:p>
            <a:endParaRPr lang="fr-BE" b="0" i="0" u="none" strike="noStrike" dirty="0">
              <a:solidFill>
                <a:srgbClr val="444444"/>
              </a:solidFill>
              <a:effectLst/>
              <a:latin typeface="Manrope"/>
            </a:endParaRPr>
          </a:p>
          <a:p>
            <a:endParaRPr lang="fr-BE" b="0" i="0" u="none" strike="noStrike" dirty="0">
              <a:solidFill>
                <a:srgbClr val="444444"/>
              </a:solidFill>
              <a:effectLst/>
              <a:latin typeface="Manrope"/>
            </a:endParaRPr>
          </a:p>
          <a:p>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23</a:t>
            </a:fld>
            <a:endParaRPr lang="fr-FR"/>
          </a:p>
        </p:txBody>
      </p:sp>
    </p:spTree>
    <p:extLst>
      <p:ext uri="{BB962C8B-B14F-4D97-AF65-F5344CB8AC3E}">
        <p14:creationId xmlns:p14="http://schemas.microsoft.com/office/powerpoint/2010/main" val="1199988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43 réponses obtenues au questionnaire sur les 300 étudiants contactés, soit un taux de 14,3% de participation) ont offert des données exploitables et cohérentes. </a:t>
            </a:r>
          </a:p>
          <a:p>
            <a:endParaRPr lang="fr-FR" dirty="0"/>
          </a:p>
          <a:p>
            <a:r>
              <a:rPr lang="fr-FR" dirty="0"/>
              <a:t>L’analyse statistique a révélé les points suivants: </a:t>
            </a:r>
          </a:p>
          <a:p>
            <a:endParaRPr lang="fr-FR" dirty="0"/>
          </a:p>
          <a:p>
            <a:pPr>
              <a:lnSpc>
                <a:spcPct val="150000"/>
              </a:lnSpc>
            </a:pPr>
            <a:r>
              <a:rPr lang="fr-FR" b="1" dirty="0">
                <a:latin typeface="Arial" panose="020B0604020202020204" pitchFamily="34" charset="0"/>
                <a:cs typeface="Arial" panose="020B0604020202020204" pitchFamily="34" charset="0"/>
              </a:rPr>
              <a:t>Temps d’écran important: </a:t>
            </a:r>
            <a:r>
              <a:rPr lang="fr-FR" dirty="0">
                <a:latin typeface="Arial" panose="020B0604020202020204" pitchFamily="34" charset="0"/>
                <a:cs typeface="Arial" panose="020B0604020202020204" pitchFamily="34" charset="0"/>
              </a:rPr>
              <a:t>la majorité des étudiants passent plus de 4 heures par jour sur leurs appareils numériques, certains allant jusqu’à 7 heures</a:t>
            </a:r>
          </a:p>
          <a:p>
            <a:pPr>
              <a:lnSpc>
                <a:spcPct val="150000"/>
              </a:lnSpc>
            </a:pPr>
            <a:r>
              <a:rPr lang="fr-FR" b="1" i="1" dirty="0">
                <a:latin typeface="Arial" panose="020B0604020202020204" pitchFamily="34" charset="0"/>
                <a:cs typeface="Arial" panose="020B0604020202020204" pitchFamily="34" charset="0"/>
              </a:rPr>
              <a:t>Déconnexion difficile: </a:t>
            </a:r>
            <a:r>
              <a:rPr lang="fr-FR" dirty="0">
                <a:latin typeface="Arial" panose="020B0604020202020204" pitchFamily="34" charset="0"/>
                <a:cs typeface="Arial" panose="020B0604020202020204" pitchFamily="34" charset="0"/>
              </a:rPr>
              <a:t>Bien que la plupart des répondants désactivent les notifications pour gérer leur attention, peu d’entre eux connaissent ou pratiquent le digital </a:t>
            </a:r>
            <a:r>
              <a:rPr lang="fr-FR" dirty="0" err="1">
                <a:latin typeface="Arial" panose="020B0604020202020204" pitchFamily="34" charset="0"/>
                <a:cs typeface="Arial" panose="020B0604020202020204" pitchFamily="34" charset="0"/>
              </a:rPr>
              <a:t>detox</a:t>
            </a:r>
            <a:r>
              <a:rPr lang="fr-FR" dirty="0">
                <a:latin typeface="Arial" panose="020B0604020202020204" pitchFamily="34" charset="0"/>
                <a:cs typeface="Arial" panose="020B0604020202020204" pitchFamily="34" charset="0"/>
              </a:rPr>
              <a:t> de manière régulière</a:t>
            </a:r>
          </a:p>
          <a:p>
            <a:pPr>
              <a:lnSpc>
                <a:spcPct val="150000"/>
              </a:lnSpc>
            </a:pPr>
            <a:r>
              <a:rPr lang="fr-FR" b="1" i="1" dirty="0">
                <a:latin typeface="Arial" panose="020B0604020202020204" pitchFamily="34" charset="0"/>
                <a:cs typeface="Arial" panose="020B0604020202020204" pitchFamily="34" charset="0"/>
              </a:rPr>
              <a:t>Méconnaissance du bien-être numérique: </a:t>
            </a:r>
            <a:r>
              <a:rPr lang="fr-FR" dirty="0">
                <a:latin typeface="Arial" panose="020B0604020202020204" pitchFamily="34" charset="0"/>
                <a:cs typeface="Arial" panose="020B0604020202020204" pitchFamily="34" charset="0"/>
              </a:rPr>
              <a:t>une part significative des étudiants n’ont pas entendu parler du concept de bien-être numérique ou ne sont pas en mesure de le définir précisément</a:t>
            </a:r>
          </a:p>
          <a:p>
            <a:pPr>
              <a:lnSpc>
                <a:spcPct val="150000"/>
              </a:lnSpc>
            </a:pPr>
            <a:r>
              <a:rPr lang="fr-FR" b="1" i="1" dirty="0">
                <a:latin typeface="Arial" panose="020B0604020202020204" pitchFamily="34" charset="0"/>
                <a:cs typeface="Arial" panose="020B0604020202020204" pitchFamily="34" charset="0"/>
              </a:rPr>
              <a:t>Manque d’outils et de ressources: </a:t>
            </a:r>
            <a:r>
              <a:rPr lang="fr-FR" dirty="0">
                <a:latin typeface="Arial" panose="020B0604020202020204" pitchFamily="34" charset="0"/>
                <a:cs typeface="Arial" panose="020B0604020202020204" pitchFamily="34" charset="0"/>
              </a:rPr>
              <a:t>les étudiants semblent manquer d’outils et de ressources pour gérer efficacement leur usage du numérique pour préserver leur bien-être.</a:t>
            </a:r>
          </a:p>
          <a:p>
            <a:endParaRPr lang="fr-FR" dirty="0"/>
          </a:p>
          <a:p>
            <a:r>
              <a:rPr lang="fr-FR" dirty="0"/>
              <a:t>L’analyse des données qualitatives a révélé les points suivants: </a:t>
            </a:r>
          </a:p>
          <a:p>
            <a:endParaRPr lang="fr-FR" dirty="0"/>
          </a:p>
          <a:p>
            <a:pPr algn="l">
              <a:buNone/>
            </a:pPr>
            <a:r>
              <a:rPr lang="fr-BE" b="1" i="0" u="none" strike="noStrike" dirty="0">
                <a:effectLst/>
                <a:latin typeface="var(--framer-blockquote-font-family-bold, var(--framer-font-family-bold))"/>
              </a:rPr>
              <a:t>- Un ressenti négatif lié à la dépendance numérique :</a:t>
            </a:r>
            <a:r>
              <a:rPr lang="fr-BE" b="0" i="0" u="none" strike="noStrike" dirty="0">
                <a:effectLst/>
                <a:latin typeface="var(--framer-blockquote-font-family, var(--framer-font-family, Inter, Inter Placeholder, sans-serif))"/>
              </a:rPr>
              <a:t> L'oubli du téléphone génère un sentiment d'anxiété et de frustration chez la plupart des interviewés.</a:t>
            </a:r>
          </a:p>
          <a:p>
            <a:pPr algn="l">
              <a:buNone/>
            </a:pPr>
            <a:r>
              <a:rPr lang="fr-BE" b="1" i="0" u="none" strike="noStrike" dirty="0">
                <a:effectLst/>
                <a:latin typeface="var(--framer-blockquote-font-family-bold, var(--framer-font-family-bold))"/>
              </a:rPr>
              <a:t>- Une prise de conscience des enjeux, mais une difficulté à agir :</a:t>
            </a:r>
            <a:r>
              <a:rPr lang="fr-BE" b="0" i="0" u="none" strike="noStrike" dirty="0">
                <a:effectLst/>
                <a:latin typeface="var(--framer-blockquote-font-family, var(--framer-font-family, Inter, Inter Placeholder, sans-serif))"/>
              </a:rPr>
              <a:t> Les étudiants reconnaissent l'importance du bien-être numérique, mais peinent à mettre en place des stratégies efficaces pour gérer leur usage du numérique.</a:t>
            </a:r>
          </a:p>
          <a:p>
            <a:pPr algn="l"/>
            <a:r>
              <a:rPr lang="fr-BE" b="1" i="0" u="none" strike="noStrike" dirty="0">
                <a:effectLst/>
                <a:latin typeface="var(--framer-blockquote-font-family-bold, var(--framer-font-family-bold))"/>
              </a:rPr>
              <a:t>- Un besoin d'accompagnement et de formation :</a:t>
            </a:r>
            <a:r>
              <a:rPr lang="fr-BE" b="0" i="0" u="none" strike="noStrike" dirty="0">
                <a:effectLst/>
                <a:latin typeface="var(--framer-blockquote-font-family, var(--framer-font-family, Inter, Inter Placeholder, sans-serif))"/>
              </a:rPr>
              <a:t> Les étudiants expriment un réel besoin d'être sensibilisés et accompagnés par l'école sur les questions de bien-être numérique.</a:t>
            </a:r>
          </a:p>
          <a:p>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24</a:t>
            </a:fld>
            <a:endParaRPr lang="fr-FR"/>
          </a:p>
        </p:txBody>
      </p:sp>
    </p:spTree>
    <p:extLst>
      <p:ext uri="{BB962C8B-B14F-4D97-AF65-F5344CB8AC3E}">
        <p14:creationId xmlns:p14="http://schemas.microsoft.com/office/powerpoint/2010/main" val="3482740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25</a:t>
            </a:fld>
            <a:endParaRPr lang="fr-FR"/>
          </a:p>
        </p:txBody>
      </p:sp>
    </p:spTree>
    <p:extLst>
      <p:ext uri="{BB962C8B-B14F-4D97-AF65-F5344CB8AC3E}">
        <p14:creationId xmlns:p14="http://schemas.microsoft.com/office/powerpoint/2010/main" val="421769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Importance pour les enseignants du supérieur: charge mentale, exigences professionnelles accrues…</a:t>
            </a:r>
          </a:p>
          <a:p>
            <a:endParaRPr lang="fr-FR" dirty="0"/>
          </a:p>
          <a:p>
            <a:r>
              <a:rPr lang="fr-BE" sz="1200" dirty="0">
                <a:solidFill>
                  <a:srgbClr val="000000"/>
                </a:solidFill>
                <a:latin typeface="Arial" panose="020B0604020202020204" pitchFamily="34" charset="0"/>
                <a:cs typeface="Arial" panose="020B0604020202020204" pitchFamily="34" charset="0"/>
              </a:rPr>
              <a:t>L’image a été générée à l’aide de générateur d’images d’intelligences artificielles (Microsoft Designer).</a:t>
            </a:r>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6</a:t>
            </a:fld>
            <a:endParaRPr lang="fr-FR"/>
          </a:p>
        </p:txBody>
      </p:sp>
    </p:spTree>
    <p:extLst>
      <p:ext uri="{BB962C8B-B14F-4D97-AF65-F5344CB8AC3E}">
        <p14:creationId xmlns:p14="http://schemas.microsoft.com/office/powerpoint/2010/main" val="102031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AB02D-22D3-BCFC-1A96-73965DA50A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E173C8-B34E-CFD0-EA33-8D9AD219C0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84EE3FA-A503-9829-05BF-CAC3A1A7C1F3}"/>
              </a:ext>
            </a:extLst>
          </p:cNvPr>
          <p:cNvSpPr>
            <a:spLocks noGrp="1"/>
          </p:cNvSpPr>
          <p:nvPr>
            <p:ph type="body" idx="1"/>
          </p:nvPr>
        </p:nvSpPr>
        <p:spPr/>
        <p:txBody>
          <a:bodyPr/>
          <a:lstStyle/>
          <a:p>
            <a:r>
              <a:rPr lang="fr-FR" dirty="0"/>
              <a:t>L’analyse des données a permis de dégager des résultats concrets et quantifiable. </a:t>
            </a:r>
          </a:p>
          <a:p>
            <a:endParaRPr lang="fr-FR" dirty="0"/>
          </a:p>
          <a:p>
            <a:r>
              <a:rPr lang="fr-FR" dirty="0"/>
              <a:t>Variable nominale</a:t>
            </a:r>
          </a:p>
          <a:p>
            <a:endParaRPr lang="fr-FR" dirty="0"/>
          </a:p>
          <a:p>
            <a:pPr algn="l">
              <a:buNone/>
            </a:pPr>
            <a:r>
              <a:rPr lang="fr-BE" b="1" i="0" u="none" strike="noStrike" dirty="0">
                <a:effectLst/>
                <a:latin typeface="var(--framer-blockquote-font-family, var(--framer-font-family, Inter, Inter Placeholder, sans-serif))"/>
              </a:rPr>
              <a:t>Gestion tu temps</a:t>
            </a:r>
          </a:p>
          <a:p>
            <a:pPr algn="l">
              <a:buNone/>
            </a:pPr>
            <a:r>
              <a:rPr lang="fr-BE" b="1" i="0" u="none" strike="noStrike" dirty="0">
                <a:effectLst/>
                <a:latin typeface="var(--framer-blockquote-font-family-bold, var(--framer-font-family-bold))"/>
              </a:rPr>
              <a:t>Consultation de la fonctionnalité Bien-être numérique (BEN) des appareils :</a:t>
            </a:r>
            <a:r>
              <a:rPr lang="fr-BE" b="0" i="0" u="none" strike="noStrike" dirty="0">
                <a:effectLst/>
                <a:latin typeface="var(--framer-blockquote-font-family, var(--framer-font-family, Inter, Inter Placeholder, sans-serif))"/>
              </a:rPr>
              <a:t> Seulement 4 étudiants sur 10 ont utilisé la fonctionnalité BEN de leurs appareils. Ceci est corrélé au fait que 73% des répondants au questionnaire ne connaissaient pas cette fonctionnalité, soulignant un manque d'information et de sensibilisation.</a:t>
            </a:r>
          </a:p>
          <a:p>
            <a:pPr algn="l">
              <a:buNone/>
            </a:pPr>
            <a:r>
              <a:rPr lang="fr-BE" b="1" i="0" u="none" strike="noStrike" dirty="0">
                <a:effectLst/>
                <a:latin typeface="var(--framer-blockquote-font-family-bold, var(--framer-font-family-bold))"/>
              </a:rPr>
              <a:t>Sentiment de perte de temps :</a:t>
            </a:r>
            <a:r>
              <a:rPr lang="fr-BE" b="0" i="0" u="none" strike="noStrike" dirty="0">
                <a:effectLst/>
                <a:latin typeface="var(--framer-blockquote-font-family, var(--framer-font-family, Inter, Inter Placeholder, sans-serif))"/>
              </a:rPr>
              <a:t> La totalité des étudiants interrogés (100%) ont déclaré avoir déjà ressenti une perte de temps liée à leur utilisation des outils numériques.</a:t>
            </a:r>
          </a:p>
          <a:p>
            <a:pPr algn="l">
              <a:buNone/>
            </a:pPr>
            <a:r>
              <a:rPr lang="fr-BE" b="1" i="0" u="none" strike="noStrike" dirty="0">
                <a:effectLst/>
                <a:latin typeface="var(--framer-blockquote-font-family, var(--framer-font-family, Inter, Inter Placeholder, sans-serif))"/>
              </a:rPr>
              <a:t>Mesures personnelles</a:t>
            </a:r>
          </a:p>
          <a:p>
            <a:pPr algn="l">
              <a:buNone/>
            </a:pPr>
            <a:r>
              <a:rPr lang="fr-BE" b="1" i="0" u="none" strike="noStrike" dirty="0">
                <a:effectLst/>
                <a:latin typeface="var(--framer-blockquote-font-family-bold, var(--framer-font-family-bold))"/>
              </a:rPr>
              <a:t>Désactivation des notifications :</a:t>
            </a:r>
            <a:r>
              <a:rPr lang="fr-BE" b="0" i="0" u="none" strike="noStrike" dirty="0">
                <a:effectLst/>
                <a:latin typeface="var(--framer-blockquote-font-family, var(--framer-font-family, Inter, Inter Placeholder, sans-serif))"/>
              </a:rPr>
              <a:t> 80% des étudiants interviewés désactivent les notifications pour mieux gérer leur attention, contrairement à la majorité des répondants au questionnaire qui les laissent activées. Cette divergence peut s'expliquer par une prise de conscience plus importante chez les étudiants ayant accepté l'entretien, potentiellement plus sensibles à la problématique.</a:t>
            </a:r>
          </a:p>
          <a:p>
            <a:pPr algn="l"/>
            <a:r>
              <a:rPr lang="fr-BE" b="1" i="0" u="none" strike="noStrike" dirty="0">
                <a:effectLst/>
                <a:latin typeface="var(--framer-blockquote-font-family-bold, var(--framer-font-family-bold))"/>
              </a:rPr>
              <a:t>Mise à l'écart du téléphone :</a:t>
            </a:r>
            <a:r>
              <a:rPr lang="fr-BE" b="0" i="0" u="none" strike="noStrike" dirty="0">
                <a:effectLst/>
                <a:latin typeface="var(--framer-blockquote-font-family, var(--framer-font-family, Inter, Inter Placeholder, sans-serif))"/>
              </a:rPr>
              <a:t> Les étudiants mettent fréquemment leur téléphone de côté, mais souvent sous la contrainte (cours, réunions, etc.) plutôt que par choix délibéré.</a:t>
            </a:r>
          </a:p>
          <a:p>
            <a:endParaRPr lang="fr-FR" dirty="0"/>
          </a:p>
        </p:txBody>
      </p:sp>
      <p:sp>
        <p:nvSpPr>
          <p:cNvPr id="4" name="Espace réservé du numéro de diapositive 3">
            <a:extLst>
              <a:ext uri="{FF2B5EF4-FFF2-40B4-BE49-F238E27FC236}">
                <a16:creationId xmlns:a16="http://schemas.microsoft.com/office/drawing/2014/main" id="{17ED9815-E7FF-9528-688B-D4EE0DF86780}"/>
              </a:ext>
            </a:extLst>
          </p:cNvPr>
          <p:cNvSpPr>
            <a:spLocks noGrp="1"/>
          </p:cNvSpPr>
          <p:nvPr>
            <p:ph type="sldNum" sz="quarter" idx="5"/>
          </p:nvPr>
        </p:nvSpPr>
        <p:spPr/>
        <p:txBody>
          <a:bodyPr/>
          <a:lstStyle/>
          <a:p>
            <a:fld id="{44BC433E-6B43-F544-B28C-77E95EB94160}" type="slidenum">
              <a:rPr lang="fr-FR" smtClean="0"/>
              <a:t>26</a:t>
            </a:fld>
            <a:endParaRPr lang="fr-FR"/>
          </a:p>
        </p:txBody>
      </p:sp>
    </p:spTree>
    <p:extLst>
      <p:ext uri="{BB962C8B-B14F-4D97-AF65-F5344CB8AC3E}">
        <p14:creationId xmlns:p14="http://schemas.microsoft.com/office/powerpoint/2010/main" val="2185072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L’analyse des données a permis de dégager des résultats concrets et quantifiable. </a:t>
            </a:r>
          </a:p>
          <a:p>
            <a:endParaRPr lang="fr-FR" dirty="0"/>
          </a:p>
          <a:p>
            <a:r>
              <a:rPr lang="fr-FR" dirty="0"/>
              <a:t>Variables ordonnées</a:t>
            </a:r>
          </a:p>
          <a:p>
            <a:endParaRPr lang="fr-FR" dirty="0"/>
          </a:p>
          <a:p>
            <a:pPr algn="l">
              <a:buNone/>
            </a:pPr>
            <a:r>
              <a:rPr lang="fr-BE" b="1" i="0" u="none" strike="noStrike" dirty="0">
                <a:effectLst/>
                <a:latin typeface="var(--framer-blockquote-font-family, var(--framer-font-family, Inter, Inter Placeholder, sans-serif))"/>
              </a:rPr>
              <a:t>Données quantitatives</a:t>
            </a:r>
          </a:p>
          <a:p>
            <a:pPr algn="l">
              <a:buNone/>
            </a:pPr>
            <a:r>
              <a:rPr lang="fr-BE" b="1" i="0" u="none" strike="noStrike" dirty="0">
                <a:effectLst/>
                <a:latin typeface="var(--framer-blockquote-font-family-bold, var(--framer-font-family-bold))"/>
              </a:rPr>
              <a:t>Âge moyen :</a:t>
            </a:r>
            <a:r>
              <a:rPr lang="fr-BE" b="0" i="0" u="none" strike="noStrike" dirty="0">
                <a:effectLst/>
                <a:latin typeface="var(--framer-blockquote-font-family, var(--framer-font-family, Inter, Inter Placeholder, sans-serif))"/>
              </a:rPr>
              <a:t> L'âge moyen des participants est de 24,3 ans.</a:t>
            </a:r>
          </a:p>
          <a:p>
            <a:pPr algn="l">
              <a:buNone/>
            </a:pPr>
            <a:r>
              <a:rPr lang="fr-BE" b="1" i="0" u="none" strike="noStrike" dirty="0">
                <a:effectLst/>
                <a:latin typeface="var(--framer-blockquote-font-family-bold, var(--framer-font-family-bold))"/>
              </a:rPr>
              <a:t>Temps moyen passé connecté :</a:t>
            </a:r>
            <a:r>
              <a:rPr lang="fr-BE" b="0" i="0" u="none" strike="noStrike" dirty="0">
                <a:effectLst/>
                <a:latin typeface="var(--framer-blockquote-font-family, var(--framer-font-family, Inter, Inter Placeholder, sans-serif))"/>
              </a:rPr>
              <a:t> Le temps moyen passé connecté par jour est de 4 heures, avec une variation significative entre les individus (de 1h à 7h30). Ces données sont cohérentes avec les réponses au questionnaire.</a:t>
            </a:r>
          </a:p>
          <a:p>
            <a:pPr algn="l">
              <a:buNone/>
            </a:pPr>
            <a:r>
              <a:rPr lang="fr-BE" b="1" i="0" u="none" strike="noStrike" dirty="0">
                <a:effectLst/>
                <a:latin typeface="var(--framer-blockquote-font-family-bold, var(--framer-font-family-bold))"/>
              </a:rPr>
              <a:t>Nombre d'appareils numériques :</a:t>
            </a:r>
            <a:r>
              <a:rPr lang="fr-BE" b="0" i="0" u="none" strike="noStrike" dirty="0">
                <a:effectLst/>
                <a:latin typeface="var(--framer-blockquote-font-family, var(--framer-font-family, Inter, Inter Placeholder, sans-serif))"/>
              </a:rPr>
              <a:t> Les étudiants possèdent en moyenne 4 appareils numériques (minimum 3, maximum 6), ce qui correspond aux données du questionnaire.</a:t>
            </a:r>
          </a:p>
          <a:p>
            <a:pPr algn="l">
              <a:buNone/>
            </a:pPr>
            <a:r>
              <a:rPr lang="fr-BE" b="1" i="0" u="none" strike="noStrike" dirty="0">
                <a:effectLst/>
                <a:latin typeface="var(--framer-blockquote-font-family, var(--framer-font-family, Inter, Inter Placeholder, sans-serif))"/>
              </a:rPr>
              <a:t>Classement des usages et définitions</a:t>
            </a:r>
          </a:p>
          <a:p>
            <a:pPr algn="l">
              <a:buNone/>
            </a:pPr>
            <a:r>
              <a:rPr lang="fr-BE" b="1" i="0" u="none" strike="noStrike" dirty="0">
                <a:effectLst/>
                <a:latin typeface="var(--framer-blockquote-font-family-bold, var(--framer-font-family-bold))"/>
              </a:rPr>
              <a:t>Motifs d'usage des outils numériques (par ordre d'importance) :</a:t>
            </a:r>
            <a:r>
              <a:rPr lang="fr-BE" b="0" i="0" u="none" strike="noStrike" dirty="0">
                <a:effectLst/>
                <a:latin typeface="var(--framer-blockquote-font-family, var(--framer-font-family, Inter, Inter Placeholder, sans-serif))"/>
              </a:rPr>
              <a:t> 1. Communication, 2. Réseaux sociaux, 3. Jeux.</a:t>
            </a:r>
          </a:p>
          <a:p>
            <a:pPr algn="l"/>
            <a:r>
              <a:rPr lang="fr-BE" b="1" i="0" u="none" strike="noStrike" dirty="0">
                <a:effectLst/>
                <a:latin typeface="var(--framer-blockquote-font-family-bold, var(--framer-font-family-bold))"/>
              </a:rPr>
              <a:t>Définitions spontanées du bien-être numérique (par ordre d'importance) :</a:t>
            </a:r>
            <a:r>
              <a:rPr lang="fr-BE" b="0" i="0" u="none" strike="noStrike" dirty="0">
                <a:effectLst/>
                <a:latin typeface="var(--framer-blockquote-font-family, var(--framer-font-family, Inter, Inter Placeholder, sans-serif))"/>
              </a:rPr>
              <a:t> 1. Déconnexion, 2. Équilibre, 3. Respect.</a:t>
            </a:r>
          </a:p>
          <a:p>
            <a:pPr algn="l"/>
            <a:endParaRPr lang="fr-BE" b="0" i="0" u="none" strike="noStrike" dirty="0">
              <a:effectLst/>
              <a:latin typeface="var(--framer-blockquote-font-family, var(--framer-font-family, Inter, Inter Placeholder, sans-serif))"/>
            </a:endParaRP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27</a:t>
            </a:fld>
            <a:endParaRPr lang="fr-FR"/>
          </a:p>
        </p:txBody>
      </p:sp>
    </p:spTree>
    <p:extLst>
      <p:ext uri="{BB962C8B-B14F-4D97-AF65-F5344CB8AC3E}">
        <p14:creationId xmlns:p14="http://schemas.microsoft.com/office/powerpoint/2010/main" val="2834303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0" i="0" u="none" strike="noStrike" dirty="0">
                <a:solidFill>
                  <a:srgbClr val="444444"/>
                </a:solidFill>
                <a:effectLst/>
                <a:latin typeface="Manrope"/>
              </a:rPr>
              <a:t>Ces résultats mettent en évidence une tension entre la forte utilisation des outils numériques par les étudiants en cursus digital et leur manque de connaissances et de maîtrise en matière de bien-être numérique. Le sentiment de perte de temps, la difficulté à se déconnecter et la méconnaissance des outils et des ressources disponibles soulignent l'importance d'une intervention éducative sur ce sujet. Ces constats renforcent la nécessité d'intégrer le bien-être numérique dans les programmes d'études afin de doter les étudiants des compétences nécessaires pour gérer efficacement leur usage du numérique et préserver leur équilibre.</a:t>
            </a:r>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28</a:t>
            </a:fld>
            <a:endParaRPr lang="fr-FR"/>
          </a:p>
        </p:txBody>
      </p:sp>
    </p:spTree>
    <p:extLst>
      <p:ext uri="{BB962C8B-B14F-4D97-AF65-F5344CB8AC3E}">
        <p14:creationId xmlns:p14="http://schemas.microsoft.com/office/powerpoint/2010/main" val="1745053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77FE-3588-3F05-FB22-DD7D48557A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76F6E-E5C7-B906-D460-5C4C72F539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63A55C-5F16-7C8C-7A64-084EC0FD53ED}"/>
              </a:ext>
            </a:extLst>
          </p:cNvPr>
          <p:cNvSpPr>
            <a:spLocks noGrp="1"/>
          </p:cNvSpPr>
          <p:nvPr>
            <p:ph type="body" idx="1"/>
          </p:nvPr>
        </p:nvSpPr>
        <p:spPr/>
        <p:txBody>
          <a:bodyPr/>
          <a:lstStyle/>
          <a:p>
            <a:r>
              <a:rPr lang="fr-BE" b="0" i="0" u="none" strike="noStrike" dirty="0">
                <a:solidFill>
                  <a:srgbClr val="444444"/>
                </a:solidFill>
                <a:effectLst/>
                <a:latin typeface="Manrope"/>
              </a:rPr>
              <a:t>Ces résultats mettent en évidence une tension entre la forte utilisation des outils numériques par les étudiants en cursus digital et leur manque de connaissances et de maîtrise en matière de bien-être numérique. Le sentiment de perte de temps, la difficulté à se déconnecter et la méconnaissance des outils et des ressources disponibles soulignent l'importance d'une intervention éducative sur ce sujet. Ces constats renforcent la nécessité d'intégrer le bien-être numérique dans les programmes d'études afin de doter les étudiants des compétences nécessaires pour gérer efficacement leur usage du numérique et préserver leur équilibre.</a:t>
            </a:r>
            <a:endParaRPr lang="fr-FR" dirty="0"/>
          </a:p>
        </p:txBody>
      </p:sp>
      <p:sp>
        <p:nvSpPr>
          <p:cNvPr id="4" name="Espace réservé du numéro de diapositive 3">
            <a:extLst>
              <a:ext uri="{FF2B5EF4-FFF2-40B4-BE49-F238E27FC236}">
                <a16:creationId xmlns:a16="http://schemas.microsoft.com/office/drawing/2014/main" id="{AA5DF635-872A-EA3D-0A70-D0B10728C9B5}"/>
              </a:ext>
            </a:extLst>
          </p:cNvPr>
          <p:cNvSpPr>
            <a:spLocks noGrp="1"/>
          </p:cNvSpPr>
          <p:nvPr>
            <p:ph type="sldNum" sz="quarter" idx="5"/>
          </p:nvPr>
        </p:nvSpPr>
        <p:spPr/>
        <p:txBody>
          <a:bodyPr/>
          <a:lstStyle/>
          <a:p>
            <a:fld id="{44BC433E-6B43-F544-B28C-77E95EB94160}" type="slidenum">
              <a:rPr lang="fr-FR" smtClean="0"/>
              <a:t>29</a:t>
            </a:fld>
            <a:endParaRPr lang="fr-FR"/>
          </a:p>
        </p:txBody>
      </p:sp>
    </p:spTree>
    <p:extLst>
      <p:ext uri="{BB962C8B-B14F-4D97-AF65-F5344CB8AC3E}">
        <p14:creationId xmlns:p14="http://schemas.microsoft.com/office/powerpoint/2010/main" val="485895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9D87F-4905-2D63-E63A-7F3C46ED36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EB4BC8-C31C-8D94-C8AA-45926AD111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350151-D4DA-D0E5-B028-762EB4A93DA2}"/>
              </a:ext>
            </a:extLst>
          </p:cNvPr>
          <p:cNvSpPr>
            <a:spLocks noGrp="1"/>
          </p:cNvSpPr>
          <p:nvPr>
            <p:ph type="body" idx="1"/>
          </p:nvPr>
        </p:nvSpPr>
        <p:spPr/>
        <p:txBody>
          <a:bodyPr/>
          <a:lstStyle/>
          <a:p>
            <a:r>
              <a:rPr lang="fr-BE" b="0" i="0" u="none" strike="noStrike" dirty="0">
                <a:solidFill>
                  <a:srgbClr val="444444"/>
                </a:solidFill>
                <a:effectLst/>
                <a:latin typeface="Manrope"/>
              </a:rPr>
              <a:t>Ces résultats mettent en évidence une tension entre la forte utilisation des outils numériques par les étudiants en cursus digital et leur manque de connaissances et de maîtrise en matière de bien-être numérique. Le sentiment de perte de temps, la difficulté à se déconnecter et la méconnaissance des outils et des ressources disponibles soulignent l'importance d'une intervention éducative sur ce sujet. Ces constats renforcent la nécessité d'intégrer le bien-être numérique dans les programmes d'études afin de doter les étudiants des compétences nécessaires pour gérer efficacement leur usage du numérique et préserver leur équilibre.</a:t>
            </a:r>
            <a:endParaRPr lang="fr-FR" dirty="0"/>
          </a:p>
        </p:txBody>
      </p:sp>
      <p:sp>
        <p:nvSpPr>
          <p:cNvPr id="4" name="Espace réservé du numéro de diapositive 3">
            <a:extLst>
              <a:ext uri="{FF2B5EF4-FFF2-40B4-BE49-F238E27FC236}">
                <a16:creationId xmlns:a16="http://schemas.microsoft.com/office/drawing/2014/main" id="{9B00F60B-3A5D-4D34-7FC6-AFCCBC8FF23B}"/>
              </a:ext>
            </a:extLst>
          </p:cNvPr>
          <p:cNvSpPr>
            <a:spLocks noGrp="1"/>
          </p:cNvSpPr>
          <p:nvPr>
            <p:ph type="sldNum" sz="quarter" idx="5"/>
          </p:nvPr>
        </p:nvSpPr>
        <p:spPr/>
        <p:txBody>
          <a:bodyPr/>
          <a:lstStyle/>
          <a:p>
            <a:fld id="{44BC433E-6B43-F544-B28C-77E95EB94160}" type="slidenum">
              <a:rPr lang="fr-FR" smtClean="0"/>
              <a:t>30</a:t>
            </a:fld>
            <a:endParaRPr lang="fr-FR"/>
          </a:p>
        </p:txBody>
      </p:sp>
    </p:spTree>
    <p:extLst>
      <p:ext uri="{BB962C8B-B14F-4D97-AF65-F5344CB8AC3E}">
        <p14:creationId xmlns:p14="http://schemas.microsoft.com/office/powerpoint/2010/main" val="3423813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Malgré ce tableau noir, il ne faut pas perdre de vue que les outils numériques ne sont jamais négatifs et positifs. Ce sont nos usages qui vont dicter leur impact sur notre quotidien. </a:t>
            </a:r>
          </a:p>
          <a:p>
            <a:endParaRPr lang="fr-FR" dirty="0"/>
          </a:p>
          <a:p>
            <a:r>
              <a:rPr lang="fr-FR" dirty="0"/>
              <a:t>Les 6 grands bénéfices du numérique: </a:t>
            </a:r>
          </a:p>
          <a:p>
            <a:r>
              <a:rPr lang="fr-FR" dirty="0"/>
              <a:t>1/ une plus grande connexion aux autres </a:t>
            </a:r>
          </a:p>
          <a:p>
            <a:r>
              <a:rPr lang="fr-FR" dirty="0"/>
              <a:t>2/ Plus d’opportunités professionnelles</a:t>
            </a:r>
          </a:p>
          <a:p>
            <a:r>
              <a:rPr lang="fr-FR" dirty="0"/>
              <a:t>3/ Accès à l’information</a:t>
            </a:r>
          </a:p>
          <a:p>
            <a:r>
              <a:rPr lang="fr-FR" dirty="0"/>
              <a:t>4/ Le développement personnel et professionnel</a:t>
            </a:r>
          </a:p>
          <a:p>
            <a:r>
              <a:rPr lang="fr-FR" dirty="0"/>
              <a:t>5/ productivité et l’organisation </a:t>
            </a:r>
          </a:p>
          <a:p>
            <a:r>
              <a:rPr lang="fr-FR" dirty="0"/>
              <a:t>6/ Loisirs et activités ludiques</a:t>
            </a:r>
          </a:p>
          <a:p>
            <a:endParaRPr lang="fr-FR" dirty="0"/>
          </a:p>
          <a:p>
            <a:r>
              <a:rPr lang="fr-FR" dirty="0"/>
              <a:t>Les effets négatifs potentiels sont les suivants: </a:t>
            </a:r>
          </a:p>
          <a:p>
            <a:r>
              <a:rPr lang="fr-FR" dirty="0"/>
              <a:t>1/ impact cognitif: moins de mémoire, de créativité, de réflexion (</a:t>
            </a:r>
            <a:r>
              <a:rPr lang="fr-FR" dirty="0" err="1"/>
              <a:t>chatGPT</a:t>
            </a:r>
            <a:r>
              <a:rPr lang="fr-FR" dirty="0"/>
              <a:t>)</a:t>
            </a:r>
          </a:p>
          <a:p>
            <a:r>
              <a:rPr lang="fr-FR" dirty="0"/>
              <a:t>2/ Effet d’enfermement et instantanéité: bulles </a:t>
            </a:r>
            <a:r>
              <a:rPr lang="fr-FR" dirty="0" err="1"/>
              <a:t>informationelles</a:t>
            </a:r>
            <a:r>
              <a:rPr lang="fr-FR" dirty="0"/>
              <a:t>, renforcement des émotions d’indignation, de choc, de peur…</a:t>
            </a:r>
          </a:p>
          <a:p>
            <a:r>
              <a:rPr lang="fr-FR" dirty="0"/>
              <a:t>3/ épuisement: surcharge d’information, anxiété</a:t>
            </a:r>
          </a:p>
          <a:p>
            <a:r>
              <a:rPr lang="fr-FR" dirty="0"/>
              <a:t>4/ Baisse des compétences sociales en face à face</a:t>
            </a:r>
          </a:p>
          <a:p>
            <a:r>
              <a:rPr lang="fr-FR" dirty="0"/>
              <a:t>5/ Sécurité: données personnelles, vie privée…</a:t>
            </a:r>
          </a:p>
          <a:p>
            <a:r>
              <a:rPr lang="fr-FR" dirty="0"/>
              <a:t>6/ Addiction potentielle à certains usages…</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31</a:t>
            </a:fld>
            <a:endParaRPr lang="fr-FR"/>
          </a:p>
        </p:txBody>
      </p:sp>
    </p:spTree>
    <p:extLst>
      <p:ext uri="{BB962C8B-B14F-4D97-AF65-F5344CB8AC3E}">
        <p14:creationId xmlns:p14="http://schemas.microsoft.com/office/powerpoint/2010/main" val="510511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Communication non réciproque: l’absence de réponse aux messages peut générer de l’angoisse</a:t>
            </a:r>
          </a:p>
          <a:p>
            <a:r>
              <a:rPr lang="fr-FR" dirty="0"/>
              <a:t>Pression temporelle: l’obligation de répondre rapidement peut créer du stress</a:t>
            </a:r>
          </a:p>
          <a:p>
            <a:r>
              <a:rPr lang="fr-FR" dirty="0"/>
              <a:t>Dépendance à l’outil: la difficulté à se séparer des écrans peut entrainer un sentiment de malaise</a:t>
            </a:r>
          </a:p>
          <a:p>
            <a:r>
              <a:rPr lang="fr-FR" dirty="0"/>
              <a:t>Une mauvaise connexion peut générer du stress</a:t>
            </a:r>
          </a:p>
          <a:p>
            <a:r>
              <a:rPr lang="fr-FR" dirty="0"/>
              <a:t>Le manque de formation aux nouveautés numériques peut générer de l’angoisse et une perte de l’estime de soi.</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32</a:t>
            </a:fld>
            <a:endParaRPr lang="fr-FR"/>
          </a:p>
        </p:txBody>
      </p:sp>
    </p:spTree>
    <p:extLst>
      <p:ext uri="{BB962C8B-B14F-4D97-AF65-F5344CB8AC3E}">
        <p14:creationId xmlns:p14="http://schemas.microsoft.com/office/powerpoint/2010/main" val="4062421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Contenus des apprentissages: apporter un confort visuel, gérer la fatigue oculaire dans les activités, diffuser du contenu avec un volume sonore approprié…</a:t>
            </a:r>
          </a:p>
          <a:p>
            <a:endParaRPr lang="fr-FR"/>
          </a:p>
          <a:p>
            <a:r>
              <a:rPr lang="fr-FR"/>
              <a:t>Ergonomie: gestion de la sédentarité, inviter les étudiants à s’assoir correctement avec leur matériel informatique</a:t>
            </a:r>
          </a:p>
          <a:p>
            <a:endParaRPr lang="fr-FR"/>
          </a:p>
          <a:p>
            <a:r>
              <a:rPr lang="fr-FR"/>
              <a:t>Emotions: gestion du stress en donnant les échéances en avance, gestion de l’anxiété en fournissant les tutoriels ou services appropriés pour les étudiants dans l’utilisation des outils numériques, gestion de l’estime de soi en donnant des feedbacks constructifs aux étudiants… </a:t>
            </a:r>
          </a:p>
          <a:p>
            <a:endParaRPr lang="fr-FR"/>
          </a:p>
          <a:p>
            <a:r>
              <a:rPr lang="fr-FR"/>
              <a:t>Interaction sociale sécurisée: donner la possibilité de communiquer avec ses condisciples ou ses collègues et de partager des expériences numériques dans des plateformes sécurisée par l’institution </a:t>
            </a:r>
          </a:p>
          <a:p>
            <a:endParaRPr lang="fr-FR"/>
          </a:p>
          <a:p>
            <a:r>
              <a:rPr lang="fr-FR"/>
              <a:t>Liberté d’</a:t>
            </a:r>
            <a:r>
              <a:rPr lang="fr-FR" err="1"/>
              <a:t>utilisaiton</a:t>
            </a:r>
            <a:r>
              <a:rPr lang="fr-FR"/>
              <a:t> des dispositifs numériques: avoir la possibilité d’utiliser à sa guise les plateformes numériques </a:t>
            </a:r>
            <a:r>
              <a:rPr lang="fr-FR" err="1"/>
              <a:t>utiilisées</a:t>
            </a:r>
            <a:r>
              <a:rPr lang="fr-FR"/>
              <a:t> afin de s’approprier les outils.</a:t>
            </a:r>
          </a:p>
          <a:p>
            <a:endParaRPr lang="fr-FR"/>
          </a:p>
          <a:p>
            <a:r>
              <a:rPr lang="fr-FR"/>
              <a:t>Connectivité: avoir un accès wifi fiable </a:t>
            </a:r>
          </a:p>
          <a:p>
            <a:endParaRPr lang="fr-F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33</a:t>
            </a:fld>
            <a:endParaRPr lang="fr-FR"/>
          </a:p>
        </p:txBody>
      </p:sp>
    </p:spTree>
    <p:extLst>
      <p:ext uri="{BB962C8B-B14F-4D97-AF65-F5344CB8AC3E}">
        <p14:creationId xmlns:p14="http://schemas.microsoft.com/office/powerpoint/2010/main" val="633470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Aujourd’hui, il n’est plus question de se priver totalement du numérique, mais bien d’en rationaliser les usages pour favoriser ses effets positifs. </a:t>
            </a:r>
          </a:p>
          <a:p>
            <a:endParaRPr lang="fr-FR" dirty="0"/>
          </a:p>
          <a:p>
            <a:r>
              <a:rPr lang="fr-FR" dirty="0"/>
              <a:t>Pout trouver un </a:t>
            </a:r>
            <a:r>
              <a:rPr lang="fr-FR" dirty="0" err="1"/>
              <a:t>équilibire</a:t>
            </a:r>
            <a:r>
              <a:rPr lang="fr-FR" dirty="0"/>
              <a:t>, il peut </a:t>
            </a:r>
            <a:r>
              <a:rPr lang="fr-FR" dirty="0" err="1"/>
              <a:t>gobalement</a:t>
            </a:r>
            <a:r>
              <a:rPr lang="fr-FR" dirty="0"/>
              <a:t> procéder en 4 temps: </a:t>
            </a:r>
          </a:p>
          <a:p>
            <a:endParaRPr lang="fr-FR" dirty="0"/>
          </a:p>
          <a:p>
            <a:r>
              <a:rPr lang="fr-FR" dirty="0"/>
              <a:t>1/ Mesurer comment, quand, où et à quelle fréquence on utilise les technologies numériques</a:t>
            </a:r>
          </a:p>
          <a:p>
            <a:r>
              <a:rPr lang="fr-FR" dirty="0"/>
              <a:t>2/ Examiner à quoi on prête attention et quelle est la qualité de notre attention dans ces cas précis</a:t>
            </a:r>
          </a:p>
          <a:p>
            <a:r>
              <a:rPr lang="fr-FR" dirty="0"/>
              <a:t>3/ Evaluer nos ressentis vis-à-vis des usages</a:t>
            </a:r>
          </a:p>
          <a:p>
            <a:r>
              <a:rPr lang="fr-FR" dirty="0"/>
              <a:t>4/ aligner notre usage des technologies avec nos valeurs et nos motivations.</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35</a:t>
            </a:fld>
            <a:endParaRPr lang="fr-FR"/>
          </a:p>
        </p:txBody>
      </p:sp>
    </p:spTree>
    <p:extLst>
      <p:ext uri="{BB962C8B-B14F-4D97-AF65-F5344CB8AC3E}">
        <p14:creationId xmlns:p14="http://schemas.microsoft.com/office/powerpoint/2010/main" val="3041495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7035D-8C65-3B28-B635-438A7FE7D5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35E1D5-AE41-43E5-4697-E8F08EB4CE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3A6DEA-82BA-E3FF-F142-92F0B0BA1598}"/>
              </a:ext>
            </a:extLst>
          </p:cNvPr>
          <p:cNvSpPr>
            <a:spLocks noGrp="1"/>
          </p:cNvSpPr>
          <p:nvPr>
            <p:ph type="body" idx="1"/>
          </p:nvPr>
        </p:nvSpPr>
        <p:spPr/>
        <p:txBody>
          <a:bodyPr/>
          <a:lstStyle/>
          <a:p>
            <a:pPr algn="l"/>
            <a:r>
              <a:rPr lang="fr-BE" b="0" i="0" u="none" strike="noStrike" dirty="0">
                <a:effectLst/>
                <a:latin typeface="fkGroteskNeue"/>
              </a:rPr>
              <a:t>Il existe de nombreux outils et applications pour aider à mieux gérer son temps d'écran, à se concentrer et à réduire le stress lié au numérique :</a:t>
            </a:r>
          </a:p>
          <a:p>
            <a:pPr algn="l">
              <a:buFont typeface="Arial" panose="020B0604020202020204" pitchFamily="34" charset="0"/>
              <a:buChar char="•"/>
            </a:pPr>
            <a:r>
              <a:rPr lang="fr-BE" b="0" i="0" u="none" strike="noStrike" dirty="0">
                <a:effectLst/>
                <a:latin typeface="fkGroteskNeue"/>
              </a:rPr>
              <a:t>Applications de suivi du temps d'écran : Elles permettent de visualiser son utilisation des appareils et de fixer des limites (ex : Temps d'écran sur iOS, Bien-être numérique sur Android).</a:t>
            </a:r>
          </a:p>
          <a:p>
            <a:pPr algn="l">
              <a:buFont typeface="Arial" panose="020B0604020202020204" pitchFamily="34" charset="0"/>
              <a:buChar char="•"/>
            </a:pPr>
            <a:r>
              <a:rPr lang="fr-BE" b="0" i="0" u="none" strike="noStrike" dirty="0">
                <a:effectLst/>
                <a:latin typeface="fkGroteskNeue"/>
              </a:rPr>
              <a:t>Applications de blocage de notifications :Elles aident à réduire les distractions pendant les périodes de concentration (ex : Forest, Freedom).</a:t>
            </a:r>
          </a:p>
          <a:p>
            <a:pPr algn="l">
              <a:buFont typeface="Arial" panose="020B0604020202020204" pitchFamily="34" charset="0"/>
              <a:buChar char="•"/>
            </a:pPr>
            <a:r>
              <a:rPr lang="fr-BE" b="0" i="0" u="none" strike="noStrike" dirty="0">
                <a:effectLst/>
                <a:latin typeface="fkGroteskNeue"/>
              </a:rPr>
              <a:t>Applications de relaxation et de méditation :Elles proposent des exercices de respiration, de relaxation guidée et de méditation pour réduire le stress (ex : </a:t>
            </a:r>
            <a:r>
              <a:rPr lang="fr-BE" b="0" i="0" u="none" strike="noStrike" dirty="0" err="1">
                <a:effectLst/>
                <a:latin typeface="fkGroteskNeue"/>
              </a:rPr>
              <a:t>Headspace</a:t>
            </a:r>
            <a:r>
              <a:rPr lang="fr-BE" b="0" i="0" u="none" strike="noStrike" dirty="0">
                <a:effectLst/>
                <a:latin typeface="fkGroteskNeue"/>
              </a:rPr>
              <a:t>, </a:t>
            </a:r>
            <a:r>
              <a:rPr lang="fr-BE" b="0" i="0" u="none" strike="noStrike" dirty="0" err="1">
                <a:effectLst/>
                <a:latin typeface="fkGroteskNeue"/>
              </a:rPr>
              <a:t>Calm</a:t>
            </a:r>
            <a:r>
              <a:rPr lang="fr-BE" b="0" i="0" u="none" strike="noStrike" dirty="0">
                <a:effectLst/>
                <a:latin typeface="fkGroteskNeue"/>
              </a:rPr>
              <a:t>).</a:t>
            </a:r>
          </a:p>
          <a:p>
            <a:pPr algn="l">
              <a:buFont typeface="Arial" panose="020B0604020202020204" pitchFamily="34" charset="0"/>
              <a:buChar char="•"/>
            </a:pPr>
            <a:r>
              <a:rPr lang="fr-BE" b="0" i="0" u="none" strike="noStrike" dirty="0">
                <a:effectLst/>
                <a:latin typeface="fkGroteskNeue"/>
              </a:rPr>
              <a:t>Filtres de lumière bleue : Ils réduisent l'exposition à la lumière bleue des écrans, qui peut perturber le sommeil (disponibles sur la plupart des appareils).</a:t>
            </a:r>
          </a:p>
          <a:p>
            <a:endParaRPr lang="fr-FR" dirty="0"/>
          </a:p>
          <a:p>
            <a:endParaRPr lang="fr-FR" dirty="0"/>
          </a:p>
          <a:p>
            <a:r>
              <a:rPr lang="fr-FR" dirty="0"/>
              <a:t>https://</a:t>
            </a:r>
            <a:r>
              <a:rPr lang="fr-FR" dirty="0" err="1"/>
              <a:t>play.google.com</a:t>
            </a:r>
            <a:r>
              <a:rPr lang="fr-FR" dirty="0"/>
              <a:t>/store/apps/</a:t>
            </a:r>
            <a:r>
              <a:rPr lang="fr-FR" dirty="0" err="1"/>
              <a:t>details?id</a:t>
            </a:r>
            <a:r>
              <a:rPr lang="fr-FR" dirty="0"/>
              <a:t>=</a:t>
            </a:r>
            <a:r>
              <a:rPr lang="fr-FR" dirty="0" err="1"/>
              <a:t>com.google.android.apps.wellbeing&amp;pli</a:t>
            </a:r>
            <a:r>
              <a:rPr lang="fr-FR" dirty="0"/>
              <a:t>=1</a:t>
            </a:r>
          </a:p>
          <a:p>
            <a:endParaRPr lang="fr-FR" dirty="0"/>
          </a:p>
          <a:p>
            <a:r>
              <a:rPr lang="fr-FR" dirty="0"/>
              <a:t>https://</a:t>
            </a:r>
            <a:r>
              <a:rPr lang="fr-FR" dirty="0" err="1"/>
              <a:t>play.google.com</a:t>
            </a:r>
            <a:r>
              <a:rPr lang="fr-FR" dirty="0"/>
              <a:t>/store/apps/</a:t>
            </a:r>
            <a:r>
              <a:rPr lang="fr-FR" dirty="0" err="1"/>
              <a:t>details?id</a:t>
            </a:r>
            <a:r>
              <a:rPr lang="fr-FR" dirty="0"/>
              <a:t>=</a:t>
            </a:r>
            <a:r>
              <a:rPr lang="fr-FR" dirty="0" err="1"/>
              <a:t>com.actiondash.playstore</a:t>
            </a:r>
            <a:endParaRPr lang="fr-FR" dirty="0"/>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52CB3F5E-C8FA-0F97-462F-0450A38937F4}"/>
              </a:ext>
            </a:extLst>
          </p:cNvPr>
          <p:cNvSpPr>
            <a:spLocks noGrp="1"/>
          </p:cNvSpPr>
          <p:nvPr>
            <p:ph type="sldNum" sz="quarter" idx="5"/>
          </p:nvPr>
        </p:nvSpPr>
        <p:spPr/>
        <p:txBody>
          <a:bodyPr/>
          <a:lstStyle/>
          <a:p>
            <a:fld id="{44BC433E-6B43-F544-B28C-77E95EB94160}" type="slidenum">
              <a:rPr lang="fr-FR" smtClean="0"/>
              <a:t>36</a:t>
            </a:fld>
            <a:endParaRPr lang="fr-FR"/>
          </a:p>
        </p:txBody>
      </p:sp>
    </p:spTree>
    <p:extLst>
      <p:ext uri="{BB962C8B-B14F-4D97-AF65-F5344CB8AC3E}">
        <p14:creationId xmlns:p14="http://schemas.microsoft.com/office/powerpoint/2010/main" val="18753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Situation 1: un enseignant reçoit des dizaines de courriels par jour, doit gérer plusieurs plateformes d’apprentissage en ligne, suivre l’actualité pédagogique sur les réseaux sociaux, tout en créant du contenu numérique engageant. </a:t>
            </a:r>
            <a:r>
              <a:rPr lang="fr-FR" dirty="0">
                <a:sym typeface="Wingdings" pitchFamily="2" charset="2"/>
              </a:rPr>
              <a:t>prix: sentiment d’être constamment « connecté », difficulté à déconnecter en dehors des heures de travail en créant du contenu numérique. == </a:t>
            </a:r>
            <a:r>
              <a:rPr lang="fr-FR" b="1" dirty="0">
                <a:sym typeface="Wingdings" pitchFamily="2" charset="2"/>
              </a:rPr>
              <a:t>Surcharge informationnelle et stress</a:t>
            </a:r>
          </a:p>
          <a:p>
            <a:endParaRPr lang="fr-FR" dirty="0">
              <a:sym typeface="Wingdings" pitchFamily="2" charset="2"/>
            </a:endParaRPr>
          </a:p>
          <a:p>
            <a:r>
              <a:rPr lang="fr-FR" dirty="0">
                <a:sym typeface="Wingdings" pitchFamily="2" charset="2"/>
              </a:rPr>
              <a:t>Situation 2: Les enseignants sont encouragés à intégrer de nouveaux outils numériques dans leur cours pour rester à la pointe. Prix: investissement important en temps pour se former à ces outils, parfois au détriment de la qualité de la pédagogie ou de l’attention portée aux étudiants. Sentiment d’incompétence si l’on ne maîtrise pas toutes les nouveautés. </a:t>
            </a:r>
            <a:r>
              <a:rPr lang="fr-FR" b="1" dirty="0">
                <a:sym typeface="Wingdings" pitchFamily="2" charset="2"/>
              </a:rPr>
              <a:t>pression à l’innovation constante</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8</a:t>
            </a:fld>
            <a:endParaRPr lang="fr-FR"/>
          </a:p>
        </p:txBody>
      </p:sp>
    </p:spTree>
    <p:extLst>
      <p:ext uri="{BB962C8B-B14F-4D97-AF65-F5344CB8AC3E}">
        <p14:creationId xmlns:p14="http://schemas.microsoft.com/office/powerpoint/2010/main" val="1087882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Mesurer ses usages à l’aide d’application énuméré précédemment</a:t>
            </a:r>
          </a:p>
          <a:p>
            <a:endParaRPr lang="fr-FR" dirty="0"/>
          </a:p>
          <a:p>
            <a:r>
              <a:rPr lang="fr-FR" dirty="0"/>
              <a:t>2/ Prioriser son temps en ligne: Demandez-vous si votre usage est aligné avec vos valeurs, vos objectifs et vos priorités. N’hésitez pas à rédiger ces éléments par écrit.</a:t>
            </a:r>
          </a:p>
          <a:p>
            <a:endParaRPr lang="fr-FR" dirty="0"/>
          </a:p>
          <a:p>
            <a:r>
              <a:rPr lang="fr-FR" dirty="0"/>
              <a:t>Cela permettra de disposer d’un ancrage pour prioriser vos comportements numériques.</a:t>
            </a:r>
          </a:p>
          <a:p>
            <a:endParaRPr lang="fr-FR" dirty="0"/>
          </a:p>
          <a:p>
            <a:r>
              <a:rPr lang="fr-FR" dirty="0"/>
              <a:t>3/ Etablir des limites numériques: </a:t>
            </a:r>
            <a:r>
              <a:rPr lang="fr-BE" b="0" i="0" u="none" strike="noStrike" dirty="0">
                <a:solidFill>
                  <a:srgbClr val="404040"/>
                </a:solidFill>
                <a:effectLst/>
                <a:latin typeface="Poppins" pitchFamily="2" charset="77"/>
              </a:rPr>
              <a:t>n’hésitez pas à le mettre de côté quand vous voulez être pleinement concentré sur la situation présente. De même, s’interdire l’utilisation d’écrans ou de smartphones à certaines heures peut être une bonne idée en termes de sommeil et de santé.</a:t>
            </a:r>
          </a:p>
          <a:p>
            <a:endParaRPr lang="fr-BE" b="0" i="0" u="none" strike="noStrike" dirty="0">
              <a:solidFill>
                <a:srgbClr val="404040"/>
              </a:solidFill>
              <a:effectLst/>
              <a:latin typeface="Poppins" pitchFamily="2" charset="77"/>
            </a:endParaRPr>
          </a:p>
          <a:p>
            <a:r>
              <a:rPr lang="fr-BE" b="0" i="0" u="none" strike="noStrike" dirty="0">
                <a:solidFill>
                  <a:srgbClr val="404040"/>
                </a:solidFill>
                <a:effectLst/>
                <a:latin typeface="Poppins" pitchFamily="2" charset="77"/>
              </a:rPr>
              <a:t>4/ Se focaliser sur le présent pour s’éloigner des écrans: développer de la gratitude et se focaliser sur le présent améliore le bien-être d’une manière générale. </a:t>
            </a:r>
          </a:p>
          <a:p>
            <a:endParaRPr lang="fr-BE" b="0" i="0" u="none" strike="noStrike" dirty="0">
              <a:solidFill>
                <a:srgbClr val="404040"/>
              </a:solidFill>
              <a:effectLst/>
              <a:latin typeface="Poppins" pitchFamily="2" charset="77"/>
            </a:endParaRPr>
          </a:p>
          <a:p>
            <a:r>
              <a:rPr lang="fr-FR" b="0" i="0" u="none" strike="noStrike" dirty="0">
                <a:solidFill>
                  <a:srgbClr val="404040"/>
                </a:solidFill>
                <a:effectLst/>
                <a:latin typeface="Poppins" pitchFamily="2" charset="77"/>
              </a:rPr>
              <a:t>5/ Changer ses habitudes petit à petit: quand on a un usage intensif du numérique et qu’on souhaite changer les choses, il vaut mieux procéder par petites habitudes. Une fois une habitude en place, passez à la suivante… La recherche d’un plus grand bien-être numérique n’implique pas forcément de réduire drastiquement son temps d’écran, mais plutôt de l’utiliser de manière délibérée et constructive.</a:t>
            </a:r>
          </a:p>
          <a:p>
            <a:endParaRPr lang="fr-FR" b="0" i="0" u="none" strike="noStrike" dirty="0">
              <a:solidFill>
                <a:srgbClr val="404040"/>
              </a:solidFill>
              <a:effectLst/>
              <a:latin typeface="Poppins" pitchFamily="2" charset="77"/>
            </a:endParaRPr>
          </a:p>
          <a:p>
            <a:r>
              <a:rPr lang="fr-FR" b="0" i="0" u="none" strike="noStrike" dirty="0">
                <a:solidFill>
                  <a:srgbClr val="404040"/>
                </a:solidFill>
                <a:effectLst/>
                <a:latin typeface="Poppins" pitchFamily="2" charset="77"/>
              </a:rPr>
              <a:t>6/ organiser son environnement: pour augmenter sa productivité dans un environnement numérique, il est nécessaire de réduire les distractions. </a:t>
            </a:r>
            <a:r>
              <a:rPr lang="fr-BE" b="0" i="0" u="none" strike="noStrike" dirty="0">
                <a:solidFill>
                  <a:srgbClr val="404040"/>
                </a:solidFill>
                <a:effectLst/>
                <a:latin typeface="Poppins" pitchFamily="2" charset="77"/>
              </a:rPr>
              <a:t>avoir un espace de travail organisé et confortable (physique et numérique) est essentiel pour la santé mentale et physique. </a:t>
            </a:r>
            <a:r>
              <a:rPr lang="fr-BE" b="0" i="0" u="none" strike="noStrike" dirty="0" err="1">
                <a:solidFill>
                  <a:srgbClr val="404040"/>
                </a:solidFill>
                <a:effectLst/>
                <a:latin typeface="Poppins" pitchFamily="2" charset="77"/>
              </a:rPr>
              <a:t>renez</a:t>
            </a:r>
            <a:r>
              <a:rPr lang="fr-BE" b="0" i="0" u="none" strike="noStrike" dirty="0">
                <a:solidFill>
                  <a:srgbClr val="404040"/>
                </a:solidFill>
                <a:effectLst/>
                <a:latin typeface="Poppins" pitchFamily="2" charset="77"/>
              </a:rPr>
              <a:t> donc le temps de désencombrer votre bureau physique et virtuel. Créez également des frontières claires entre votre travail et votre vie personnelle du point de vue numérique.</a:t>
            </a:r>
          </a:p>
          <a:p>
            <a:endParaRPr lang="fr-BE" b="0" i="0" u="none" strike="noStrike" dirty="0">
              <a:solidFill>
                <a:srgbClr val="404040"/>
              </a:solidFill>
              <a:effectLst/>
              <a:latin typeface="Poppins" pitchFamily="2" charset="77"/>
            </a:endParaRPr>
          </a:p>
          <a:p>
            <a:pPr algn="l">
              <a:buNone/>
            </a:pPr>
            <a:r>
              <a:rPr lang="fr-BE" b="0" i="0" u="none" strike="noStrike" dirty="0">
                <a:solidFill>
                  <a:srgbClr val="404040"/>
                </a:solidFill>
                <a:effectLst/>
                <a:latin typeface="Poppins" pitchFamily="2" charset="77"/>
              </a:rPr>
              <a:t>7/ communiquer: L’idée est de trouver une complémentarité entre ces deux modes d’interaction.</a:t>
            </a:r>
          </a:p>
          <a:p>
            <a:pPr algn="l"/>
            <a:r>
              <a:rPr lang="fr-BE" b="0" i="0" u="none" strike="noStrike" dirty="0">
                <a:solidFill>
                  <a:srgbClr val="404040"/>
                </a:solidFill>
                <a:effectLst/>
                <a:latin typeface="Poppins" pitchFamily="2" charset="77"/>
              </a:rPr>
              <a:t>Par ailleurs, il ne faut pas négliger le fait que les réseaux sociaux peuvent être une source d’angoisse et de comparaison sociale. Plutôt que de se focaliser sur la quantité de relations, reconcentrez vous sur la qualité de vos connexions en ligne. Ne “suivez” pas des personnes ou des groupes qui n’ajoutent pas de sens à votre vie.</a:t>
            </a:r>
          </a:p>
          <a:p>
            <a:pPr algn="l"/>
            <a:endParaRPr lang="fr-BE" b="0" i="0" u="none" strike="noStrike" dirty="0">
              <a:solidFill>
                <a:srgbClr val="404040"/>
              </a:solidFill>
              <a:effectLst/>
              <a:latin typeface="Poppins" pitchFamily="2" charset="77"/>
            </a:endParaRPr>
          </a:p>
          <a:p>
            <a:pPr algn="l"/>
            <a:r>
              <a:rPr lang="fr-BE" b="0" i="0" u="none" strike="noStrike" dirty="0">
                <a:solidFill>
                  <a:srgbClr val="404040"/>
                </a:solidFill>
                <a:effectLst/>
                <a:latin typeface="Poppins" pitchFamily="2" charset="77"/>
              </a:rPr>
              <a:t>8/ cultiver votre santé physique: Vous pouvez également utiliser la technologie pour récolter des données afin d’améliorer votre santé. En utilisant des capteurs (montres connectées) et/ou des applications, vous disposerez de données activables pour changer de comportements (favoriser l’activité physique, trouver des exercices adaptés à votre condition physique, améliorer votre alimentation, etc.).</a:t>
            </a:r>
          </a:p>
          <a:p>
            <a:pPr algn="l"/>
            <a:endParaRPr lang="fr-BE" b="0" i="0" u="none" strike="noStrike" dirty="0">
              <a:solidFill>
                <a:srgbClr val="404040"/>
              </a:solidFill>
              <a:effectLst/>
              <a:latin typeface="Poppins" pitchFamily="2" charset="77"/>
            </a:endParaRPr>
          </a:p>
          <a:p>
            <a:pPr algn="l"/>
            <a:endParaRPr lang="fr-BE" b="0" i="0" u="none" strike="noStrike" dirty="0">
              <a:solidFill>
                <a:srgbClr val="404040"/>
              </a:solidFill>
              <a:effectLst/>
              <a:latin typeface="Poppins" pitchFamily="2" charset="77"/>
            </a:endParaRPr>
          </a:p>
          <a:p>
            <a:endParaRPr lang="fr-BE" b="0" i="0" u="none" strike="noStrike" dirty="0">
              <a:solidFill>
                <a:srgbClr val="404040"/>
              </a:solidFill>
              <a:effectLst/>
              <a:latin typeface="Poppins" pitchFamily="2" charset="77"/>
            </a:endParaRP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37</a:t>
            </a:fld>
            <a:endParaRPr lang="fr-FR"/>
          </a:p>
        </p:txBody>
      </p:sp>
    </p:spTree>
    <p:extLst>
      <p:ext uri="{BB962C8B-B14F-4D97-AF65-F5344CB8AC3E}">
        <p14:creationId xmlns:p14="http://schemas.microsoft.com/office/powerpoint/2010/main" val="2685538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Navigation vers de saines habitudes</a:t>
            </a:r>
          </a:p>
          <a:p>
            <a:endParaRPr lang="fr-FR" dirty="0"/>
          </a:p>
          <a:p>
            <a:r>
              <a:rPr lang="fr-FR" dirty="0"/>
              <a:t>La technique du GPS est une approche simple et efficace pour favoriser l’autorégulation. </a:t>
            </a:r>
          </a:p>
          <a:p>
            <a:endParaRPr lang="fr-FR" dirty="0"/>
          </a:p>
          <a:p>
            <a:r>
              <a:rPr lang="fr-FR" dirty="0"/>
              <a:t>Cette technique peut aider les étudiants ou les enseignants à prendre conscience de leur utilisation du numérique, à fixer des limites et à planifier leur étude ou la conception des activités d’apprentissage. </a:t>
            </a:r>
          </a:p>
          <a:p>
            <a:endParaRPr lang="fr-FR" dirty="0"/>
          </a:p>
          <a:p>
            <a:r>
              <a:rPr lang="fr-FR" dirty="0"/>
              <a:t>L’objectif est de développer la capacité d’autogestion et d’éviter une utilisation passive et excessive</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38</a:t>
            </a:fld>
            <a:endParaRPr lang="fr-FR"/>
          </a:p>
        </p:txBody>
      </p:sp>
    </p:spTree>
    <p:extLst>
      <p:ext uri="{BB962C8B-B14F-4D97-AF65-F5344CB8AC3E}">
        <p14:creationId xmlns:p14="http://schemas.microsoft.com/office/powerpoint/2010/main" val="3087948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Un code d’éthique numérique est un ensemble de règles et de valeurs partagées visant à encadrer l’utilisation des technologies. Pour qu’il soit efficace et respecté, il est essentiel d’impliquer les étudiants dans sa création. </a:t>
            </a: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40</a:t>
            </a:fld>
            <a:endParaRPr lang="fr-FR"/>
          </a:p>
        </p:txBody>
      </p:sp>
    </p:spTree>
    <p:extLst>
      <p:ext uri="{BB962C8B-B14F-4D97-AF65-F5344CB8AC3E}">
        <p14:creationId xmlns:p14="http://schemas.microsoft.com/office/powerpoint/2010/main" val="2962305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C3CA0-3FD7-125C-295F-B9DFF1251B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566EB2-B424-FD56-18B8-4766070FBF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EAF8B4-0044-0C0A-FE46-7AD887919130}"/>
              </a:ext>
            </a:extLst>
          </p:cNvPr>
          <p:cNvSpPr>
            <a:spLocks noGrp="1"/>
          </p:cNvSpPr>
          <p:nvPr>
            <p:ph type="body" idx="1"/>
          </p:nvPr>
        </p:nvSpPr>
        <p:spPr/>
        <p:txBody>
          <a:bodyPr/>
          <a:lstStyle/>
          <a:p>
            <a:pPr algn="l">
              <a:buFont typeface="Arial" panose="020B0604020202020204" pitchFamily="34" charset="0"/>
              <a:buChar char="•"/>
            </a:pPr>
            <a:r>
              <a:rPr lang="fr-BE" b="0" i="0" u="none" strike="noStrike">
                <a:effectLst/>
                <a:latin typeface="fkGroteskNeue"/>
              </a:rPr>
              <a:t>Définir la situation qui fait l’objet d’une règle :</a:t>
            </a:r>
          </a:p>
          <a:p>
            <a:pPr marL="742950" lvl="1" indent="-285750" algn="l">
              <a:buFont typeface="Arial" panose="020B0604020202020204" pitchFamily="34" charset="0"/>
              <a:buChar char="•"/>
            </a:pPr>
            <a:r>
              <a:rPr lang="fr-BE" b="0" i="0" u="none" strike="noStrike">
                <a:effectLst/>
                <a:latin typeface="fkGroteskNeue"/>
              </a:rPr>
              <a:t>Quel est le contexte ciblé (rencontres virtuelles, apprentissage en présence ou autres) ?</a:t>
            </a:r>
          </a:p>
          <a:p>
            <a:pPr marL="742950" lvl="1" indent="-285750" algn="l">
              <a:buFont typeface="Arial" panose="020B0604020202020204" pitchFamily="34" charset="0"/>
              <a:buChar char="•"/>
            </a:pPr>
            <a:r>
              <a:rPr lang="fr-BE" b="0" i="0" u="none" strike="noStrike">
                <a:effectLst/>
                <a:latin typeface="fkGroteskNeue"/>
              </a:rPr>
              <a:t>À quelle autre situation cela fait-il penser ?</a:t>
            </a:r>
          </a:p>
          <a:p>
            <a:pPr marL="742950" lvl="1" indent="-285750" algn="l">
              <a:buFont typeface="Arial" panose="020B0604020202020204" pitchFamily="34" charset="0"/>
              <a:buChar char="•"/>
            </a:pPr>
            <a:r>
              <a:rPr lang="fr-BE" b="0" i="0" u="none" strike="noStrike">
                <a:effectLst/>
                <a:latin typeface="fkGroteskNeue"/>
              </a:rPr>
              <a:t>Que se passe-t-il lorsque cette situation se produit ?</a:t>
            </a:r>
          </a:p>
          <a:p>
            <a:pPr marL="742950" lvl="1" indent="-285750" algn="l">
              <a:buFont typeface="Arial" panose="020B0604020202020204" pitchFamily="34" charset="0"/>
              <a:buChar char="•"/>
            </a:pPr>
            <a:r>
              <a:rPr lang="fr-BE" b="0" i="0" u="none" strike="noStrike">
                <a:effectLst/>
                <a:latin typeface="fkGroteskNeue"/>
              </a:rPr>
              <a:t>Quel est l’objectif principal ?</a:t>
            </a:r>
          </a:p>
          <a:p>
            <a:pPr marL="742950" lvl="1" indent="-285750" algn="l">
              <a:buFont typeface="Arial" panose="020B0604020202020204" pitchFamily="34" charset="0"/>
              <a:buChar char="•"/>
            </a:pPr>
            <a:r>
              <a:rPr lang="fr-BE" b="0" i="0" u="none" strike="noStrike">
                <a:effectLst/>
                <a:latin typeface="fkGroteskNeue"/>
              </a:rPr>
              <a:t>Pendant combien de temps et à quelle fréquence cette situation se présente-t-elle ?</a:t>
            </a:r>
          </a:p>
          <a:p>
            <a:pPr marL="742950" lvl="1" indent="-285750" algn="l">
              <a:buFont typeface="Arial" panose="020B0604020202020204" pitchFamily="34" charset="0"/>
              <a:buChar char="•"/>
            </a:pPr>
            <a:r>
              <a:rPr lang="fr-BE" b="0" i="0" u="none" strike="noStrike">
                <a:effectLst/>
                <a:latin typeface="fkGroteskNeue"/>
              </a:rPr>
              <a:t>Y a-t-il des règles qui s’appliquent déjà ?</a:t>
            </a:r>
          </a:p>
          <a:p>
            <a:pPr algn="l">
              <a:buFont typeface="Arial" panose="020B0604020202020204" pitchFamily="34" charset="0"/>
              <a:buChar char="•"/>
            </a:pPr>
            <a:r>
              <a:rPr lang="fr-BE" b="0" i="0" u="none" strike="noStrike">
                <a:effectLst/>
                <a:latin typeface="fkGroteskNeue"/>
              </a:rPr>
              <a:t>Tenir compte du point de vue de chacun :</a:t>
            </a:r>
          </a:p>
          <a:p>
            <a:pPr marL="742950" lvl="1" indent="-285750" algn="l">
              <a:buFont typeface="Arial" panose="020B0604020202020204" pitchFamily="34" charset="0"/>
              <a:buChar char="•"/>
            </a:pPr>
            <a:r>
              <a:rPr lang="fr-BE" b="0" i="0" u="none" strike="noStrike">
                <a:effectLst/>
                <a:latin typeface="fkGroteskNeue"/>
              </a:rPr>
              <a:t>Qui est concerné par la situation (personnes, groupes) ?</a:t>
            </a:r>
          </a:p>
          <a:p>
            <a:pPr marL="742950" lvl="1" indent="-285750" algn="l">
              <a:buFont typeface="Arial" panose="020B0604020202020204" pitchFamily="34" charset="0"/>
              <a:buChar char="•"/>
            </a:pPr>
            <a:r>
              <a:rPr lang="fr-BE" b="0" i="0" u="none" strike="noStrike">
                <a:effectLst/>
                <a:latin typeface="fkGroteskNeue"/>
              </a:rPr>
              <a:t>Qui peut avoir un point de vue sur la question ?</a:t>
            </a:r>
          </a:p>
          <a:p>
            <a:pPr marL="742950" lvl="1" indent="-285750" algn="l">
              <a:buFont typeface="Arial" panose="020B0604020202020204" pitchFamily="34" charset="0"/>
              <a:buChar char="•"/>
            </a:pPr>
            <a:r>
              <a:rPr lang="fr-BE" b="0" i="0" u="none" strike="noStrike">
                <a:effectLst/>
                <a:latin typeface="fkGroteskNeue"/>
              </a:rPr>
              <a:t>Qu’est-ce qui est important pour chaque personne impliquée ?</a:t>
            </a:r>
          </a:p>
          <a:p>
            <a:pPr marL="742950" lvl="1" indent="-285750" algn="l">
              <a:buFont typeface="Arial" panose="020B0604020202020204" pitchFamily="34" charset="0"/>
              <a:buChar char="•"/>
            </a:pPr>
            <a:r>
              <a:rPr lang="fr-BE" b="0" i="0" u="none" strike="noStrike">
                <a:effectLst/>
                <a:latin typeface="fkGroteskNeue"/>
              </a:rPr>
              <a:t>Quelles sont les responsabilités de chacun ?</a:t>
            </a:r>
          </a:p>
          <a:p>
            <a:pPr algn="l">
              <a:buFont typeface="Arial" panose="020B0604020202020204" pitchFamily="34" charset="0"/>
              <a:buChar char="•"/>
            </a:pPr>
            <a:r>
              <a:rPr lang="fr-BE" b="0" i="0" u="none" strike="noStrike">
                <a:effectLst/>
                <a:latin typeface="fkGroteskNeue"/>
              </a:rPr>
              <a:t>Justifier l’existence d’une règle :</a:t>
            </a:r>
          </a:p>
          <a:p>
            <a:pPr marL="742950" lvl="1" indent="-285750" algn="l">
              <a:buFont typeface="Arial" panose="020B0604020202020204" pitchFamily="34" charset="0"/>
              <a:buChar char="•"/>
            </a:pPr>
            <a:r>
              <a:rPr lang="fr-BE" b="0" i="0" u="none" strike="noStrike">
                <a:effectLst/>
                <a:latin typeface="fkGroteskNeue"/>
              </a:rPr>
              <a:t>Quelle est l’origine d’une règle existante ?</a:t>
            </a:r>
          </a:p>
          <a:p>
            <a:pPr marL="742950" lvl="1" indent="-285750" algn="l">
              <a:buFont typeface="Arial" panose="020B0604020202020204" pitchFamily="34" charset="0"/>
              <a:buChar char="•"/>
            </a:pPr>
            <a:r>
              <a:rPr lang="fr-BE" b="0" i="0" u="none" strike="noStrike">
                <a:effectLst/>
                <a:latin typeface="fkGroteskNeue"/>
              </a:rPr>
              <a:t>À quoi sert-elle ?</a:t>
            </a:r>
          </a:p>
          <a:p>
            <a:pPr marL="742950" lvl="1" indent="-285750" algn="l">
              <a:buFont typeface="Arial" panose="020B0604020202020204" pitchFamily="34" charset="0"/>
              <a:buChar char="•"/>
            </a:pPr>
            <a:r>
              <a:rPr lang="fr-BE" b="0" i="0" u="none" strike="noStrike">
                <a:effectLst/>
                <a:latin typeface="fkGroteskNeue"/>
              </a:rPr>
              <a:t>Quels sont les gains ou pertes liés à une règle qui existe déjà ?</a:t>
            </a:r>
          </a:p>
          <a:p>
            <a:pPr marL="742950" lvl="1" indent="-285750" algn="l">
              <a:buFont typeface="Arial" panose="020B0604020202020204" pitchFamily="34" charset="0"/>
              <a:buChar char="•"/>
            </a:pPr>
            <a:r>
              <a:rPr lang="fr-BE" b="0" i="0" u="none" strike="noStrike">
                <a:effectLst/>
                <a:latin typeface="fkGroteskNeue"/>
              </a:rPr>
              <a:t>Quels sont les impacts ou effets possibles de l’application d’une règle ?</a:t>
            </a:r>
          </a:p>
          <a:p>
            <a:pPr marL="742950" lvl="1" indent="-285750" algn="l">
              <a:buFont typeface="Arial" panose="020B0604020202020204" pitchFamily="34" charset="0"/>
              <a:buChar char="•"/>
            </a:pPr>
            <a:r>
              <a:rPr lang="fr-BE" b="0" i="0" u="none" strike="noStrike">
                <a:effectLst/>
                <a:latin typeface="fkGroteskNeue"/>
              </a:rPr>
              <a:t>Cette règle est-elle au service du bien-être collectif ou individuel ?</a:t>
            </a:r>
          </a:p>
          <a:p>
            <a:pPr marL="742950" lvl="1" indent="-285750" algn="l">
              <a:buFont typeface="Arial" panose="020B0604020202020204" pitchFamily="34" charset="0"/>
              <a:buChar char="•"/>
            </a:pPr>
            <a:r>
              <a:rPr lang="fr-BE" b="0" i="0" u="none" strike="noStrike">
                <a:effectLst/>
                <a:latin typeface="fkGroteskNeue"/>
              </a:rPr>
              <a:t>Quels sont les recours ou actions possibles pour changer une règle existante ?</a:t>
            </a:r>
          </a:p>
          <a:p>
            <a:pPr algn="l">
              <a:buFont typeface="Arial" panose="020B0604020202020204" pitchFamily="34" charset="0"/>
              <a:buChar char="•"/>
            </a:pPr>
            <a:r>
              <a:rPr lang="fr-BE" b="0" i="0" u="none" strike="noStrike">
                <a:effectLst/>
                <a:latin typeface="fkGroteskNeue"/>
              </a:rPr>
              <a:t>Cibler des valeurs en présence</a:t>
            </a:r>
          </a:p>
          <a:p>
            <a:pPr marL="742950" lvl="1" indent="-285750" algn="l">
              <a:buFont typeface="Arial" panose="020B0604020202020204" pitchFamily="34" charset="0"/>
              <a:buChar char="•"/>
            </a:pPr>
            <a:r>
              <a:rPr lang="fr-BE" b="0" i="0" u="none" strike="noStrike">
                <a:effectLst/>
                <a:latin typeface="fkGroteskNeue"/>
              </a:rPr>
              <a:t>Quelles sont les valeurs les plus importantes pour le groupe ?</a:t>
            </a:r>
          </a:p>
          <a:p>
            <a:pPr marL="742950" lvl="1" indent="-285750" algn="l">
              <a:buFont typeface="Arial" panose="020B0604020202020204" pitchFamily="34" charset="0"/>
              <a:buChar char="•"/>
            </a:pPr>
            <a:r>
              <a:rPr lang="fr-BE" b="0" i="0" u="none" strike="noStrike">
                <a:effectLst/>
                <a:latin typeface="fkGroteskNeue"/>
              </a:rPr>
              <a:t>Quelle valeur souhaitons-nous collectivement préconiser ?</a:t>
            </a:r>
          </a:p>
          <a:p>
            <a:pPr marL="742950" lvl="1" indent="-285750" algn="l">
              <a:buFont typeface="Arial" panose="020B0604020202020204" pitchFamily="34" charset="0"/>
              <a:buChar char="•"/>
            </a:pPr>
            <a:r>
              <a:rPr lang="fr-BE" b="0" i="0" u="none" strike="noStrike">
                <a:effectLst/>
                <a:latin typeface="fkGroteskNeue"/>
              </a:rPr>
              <a:t>Quelle valeur est la base de telle règle déjà existante ?</a:t>
            </a:r>
          </a:p>
          <a:p>
            <a:pPr marL="742950" lvl="1" indent="-285750" algn="l">
              <a:buFont typeface="Arial" panose="020B0604020202020204" pitchFamily="34" charset="0"/>
              <a:buChar char="•"/>
            </a:pPr>
            <a:r>
              <a:rPr lang="fr-BE" b="0" i="0" u="none" strike="noStrike">
                <a:effectLst/>
                <a:latin typeface="fkGroteskNeue"/>
              </a:rPr>
              <a:t>Quelle règle serait la plus cohérente avec telle valeur ?</a:t>
            </a:r>
          </a:p>
          <a:p>
            <a:pPr algn="l">
              <a:buFont typeface="Arial" panose="020B0604020202020204" pitchFamily="34" charset="0"/>
              <a:buChar char="•"/>
            </a:pPr>
            <a:r>
              <a:rPr lang="fr-BE" b="0" i="0" u="none" strike="noStrike" err="1">
                <a:effectLst/>
                <a:latin typeface="fkGroteskNeue"/>
              </a:rPr>
              <a:t>Co-rédiger</a:t>
            </a:r>
            <a:r>
              <a:rPr lang="fr-BE" b="0" i="0" u="none" strike="noStrike">
                <a:effectLst/>
                <a:latin typeface="fkGroteskNeue"/>
              </a:rPr>
              <a:t> des règles de manière positive :</a:t>
            </a:r>
          </a:p>
          <a:p>
            <a:pPr marL="742950" lvl="1" indent="-285750" algn="l">
              <a:buFont typeface="Arial" panose="020B0604020202020204" pitchFamily="34" charset="0"/>
              <a:buChar char="•"/>
            </a:pPr>
            <a:r>
              <a:rPr lang="fr-BE" b="0" i="0" u="none" strike="noStrike">
                <a:effectLst/>
                <a:latin typeface="fkGroteskNeue"/>
              </a:rPr>
              <a:t>Comment formuler la règle pour qu’elle soit cohérente avec les balises que nous avons établies ?</a:t>
            </a:r>
          </a:p>
          <a:p>
            <a:pPr marL="742950" lvl="1" indent="-285750" algn="l">
              <a:buFont typeface="Arial" panose="020B0604020202020204" pitchFamily="34" charset="0"/>
              <a:buChar char="•"/>
            </a:pPr>
            <a:r>
              <a:rPr lang="fr-BE" b="0" i="0" u="none" strike="noStrike">
                <a:effectLst/>
                <a:latin typeface="fkGroteskNeue"/>
              </a:rPr>
              <a:t>Quelle modification apporter à cette règle pour qu’elle soit mieux formulée ?</a:t>
            </a:r>
          </a:p>
          <a:p>
            <a:pPr marL="742950" lvl="1" indent="-285750" algn="l">
              <a:buFont typeface="Arial" panose="020B0604020202020204" pitchFamily="34" charset="0"/>
              <a:buChar char="•"/>
            </a:pPr>
            <a:r>
              <a:rPr lang="fr-BE" b="0" i="0" u="none" strike="noStrike">
                <a:effectLst/>
                <a:latin typeface="fkGroteskNeue"/>
              </a:rPr>
              <a:t>Comment modifier cette règle pour qu’elle représente un comportement souhaitable, et non une interdiction ?</a:t>
            </a:r>
          </a:p>
          <a:p>
            <a:pPr marL="742950" lvl="1" indent="-285750" algn="l">
              <a:buFont typeface="Arial" panose="020B0604020202020204" pitchFamily="34" charset="0"/>
              <a:buChar char="•"/>
            </a:pPr>
            <a:r>
              <a:rPr lang="fr-BE" b="0" i="0" u="none" strike="noStrike">
                <a:effectLst/>
                <a:latin typeface="fkGroteskNeue"/>
              </a:rPr>
              <a:t>Dans les règles proposées, y en a-t-il qui pourraient être regroupées ?</a:t>
            </a:r>
          </a:p>
          <a:p>
            <a:endParaRPr lang="fr-FR"/>
          </a:p>
        </p:txBody>
      </p:sp>
      <p:sp>
        <p:nvSpPr>
          <p:cNvPr id="4" name="Espace réservé du numéro de diapositive 3">
            <a:extLst>
              <a:ext uri="{FF2B5EF4-FFF2-40B4-BE49-F238E27FC236}">
                <a16:creationId xmlns:a16="http://schemas.microsoft.com/office/drawing/2014/main" id="{043D2345-77EE-BBF8-B1CB-6B42FE9DEB64}"/>
              </a:ext>
            </a:extLst>
          </p:cNvPr>
          <p:cNvSpPr>
            <a:spLocks noGrp="1"/>
          </p:cNvSpPr>
          <p:nvPr>
            <p:ph type="sldNum" sz="quarter" idx="5"/>
          </p:nvPr>
        </p:nvSpPr>
        <p:spPr/>
        <p:txBody>
          <a:bodyPr/>
          <a:lstStyle/>
          <a:p>
            <a:fld id="{44BC433E-6B43-F544-B28C-77E95EB94160}" type="slidenum">
              <a:rPr lang="fr-FR" smtClean="0"/>
              <a:t>41</a:t>
            </a:fld>
            <a:endParaRPr lang="fr-FR"/>
          </a:p>
        </p:txBody>
      </p:sp>
    </p:spTree>
    <p:extLst>
      <p:ext uri="{BB962C8B-B14F-4D97-AF65-F5344CB8AC3E}">
        <p14:creationId xmlns:p14="http://schemas.microsoft.com/office/powerpoint/2010/main" val="1435844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48</a:t>
            </a:fld>
            <a:endParaRPr lang="fr-FR"/>
          </a:p>
        </p:txBody>
      </p:sp>
    </p:spTree>
    <p:extLst>
      <p:ext uri="{BB962C8B-B14F-4D97-AF65-F5344CB8AC3E}">
        <p14:creationId xmlns:p14="http://schemas.microsoft.com/office/powerpoint/2010/main" val="7775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025EE-4AFF-CBCE-810E-2B771FA645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29F45E-C76A-D028-EB67-37FAB7AEC9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FAE541-014F-2838-46D7-1A3C79F1EA8D}"/>
              </a:ext>
            </a:extLst>
          </p:cNvPr>
          <p:cNvSpPr>
            <a:spLocks noGrp="1"/>
          </p:cNvSpPr>
          <p:nvPr>
            <p:ph type="body" idx="1"/>
          </p:nvPr>
        </p:nvSpPr>
        <p:spPr/>
        <p:txBody>
          <a:bodyPr/>
          <a:lstStyle/>
          <a:p>
            <a:r>
              <a:rPr lang="fr-FR" dirty="0"/>
              <a:t>Situation 3: Les enseignants utilisent leur smartphone personnel pour communiquer avec les étudiants, répondre aux questions en dehors des heures de cours…  Prix: difficulté à établir des limites claires, sentiment d’être constamment sollicité, impact sur la vie personnelle et le bien-être. == </a:t>
            </a:r>
            <a:r>
              <a:rPr lang="fr-FR" b="1" dirty="0" err="1"/>
              <a:t>Fontière</a:t>
            </a:r>
            <a:r>
              <a:rPr lang="fr-FR" b="1" dirty="0"/>
              <a:t> floue entre vie privée et vie professionnelle</a:t>
            </a:r>
          </a:p>
          <a:p>
            <a:endParaRPr lang="fr-FR" dirty="0">
              <a:sym typeface="Wingdings" pitchFamily="2" charset="2"/>
            </a:endParaRPr>
          </a:p>
          <a:p>
            <a:r>
              <a:rPr lang="fr-FR" dirty="0">
                <a:sym typeface="Wingdings" pitchFamily="2" charset="2"/>
              </a:rPr>
              <a:t>Situation 4: Les enseignants s’appuient fortement sur les outils numériques pour l’enseignement, la communication et l’organisation. Prix: en cas de panne ou de problème technique, l’enseignement peut être perturbé. Risque de perdre des compétences « analogiques » importantes (</a:t>
            </a:r>
            <a:r>
              <a:rPr lang="fr-FR" dirty="0" err="1">
                <a:sym typeface="Wingdings" pitchFamily="2" charset="2"/>
              </a:rPr>
              <a:t>ecritures</a:t>
            </a:r>
            <a:r>
              <a:rPr lang="fr-FR" dirty="0">
                <a:sym typeface="Wingdings" pitchFamily="2" charset="2"/>
              </a:rPr>
              <a:t> manuscrites, interaction directe) == </a:t>
            </a:r>
            <a:r>
              <a:rPr lang="fr-FR" b="1" dirty="0">
                <a:sym typeface="Wingdings" pitchFamily="2" charset="2"/>
              </a:rPr>
              <a:t>dépendance aux outils numériques</a:t>
            </a:r>
          </a:p>
        </p:txBody>
      </p:sp>
      <p:sp>
        <p:nvSpPr>
          <p:cNvPr id="4" name="Espace réservé du numéro de diapositive 3">
            <a:extLst>
              <a:ext uri="{FF2B5EF4-FFF2-40B4-BE49-F238E27FC236}">
                <a16:creationId xmlns:a16="http://schemas.microsoft.com/office/drawing/2014/main" id="{25D91D90-7030-E215-6259-A309F1CB1FBB}"/>
              </a:ext>
            </a:extLst>
          </p:cNvPr>
          <p:cNvSpPr>
            <a:spLocks noGrp="1"/>
          </p:cNvSpPr>
          <p:nvPr>
            <p:ph type="sldNum" sz="quarter" idx="5"/>
          </p:nvPr>
        </p:nvSpPr>
        <p:spPr/>
        <p:txBody>
          <a:bodyPr/>
          <a:lstStyle/>
          <a:p>
            <a:fld id="{44BC433E-6B43-F544-B28C-77E95EB94160}" type="slidenum">
              <a:rPr lang="fr-FR" smtClean="0"/>
              <a:t>9</a:t>
            </a:fld>
            <a:endParaRPr lang="fr-FR"/>
          </a:p>
        </p:txBody>
      </p:sp>
    </p:spTree>
    <p:extLst>
      <p:ext uri="{BB962C8B-B14F-4D97-AF65-F5344CB8AC3E}">
        <p14:creationId xmlns:p14="http://schemas.microsoft.com/office/powerpoint/2010/main" val="52262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3C6AC-4134-B9D9-1F3F-548B1975BD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21C89C-0303-F4BC-1FCC-A8B4D9FE46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90837AF-69B9-2CD4-8B00-12D137833371}"/>
              </a:ext>
            </a:extLst>
          </p:cNvPr>
          <p:cNvSpPr>
            <a:spLocks noGrp="1"/>
          </p:cNvSpPr>
          <p:nvPr>
            <p:ph type="body" idx="1"/>
          </p:nvPr>
        </p:nvSpPr>
        <p:spPr/>
        <p:txBody>
          <a:bodyPr/>
          <a:lstStyle/>
          <a:p>
            <a:r>
              <a:rPr lang="fr-FR" dirty="0"/>
              <a:t>Situation 5: Les enseignants passent de longues heures devant un écran à préparer des cours, à corriger des travaux, à participer à des réunions en ligne. Prix: Fatigue visuelle, troubles </a:t>
            </a:r>
            <a:r>
              <a:rPr lang="fr-FR" dirty="0" err="1"/>
              <a:t>musculo-squelettiques</a:t>
            </a:r>
            <a:r>
              <a:rPr lang="fr-FR" dirty="0"/>
              <a:t>, problèmes de sommeil liés à la lumière bleue des écrans == </a:t>
            </a:r>
            <a:r>
              <a:rPr lang="fr-FR" b="1" dirty="0"/>
              <a:t>impact sur la santé physique</a:t>
            </a:r>
            <a:endParaRPr lang="fr-FR" b="1" dirty="0">
              <a:sym typeface="Wingdings" pitchFamily="2" charset="2"/>
            </a:endParaRPr>
          </a:p>
        </p:txBody>
      </p:sp>
      <p:sp>
        <p:nvSpPr>
          <p:cNvPr id="4" name="Espace réservé du numéro de diapositive 3">
            <a:extLst>
              <a:ext uri="{FF2B5EF4-FFF2-40B4-BE49-F238E27FC236}">
                <a16:creationId xmlns:a16="http://schemas.microsoft.com/office/drawing/2014/main" id="{40030EB3-6404-1010-80E9-B2D1E56D85FE}"/>
              </a:ext>
            </a:extLst>
          </p:cNvPr>
          <p:cNvSpPr>
            <a:spLocks noGrp="1"/>
          </p:cNvSpPr>
          <p:nvPr>
            <p:ph type="sldNum" sz="quarter" idx="5"/>
          </p:nvPr>
        </p:nvSpPr>
        <p:spPr/>
        <p:txBody>
          <a:bodyPr/>
          <a:lstStyle/>
          <a:p>
            <a:fld id="{44BC433E-6B43-F544-B28C-77E95EB94160}" type="slidenum">
              <a:rPr lang="fr-FR" smtClean="0"/>
              <a:t>10</a:t>
            </a:fld>
            <a:endParaRPr lang="fr-FR"/>
          </a:p>
        </p:txBody>
      </p:sp>
    </p:spTree>
    <p:extLst>
      <p:ext uri="{BB962C8B-B14F-4D97-AF65-F5344CB8AC3E}">
        <p14:creationId xmlns:p14="http://schemas.microsoft.com/office/powerpoint/2010/main" val="27320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3E078-FF98-EDC7-832D-281FC54C1C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7F7D8F-E7A9-72C6-3A42-D9464CB4180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F06C5F-30D2-96A1-D7CD-4AD4DF6752A1}"/>
              </a:ext>
            </a:extLst>
          </p:cNvPr>
          <p:cNvSpPr>
            <a:spLocks noGrp="1"/>
          </p:cNvSpPr>
          <p:nvPr>
            <p:ph type="body" idx="1"/>
          </p:nvPr>
        </p:nvSpPr>
        <p:spPr/>
        <p:txBody>
          <a:bodyPr/>
          <a:lstStyle/>
          <a:p>
            <a:r>
              <a:rPr lang="fr-FR" dirty="0"/>
              <a:t>Situation 6: Les étudiants sont constamment sollicités par les notifications de leurs smartphones, les réseaux sociaux… pendant les cours ou les périodes d’études. Prix: difficulté à se concentrer sur les tâches, baisse de la qualité de l’apprentissage, sentiment de manquer quelque chose si l’on n’est pas connecté. == </a:t>
            </a:r>
            <a:r>
              <a:rPr lang="fr-FR" b="1" dirty="0"/>
              <a:t>distraction et perte de concentration</a:t>
            </a:r>
          </a:p>
          <a:p>
            <a:endParaRPr lang="fr-FR" dirty="0">
              <a:sym typeface="Wingdings" pitchFamily="2" charset="2"/>
            </a:endParaRPr>
          </a:p>
          <a:p>
            <a:r>
              <a:rPr lang="fr-FR" dirty="0">
                <a:sym typeface="Wingdings" pitchFamily="2" charset="2"/>
              </a:rPr>
              <a:t>Situation 7: Les étudiants sont exposés à des images idéalisées de la vie des autres sur les réseaux sociaux. Prix: sentiment d’infériorité, baisse de l’estime de soi, anxiété liée à la pression sociale de performance == </a:t>
            </a:r>
            <a:r>
              <a:rPr lang="fr-FR" b="1" dirty="0">
                <a:sym typeface="Wingdings" pitchFamily="2" charset="2"/>
              </a:rPr>
              <a:t>comparaison sociale et estime de soi</a:t>
            </a:r>
          </a:p>
          <a:p>
            <a:endParaRPr lang="fr-FR" dirty="0">
              <a:sym typeface="Wingdings" pitchFamily="2" charset="2"/>
            </a:endParaRPr>
          </a:p>
          <a:p>
            <a:endParaRPr lang="fr-FR" dirty="0">
              <a:sym typeface="Wingdings" pitchFamily="2" charset="2"/>
            </a:endParaRPr>
          </a:p>
        </p:txBody>
      </p:sp>
      <p:sp>
        <p:nvSpPr>
          <p:cNvPr id="4" name="Espace réservé du numéro de diapositive 3">
            <a:extLst>
              <a:ext uri="{FF2B5EF4-FFF2-40B4-BE49-F238E27FC236}">
                <a16:creationId xmlns:a16="http://schemas.microsoft.com/office/drawing/2014/main" id="{A99F6015-19B7-00B2-111C-5C305D159388}"/>
              </a:ext>
            </a:extLst>
          </p:cNvPr>
          <p:cNvSpPr>
            <a:spLocks noGrp="1"/>
          </p:cNvSpPr>
          <p:nvPr>
            <p:ph type="sldNum" sz="quarter" idx="5"/>
          </p:nvPr>
        </p:nvSpPr>
        <p:spPr/>
        <p:txBody>
          <a:bodyPr/>
          <a:lstStyle/>
          <a:p>
            <a:fld id="{44BC433E-6B43-F544-B28C-77E95EB94160}" type="slidenum">
              <a:rPr lang="fr-FR" smtClean="0"/>
              <a:t>11</a:t>
            </a:fld>
            <a:endParaRPr lang="fr-FR"/>
          </a:p>
        </p:txBody>
      </p:sp>
    </p:spTree>
    <p:extLst>
      <p:ext uri="{BB962C8B-B14F-4D97-AF65-F5344CB8AC3E}">
        <p14:creationId xmlns:p14="http://schemas.microsoft.com/office/powerpoint/2010/main" val="275969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E48D-F196-1AD1-5D12-69BEABD2B5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B7EBD4-FF79-D3F8-938B-176BA2CB2D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F28CE8-C324-A43A-2506-7B64867766D6}"/>
              </a:ext>
            </a:extLst>
          </p:cNvPr>
          <p:cNvSpPr>
            <a:spLocks noGrp="1"/>
          </p:cNvSpPr>
          <p:nvPr>
            <p:ph type="body" idx="1"/>
          </p:nvPr>
        </p:nvSpPr>
        <p:spPr/>
        <p:txBody>
          <a:bodyPr/>
          <a:lstStyle/>
          <a:p>
            <a:r>
              <a:rPr lang="fr-FR" dirty="0"/>
              <a:t>Situation 8: Les étudiants peuvent être victime de harcèlement en ligne, d’exclusion de groupes sociaux virtuels… Prix: détresse émotionnelle, isolement, impact sur la santé mentale et le bien-être == </a:t>
            </a:r>
            <a:r>
              <a:rPr lang="fr-FR" b="1" dirty="0"/>
              <a:t>Cyberharcèlement et exclusion</a:t>
            </a:r>
          </a:p>
          <a:p>
            <a:endParaRPr lang="fr-FR" dirty="0">
              <a:sym typeface="Wingdings" pitchFamily="2" charset="2"/>
            </a:endParaRPr>
          </a:p>
          <a:p>
            <a:r>
              <a:rPr lang="fr-FR" dirty="0">
                <a:sym typeface="Wingdings" pitchFamily="2" charset="2"/>
              </a:rPr>
              <a:t>Situation 9: Les étudiants passent de plus en plus de temps devant les écrans (jeux vidéos, réseaux sociaux, streaming…), au détriment des interactions sociales « en face à face ». Prix: Difficulté à développer des compétences sociales, isolement, sentiment de solitude. == </a:t>
            </a:r>
            <a:r>
              <a:rPr lang="fr-FR" b="1" dirty="0">
                <a:sym typeface="Wingdings" pitchFamily="2" charset="2"/>
              </a:rPr>
              <a:t>Addiction aux écrans et isolement social</a:t>
            </a:r>
          </a:p>
          <a:p>
            <a:endParaRPr lang="fr-FR" dirty="0">
              <a:sym typeface="Wingdings" pitchFamily="2" charset="2"/>
            </a:endParaRPr>
          </a:p>
          <a:p>
            <a:endParaRPr lang="fr-FR" dirty="0">
              <a:sym typeface="Wingdings" pitchFamily="2" charset="2"/>
            </a:endParaRPr>
          </a:p>
        </p:txBody>
      </p:sp>
      <p:sp>
        <p:nvSpPr>
          <p:cNvPr id="4" name="Espace réservé du numéro de diapositive 3">
            <a:extLst>
              <a:ext uri="{FF2B5EF4-FFF2-40B4-BE49-F238E27FC236}">
                <a16:creationId xmlns:a16="http://schemas.microsoft.com/office/drawing/2014/main" id="{495CE276-1AC0-2FD3-F979-E36AECBD393A}"/>
              </a:ext>
            </a:extLst>
          </p:cNvPr>
          <p:cNvSpPr>
            <a:spLocks noGrp="1"/>
          </p:cNvSpPr>
          <p:nvPr>
            <p:ph type="sldNum" sz="quarter" idx="5"/>
          </p:nvPr>
        </p:nvSpPr>
        <p:spPr/>
        <p:txBody>
          <a:bodyPr/>
          <a:lstStyle/>
          <a:p>
            <a:fld id="{44BC433E-6B43-F544-B28C-77E95EB94160}" type="slidenum">
              <a:rPr lang="fr-FR" smtClean="0"/>
              <a:t>12</a:t>
            </a:fld>
            <a:endParaRPr lang="fr-FR"/>
          </a:p>
        </p:txBody>
      </p:sp>
    </p:spTree>
    <p:extLst>
      <p:ext uri="{BB962C8B-B14F-4D97-AF65-F5344CB8AC3E}">
        <p14:creationId xmlns:p14="http://schemas.microsoft.com/office/powerpoint/2010/main" val="113924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3572D-CC18-29DA-ACC4-BA1CC17F56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B9A9BD-257E-98DC-5E4F-561ADF7437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91F11A-B4A2-ABA9-9BF4-60B13CAEEA16}"/>
              </a:ext>
            </a:extLst>
          </p:cNvPr>
          <p:cNvSpPr>
            <a:spLocks noGrp="1"/>
          </p:cNvSpPr>
          <p:nvPr>
            <p:ph type="body" idx="1"/>
          </p:nvPr>
        </p:nvSpPr>
        <p:spPr/>
        <p:txBody>
          <a:bodyPr/>
          <a:lstStyle/>
          <a:p>
            <a:r>
              <a:rPr lang="fr-FR" dirty="0"/>
              <a:t>Situation 10: Les étudiants passent de longues heures assis devant un écran à étudier, à jouer, à se divertir… Prix: sédentarité, problème de posture, trouble du sommeil, fatigue visuelle. == </a:t>
            </a:r>
            <a:r>
              <a:rPr lang="fr-FR" b="1" dirty="0"/>
              <a:t>impact sur la santé physique</a:t>
            </a:r>
            <a:endParaRPr lang="fr-FR" b="1" dirty="0">
              <a:sym typeface="Wingdings" pitchFamily="2" charset="2"/>
            </a:endParaRPr>
          </a:p>
          <a:p>
            <a:endParaRPr lang="fr-FR" dirty="0">
              <a:sym typeface="Wingdings" pitchFamily="2" charset="2"/>
            </a:endParaRPr>
          </a:p>
          <a:p>
            <a:endParaRPr lang="fr-FR" dirty="0">
              <a:sym typeface="Wingdings" pitchFamily="2" charset="2"/>
            </a:endParaRPr>
          </a:p>
        </p:txBody>
      </p:sp>
      <p:sp>
        <p:nvSpPr>
          <p:cNvPr id="4" name="Espace réservé du numéro de diapositive 3">
            <a:extLst>
              <a:ext uri="{FF2B5EF4-FFF2-40B4-BE49-F238E27FC236}">
                <a16:creationId xmlns:a16="http://schemas.microsoft.com/office/drawing/2014/main" id="{127605AB-9E53-7CB4-4201-24D1ED723C8A}"/>
              </a:ext>
            </a:extLst>
          </p:cNvPr>
          <p:cNvSpPr>
            <a:spLocks noGrp="1"/>
          </p:cNvSpPr>
          <p:nvPr>
            <p:ph type="sldNum" sz="quarter" idx="5"/>
          </p:nvPr>
        </p:nvSpPr>
        <p:spPr/>
        <p:txBody>
          <a:bodyPr/>
          <a:lstStyle/>
          <a:p>
            <a:fld id="{44BC433E-6B43-F544-B28C-77E95EB94160}" type="slidenum">
              <a:rPr lang="fr-FR" smtClean="0"/>
              <a:t>13</a:t>
            </a:fld>
            <a:endParaRPr lang="fr-FR"/>
          </a:p>
        </p:txBody>
      </p:sp>
    </p:spTree>
    <p:extLst>
      <p:ext uri="{BB962C8B-B14F-4D97-AF65-F5344CB8AC3E}">
        <p14:creationId xmlns:p14="http://schemas.microsoft.com/office/powerpoint/2010/main" val="83395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25000"/>
              </a:lnSpc>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Situe-toi sur ces différents aspects sur une échelle de 1 à 5</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25000"/>
              </a:lnSpc>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25000"/>
              </a:lnSpc>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1 : ça ne va pas du tout</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25000"/>
              </a:lnSpc>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5 : ça roule parfaitement</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25000"/>
              </a:lnSpc>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25000"/>
              </a:lnSpc>
              <a:buFont typeface="+mj-lt"/>
              <a:buAutoNum type="alphaLcPeriod"/>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La qualité de ses relations interpersonnelles</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25000"/>
              </a:lnSpc>
              <a:buFont typeface="+mj-lt"/>
              <a:buAutoNum type="alphaLcPeriod"/>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L’autorégulation de ses émotions</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25000"/>
              </a:lnSpc>
              <a:buFont typeface="+mj-lt"/>
              <a:buAutoNum type="alphaLcPeriod"/>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Ses habitudes alimentaires</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25000"/>
              </a:lnSpc>
              <a:buFont typeface="+mj-lt"/>
              <a:buAutoNum type="alphaLcPeriod"/>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La qualité de son sommeil</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25000"/>
              </a:lnSpc>
              <a:buFont typeface="+mj-lt"/>
              <a:buAutoNum type="alphaLcPeriod"/>
            </a:pPr>
            <a:r>
              <a:rPr lang="fr-FR" sz="1800" kern="100">
                <a:effectLst/>
                <a:latin typeface="Times New Roman" panose="02020603050405020304" pitchFamily="18" charset="0"/>
                <a:ea typeface="Aptos" panose="020B0004020202020204" pitchFamily="34" charset="0"/>
                <a:cs typeface="Times New Roman" panose="02020603050405020304" pitchFamily="18" charset="0"/>
              </a:rPr>
              <a:t>Son attitude générale</a:t>
            </a:r>
            <a:endParaRPr lang="fr-BE" sz="1800" kern="100">
              <a:effectLst/>
              <a:latin typeface="Times New Roman" panose="02020603050405020304" pitchFamily="18" charset="0"/>
              <a:ea typeface="Aptos" panose="020B0004020202020204" pitchFamily="34" charset="0"/>
              <a:cs typeface="Times New Roman" panose="02020603050405020304" pitchFamily="18" charset="0"/>
            </a:endParaRPr>
          </a:p>
          <a:p>
            <a:endParaRPr lang="fr-FR"/>
          </a:p>
        </p:txBody>
      </p:sp>
      <p:sp>
        <p:nvSpPr>
          <p:cNvPr id="4" name="Espace réservé du numéro de diapositive 3"/>
          <p:cNvSpPr>
            <a:spLocks noGrp="1"/>
          </p:cNvSpPr>
          <p:nvPr>
            <p:ph type="sldNum" sz="quarter" idx="5"/>
          </p:nvPr>
        </p:nvSpPr>
        <p:spPr/>
        <p:txBody>
          <a:bodyPr/>
          <a:lstStyle/>
          <a:p>
            <a:fld id="{44BC433E-6B43-F544-B28C-77E95EB94160}" type="slidenum">
              <a:rPr lang="fr-FR" smtClean="0"/>
              <a:t>14</a:t>
            </a:fld>
            <a:endParaRPr lang="fr-FR"/>
          </a:p>
        </p:txBody>
      </p:sp>
    </p:spTree>
    <p:extLst>
      <p:ext uri="{BB962C8B-B14F-4D97-AF65-F5344CB8AC3E}">
        <p14:creationId xmlns:p14="http://schemas.microsoft.com/office/powerpoint/2010/main" val="112366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47960-B8B0-19D0-15BF-CE4C9963BFE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01376F3-EDE0-2720-B2CD-3BF908554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1CB3C91-A167-602D-E3EA-4FAAC46B4622}"/>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5" name="Espace réservé du pied de page 4">
            <a:extLst>
              <a:ext uri="{FF2B5EF4-FFF2-40B4-BE49-F238E27FC236}">
                <a16:creationId xmlns:a16="http://schemas.microsoft.com/office/drawing/2014/main" id="{2D998E50-AE23-13F6-4D81-C46F9C8159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4A690A-BBCF-059C-E8F2-6BC23FA7E603}"/>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156661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64C36-5C62-21F8-676E-8CC39153957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36224E6-33E2-0939-AECD-AFFC72037C1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4021CA-FD8E-E338-498B-9F9D14FAB1C5}"/>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5" name="Espace réservé du pied de page 4">
            <a:extLst>
              <a:ext uri="{FF2B5EF4-FFF2-40B4-BE49-F238E27FC236}">
                <a16:creationId xmlns:a16="http://schemas.microsoft.com/office/drawing/2014/main" id="{94F30C0D-36D4-E0D7-1434-1A6E2294EC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643AC0-44F2-DDA3-37D7-AC74F867D2E6}"/>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30904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C44FF67-2EC7-6B4E-98B9-780579CEE21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9AE9BD2-EAC5-90D5-062B-4C2B22FC214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C086E9-7DA2-30E1-C483-031A18416F3E}"/>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5" name="Espace réservé du pied de page 4">
            <a:extLst>
              <a:ext uri="{FF2B5EF4-FFF2-40B4-BE49-F238E27FC236}">
                <a16:creationId xmlns:a16="http://schemas.microsoft.com/office/drawing/2014/main" id="{6181C888-853A-BF7C-26DA-035C37C1692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C4BEE6-E1C8-6DF9-EAD0-614185C8CB81}"/>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27889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E5FC21-93BE-8310-08D5-61663D5E7F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6CC89B-D2DA-9EBC-5A5E-078852EA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F0681E-E81F-B9DA-4385-A1747E0193AA}"/>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5" name="Espace réservé du pied de page 4">
            <a:extLst>
              <a:ext uri="{FF2B5EF4-FFF2-40B4-BE49-F238E27FC236}">
                <a16:creationId xmlns:a16="http://schemas.microsoft.com/office/drawing/2014/main" id="{AEB93DEB-5D2F-7BBA-DFFC-206154F4F2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F72161-1C45-84CA-0E53-22AAA80C49A1}"/>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426356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A70A3-2C2E-7C53-4560-4AF6DD60D2B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B4A0C11-1B08-6B26-62B1-CED285C9E1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33C170A-6AFD-1B0D-5908-AA76A5F8341E}"/>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5" name="Espace réservé du pied de page 4">
            <a:extLst>
              <a:ext uri="{FF2B5EF4-FFF2-40B4-BE49-F238E27FC236}">
                <a16:creationId xmlns:a16="http://schemas.microsoft.com/office/drawing/2014/main" id="{85043DFF-AC7B-1A64-0400-EFCE6B2F5D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8B2900-07C1-A4BF-F809-DE49AFB399AE}"/>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35311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F2C425-4B61-6FDE-A435-CCB8FBFC9D7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A1006C3-E321-1ECB-C5C8-DA2017F1BEA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FAE42C8-C382-A9F0-959D-9836050E8B6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AB0FABD-23BF-5575-2791-81A6B394189E}"/>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6" name="Espace réservé du pied de page 5">
            <a:extLst>
              <a:ext uri="{FF2B5EF4-FFF2-40B4-BE49-F238E27FC236}">
                <a16:creationId xmlns:a16="http://schemas.microsoft.com/office/drawing/2014/main" id="{82E4D3F0-7122-344B-9064-F158A32FE3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B9C764B-DD8E-90DF-887A-450EFD920586}"/>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1990351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BA9658-ACCC-E036-4442-5CC7B84B59C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C491BD2-35BC-AB0D-1764-F328540BAA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1EC6BDE-1F8C-4BF4-696E-B420856875B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0104276-AE53-3D58-BDAC-3A983CD7F6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0742746-E6A4-FEDA-9DC2-D74B454AA1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6AC8441-529C-4DC0-CB07-DE2B4871D476}"/>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8" name="Espace réservé du pied de page 7">
            <a:extLst>
              <a:ext uri="{FF2B5EF4-FFF2-40B4-BE49-F238E27FC236}">
                <a16:creationId xmlns:a16="http://schemas.microsoft.com/office/drawing/2014/main" id="{982F8E76-ACE8-29BE-B443-548D3691DDE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FB00071-F625-DC03-9351-662B0606B62C}"/>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349455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50D5D-A3A3-6C6D-E686-B4C7A50003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4BBEEC1-AEE1-4686-3558-F02B4A2AA370}"/>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4" name="Espace réservé du pied de page 3">
            <a:extLst>
              <a:ext uri="{FF2B5EF4-FFF2-40B4-BE49-F238E27FC236}">
                <a16:creationId xmlns:a16="http://schemas.microsoft.com/office/drawing/2014/main" id="{826FD353-CB0D-9C7B-904D-B010C334C52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EC6D40D-B7D6-DF26-BAA5-15AD60B03ABA}"/>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7255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94DAC4-7D81-F90C-3C8A-66A585939A6C}"/>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3" name="Espace réservé du pied de page 2">
            <a:extLst>
              <a:ext uri="{FF2B5EF4-FFF2-40B4-BE49-F238E27FC236}">
                <a16:creationId xmlns:a16="http://schemas.microsoft.com/office/drawing/2014/main" id="{2A6F88A5-5FDE-F4EB-8516-09FEB36BE5A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DD45835-CA67-C7A6-B9BB-5A40154E0C42}"/>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37508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A6834F-A793-6D0A-C704-93A1DA3E6D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D08783F-FBC3-4427-9B16-491E5E029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D14EE17-DD6F-15F9-A8D5-72364D9C4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44DF4CB-06E2-D9E7-FA2D-2633A8C60395}"/>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6" name="Espace réservé du pied de page 5">
            <a:extLst>
              <a:ext uri="{FF2B5EF4-FFF2-40B4-BE49-F238E27FC236}">
                <a16:creationId xmlns:a16="http://schemas.microsoft.com/office/drawing/2014/main" id="{576D6B8E-1035-931C-FB59-ABFC292A535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B328EF-E832-DCC9-2F09-D96E63DB5233}"/>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70668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D5644-1A30-E2A9-B16F-A0DC380EA8D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F131012-148C-3B3B-20D2-B4EB24F85D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FB9CC5C-1B70-1BEB-A653-2FAC07710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CADBAE-CF86-9FCD-DC63-BB98CDC8CC09}"/>
              </a:ext>
            </a:extLst>
          </p:cNvPr>
          <p:cNvSpPr>
            <a:spLocks noGrp="1"/>
          </p:cNvSpPr>
          <p:nvPr>
            <p:ph type="dt" sz="half" idx="10"/>
          </p:nvPr>
        </p:nvSpPr>
        <p:spPr/>
        <p:txBody>
          <a:bodyPr/>
          <a:lstStyle/>
          <a:p>
            <a:fld id="{5CD0EE5D-74F9-9A40-8746-EA1A99DBC0BE}" type="datetimeFigureOut">
              <a:rPr lang="fr-FR" smtClean="0"/>
              <a:t>03/04/2025</a:t>
            </a:fld>
            <a:endParaRPr lang="fr-FR"/>
          </a:p>
        </p:txBody>
      </p:sp>
      <p:sp>
        <p:nvSpPr>
          <p:cNvPr id="6" name="Espace réservé du pied de page 5">
            <a:extLst>
              <a:ext uri="{FF2B5EF4-FFF2-40B4-BE49-F238E27FC236}">
                <a16:creationId xmlns:a16="http://schemas.microsoft.com/office/drawing/2014/main" id="{5BD88FF8-12CA-D022-3DD2-1BDA797B9A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8464AD-E24E-1AED-D586-5E97B2EE17F8}"/>
              </a:ext>
            </a:extLst>
          </p:cNvPr>
          <p:cNvSpPr>
            <a:spLocks noGrp="1"/>
          </p:cNvSpPr>
          <p:nvPr>
            <p:ph type="sldNum" sz="quarter" idx="12"/>
          </p:nvPr>
        </p:nvSpPr>
        <p:spPr/>
        <p:txBody>
          <a:bodyPr/>
          <a:lstStyle/>
          <a:p>
            <a:fld id="{510E0A97-D7EE-6D46-B70C-CD7A205EB059}" type="slidenum">
              <a:rPr lang="fr-FR" smtClean="0"/>
              <a:t>‹N°›</a:t>
            </a:fld>
            <a:endParaRPr lang="fr-FR"/>
          </a:p>
        </p:txBody>
      </p:sp>
    </p:spTree>
    <p:extLst>
      <p:ext uri="{BB962C8B-B14F-4D97-AF65-F5344CB8AC3E}">
        <p14:creationId xmlns:p14="http://schemas.microsoft.com/office/powerpoint/2010/main" val="3877805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822DB9-88D0-33E6-4B02-CC6306191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8266CE9-7A88-86B0-D6ED-92CD0FD9C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ECB4BE-1EE0-4AEE-8883-5E20C81DD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D0EE5D-74F9-9A40-8746-EA1A99DBC0BE}" type="datetimeFigureOut">
              <a:rPr lang="fr-FR" smtClean="0"/>
              <a:t>03/04/2025</a:t>
            </a:fld>
            <a:endParaRPr lang="fr-FR"/>
          </a:p>
        </p:txBody>
      </p:sp>
      <p:sp>
        <p:nvSpPr>
          <p:cNvPr id="5" name="Espace réservé du pied de page 4">
            <a:extLst>
              <a:ext uri="{FF2B5EF4-FFF2-40B4-BE49-F238E27FC236}">
                <a16:creationId xmlns:a16="http://schemas.microsoft.com/office/drawing/2014/main" id="{BA8340A8-5B42-69F1-0DFF-E9B116251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6E0FE91-C28F-6AA6-7C86-4281199AA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0E0A97-D7EE-6D46-B70C-CD7A205EB059}" type="slidenum">
              <a:rPr lang="fr-FR" smtClean="0"/>
              <a:t>‹N°›</a:t>
            </a:fld>
            <a:endParaRPr lang="fr-FR"/>
          </a:p>
        </p:txBody>
      </p:sp>
    </p:spTree>
    <p:extLst>
      <p:ext uri="{BB962C8B-B14F-4D97-AF65-F5344CB8AC3E}">
        <p14:creationId xmlns:p14="http://schemas.microsoft.com/office/powerpoint/2010/main" val="3363828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licenses/by-nc-sa/4.0/?ref=chooser-v1" TargetMode="External"/><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0q31DAKkRf8"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pix.org/" TargetMode="External"/><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7202/1114408ar"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comprendredigcomp.com/" TargetMode="External"/><Relationship Id="rId4" Type="http://schemas.openxmlformats.org/officeDocument/2006/relationships/hyperlink" Target="https://pix.org/fr-b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5B339F4-93B9-4E04-9721-143AD6782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4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0"/>
            <a:ext cx="7147352" cy="5777808"/>
            <a:chOff x="329184" y="1"/>
            <a:chExt cx="524256" cy="5777808"/>
          </a:xfrm>
        </p:grpSpPr>
        <p:cxnSp>
          <p:nvCxnSpPr>
            <p:cNvPr id="50" name="Straight Connector 4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661A231-B519-5CC2-75A7-C1D338A304A6}"/>
              </a:ext>
            </a:extLst>
          </p:cNvPr>
          <p:cNvSpPr>
            <a:spLocks noGrp="1"/>
          </p:cNvSpPr>
          <p:nvPr>
            <p:ph type="ctrTitle"/>
          </p:nvPr>
        </p:nvSpPr>
        <p:spPr>
          <a:xfrm>
            <a:off x="1524000" y="1273401"/>
            <a:ext cx="9144000" cy="2387600"/>
          </a:xfrm>
        </p:spPr>
        <p:txBody>
          <a:bodyPr>
            <a:normAutofit fontScale="90000"/>
          </a:bodyPr>
          <a:lstStyle/>
          <a:p>
            <a:r>
              <a:rPr lang="fr-FR" sz="3600" dirty="0">
                <a:latin typeface="Arial"/>
                <a:cs typeface="Arial"/>
              </a:rPr>
              <a:t>Atelier sur le bien-être numérique:</a:t>
            </a:r>
            <a:r>
              <a:rPr lang="fr-FR" dirty="0"/>
              <a:t> </a:t>
            </a:r>
            <a:br>
              <a:rPr lang="fr-FR" dirty="0"/>
            </a:br>
            <a:r>
              <a:rPr lang="fr-FR" dirty="0">
                <a:latin typeface="Dreaming Outloud Script Pro"/>
                <a:cs typeface="Dreaming Outloud Script Pro"/>
              </a:rPr>
              <a:t>Booster son bien-être numérique</a:t>
            </a:r>
          </a:p>
        </p:txBody>
      </p:sp>
      <p:sp>
        <p:nvSpPr>
          <p:cNvPr id="3" name="Sous-titre 2">
            <a:extLst>
              <a:ext uri="{FF2B5EF4-FFF2-40B4-BE49-F238E27FC236}">
                <a16:creationId xmlns:a16="http://schemas.microsoft.com/office/drawing/2014/main" id="{C51F4DA6-C82A-4B2C-61CF-9554ABDA0422}"/>
              </a:ext>
            </a:extLst>
          </p:cNvPr>
          <p:cNvSpPr>
            <a:spLocks noGrp="1"/>
          </p:cNvSpPr>
          <p:nvPr>
            <p:ph type="subTitle" idx="1"/>
          </p:nvPr>
        </p:nvSpPr>
        <p:spPr>
          <a:xfrm>
            <a:off x="1524000" y="3803712"/>
            <a:ext cx="9144000" cy="589609"/>
          </a:xfrm>
        </p:spPr>
        <p:txBody>
          <a:bodyPr>
            <a:normAutofit/>
          </a:bodyPr>
          <a:lstStyle/>
          <a:p>
            <a:r>
              <a:rPr lang="fr-FR">
                <a:solidFill>
                  <a:srgbClr val="FF0000"/>
                </a:solidFill>
                <a:latin typeface="Dreaming Outloud Script Pro" panose="03050502040304050704" pitchFamily="66" charset="77"/>
                <a:cs typeface="Dreaming Outloud Script Pro" panose="03050502040304050704" pitchFamily="66" charset="77"/>
              </a:rPr>
              <a:t>Déconnecter pour mieux se reconnecter</a:t>
            </a:r>
          </a:p>
        </p:txBody>
      </p:sp>
      <p:pic>
        <p:nvPicPr>
          <p:cNvPr id="5" name="Image 4" descr="Une image contenant texte, Police, logo, Graphique&#10;&#10;Description générée automatiquement">
            <a:extLst>
              <a:ext uri="{FF2B5EF4-FFF2-40B4-BE49-F238E27FC236}">
                <a16:creationId xmlns:a16="http://schemas.microsoft.com/office/drawing/2014/main" id="{C46E08C1-9EAE-42F1-D402-83CC4B0E53D0}"/>
              </a:ext>
            </a:extLst>
          </p:cNvPr>
          <p:cNvPicPr>
            <a:picLocks noChangeAspect="1"/>
          </p:cNvPicPr>
          <p:nvPr/>
        </p:nvPicPr>
        <p:blipFill>
          <a:blip r:embed="rId3"/>
          <a:stretch>
            <a:fillRect/>
          </a:stretch>
        </p:blipFill>
        <p:spPr>
          <a:xfrm>
            <a:off x="596464" y="705337"/>
            <a:ext cx="1693674" cy="1964972"/>
          </a:xfrm>
          <a:prstGeom prst="rect">
            <a:avLst/>
          </a:prstGeom>
        </p:spPr>
      </p:pic>
      <p:pic>
        <p:nvPicPr>
          <p:cNvPr id="7" name="Image 6" descr="Une image contenant Police, texte, Graphique, logo&#10;&#10;Description générée automatiquement">
            <a:extLst>
              <a:ext uri="{FF2B5EF4-FFF2-40B4-BE49-F238E27FC236}">
                <a16:creationId xmlns:a16="http://schemas.microsoft.com/office/drawing/2014/main" id="{D19E84A4-068F-CEFD-4CDB-3CAC0786B390}"/>
              </a:ext>
            </a:extLst>
          </p:cNvPr>
          <p:cNvPicPr>
            <a:picLocks noChangeAspect="1"/>
          </p:cNvPicPr>
          <p:nvPr/>
        </p:nvPicPr>
        <p:blipFill>
          <a:blip r:embed="rId4"/>
          <a:stretch>
            <a:fillRect/>
          </a:stretch>
        </p:blipFill>
        <p:spPr>
          <a:xfrm>
            <a:off x="9864651" y="905980"/>
            <a:ext cx="1563686" cy="1563686"/>
          </a:xfrm>
          <a:prstGeom prst="rect">
            <a:avLst/>
          </a:prstGeom>
        </p:spPr>
      </p:pic>
      <p:pic>
        <p:nvPicPr>
          <p:cNvPr id="9" name="Image 8" descr="Une image contenant texte, Police, Bleu électrique, capture d’écran&#10;&#10;Description générée automatiquement">
            <a:extLst>
              <a:ext uri="{FF2B5EF4-FFF2-40B4-BE49-F238E27FC236}">
                <a16:creationId xmlns:a16="http://schemas.microsoft.com/office/drawing/2014/main" id="{F2E6C2F2-1897-4132-F3AE-FEA44233E8C0}"/>
              </a:ext>
            </a:extLst>
          </p:cNvPr>
          <p:cNvPicPr>
            <a:picLocks noChangeAspect="1"/>
          </p:cNvPicPr>
          <p:nvPr/>
        </p:nvPicPr>
        <p:blipFill>
          <a:blip r:embed="rId5"/>
          <a:stretch>
            <a:fillRect/>
          </a:stretch>
        </p:blipFill>
        <p:spPr>
          <a:xfrm>
            <a:off x="8815865" y="5041222"/>
            <a:ext cx="2705947" cy="666817"/>
          </a:xfrm>
          <a:prstGeom prst="rect">
            <a:avLst/>
          </a:prstGeom>
        </p:spPr>
      </p:pic>
      <p:sp>
        <p:nvSpPr>
          <p:cNvPr id="4" name="Sous-titre 2">
            <a:extLst>
              <a:ext uri="{FF2B5EF4-FFF2-40B4-BE49-F238E27FC236}">
                <a16:creationId xmlns:a16="http://schemas.microsoft.com/office/drawing/2014/main" id="{FCF0F7B3-3D76-6CC5-D27F-D52E9F9104AE}"/>
              </a:ext>
            </a:extLst>
          </p:cNvPr>
          <p:cNvSpPr txBox="1">
            <a:spLocks/>
          </p:cNvSpPr>
          <p:nvPr/>
        </p:nvSpPr>
        <p:spPr>
          <a:xfrm>
            <a:off x="1524000" y="4267462"/>
            <a:ext cx="9144000" cy="1024891"/>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70000"/>
              </a:lnSpc>
            </a:pPr>
            <a:r>
              <a:rPr lang="fr-FR" b="1">
                <a:solidFill>
                  <a:schemeClr val="accent4"/>
                </a:solidFill>
                <a:latin typeface="Arial"/>
                <a:cs typeface="Arial"/>
              </a:rPr>
              <a:t>Julie Parmentier - </a:t>
            </a:r>
            <a:r>
              <a:rPr lang="fr-FR" b="1" i="1" err="1">
                <a:solidFill>
                  <a:schemeClr val="accent4"/>
                </a:solidFill>
                <a:latin typeface="Arial"/>
                <a:cs typeface="Arial"/>
              </a:rPr>
              <a:t>Technopédagogue</a:t>
            </a:r>
          </a:p>
          <a:p>
            <a:pPr>
              <a:lnSpc>
                <a:spcPct val="170000"/>
              </a:lnSpc>
            </a:pPr>
            <a:r>
              <a:rPr lang="fr-FR" b="1" i="1">
                <a:solidFill>
                  <a:schemeClr val="accent4"/>
                </a:solidFill>
                <a:latin typeface="Arial"/>
                <a:cs typeface="Arial"/>
              </a:rPr>
              <a:t>julie.parmentier@henallux.be</a:t>
            </a:r>
            <a:endParaRPr lang="fr-FR" b="1" i="1">
              <a:solidFill>
                <a:schemeClr val="accent4"/>
              </a:solidFill>
              <a:latin typeface="Arial" panose="020B0604020202020204" pitchFamily="34" charset="0"/>
              <a:cs typeface="Arial" panose="020B0604020202020204" pitchFamily="34" charset="0"/>
            </a:endParaRPr>
          </a:p>
        </p:txBody>
      </p:sp>
      <p:sp>
        <p:nvSpPr>
          <p:cNvPr id="8" name="AutoShape 2">
            <a:hlinkClick r:id="rId6"/>
            <a:extLst>
              <a:ext uri="{FF2B5EF4-FFF2-40B4-BE49-F238E27FC236}">
                <a16:creationId xmlns:a16="http://schemas.microsoft.com/office/drawing/2014/main" id="{794A3160-3044-4BF8-E635-A7EFE14CE845}"/>
              </a:ext>
            </a:extLst>
          </p:cNvPr>
          <p:cNvSpPr>
            <a:spLocks noChangeAspect="1" noChangeArrowheads="1"/>
          </p:cNvSpPr>
          <p:nvPr/>
        </p:nvSpPr>
        <p:spPr bwMode="auto">
          <a:xfrm>
            <a:off x="7898713" y="6306823"/>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schemeClr val="tx2"/>
              </a:solidFill>
            </a:endParaRPr>
          </a:p>
        </p:txBody>
      </p:sp>
      <p:sp>
        <p:nvSpPr>
          <p:cNvPr id="10" name="AutoShape 3">
            <a:extLst>
              <a:ext uri="{FF2B5EF4-FFF2-40B4-BE49-F238E27FC236}">
                <a16:creationId xmlns:a16="http://schemas.microsoft.com/office/drawing/2014/main" id="{69A356A4-D760-616B-3973-35B5059C3BC7}"/>
              </a:ext>
            </a:extLst>
          </p:cNvPr>
          <p:cNvSpPr>
            <a:spLocks noChangeAspect="1" noChangeArrowheads="1"/>
          </p:cNvSpPr>
          <p:nvPr/>
        </p:nvSpPr>
        <p:spPr bwMode="auto">
          <a:xfrm>
            <a:off x="8247963" y="6306823"/>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4">
            <a:extLst>
              <a:ext uri="{FF2B5EF4-FFF2-40B4-BE49-F238E27FC236}">
                <a16:creationId xmlns:a16="http://schemas.microsoft.com/office/drawing/2014/main" id="{B87F4DA5-B666-95CB-8D1C-97054614FE8C}"/>
              </a:ext>
            </a:extLst>
          </p:cNvPr>
          <p:cNvSpPr>
            <a:spLocks noChangeAspect="1" noChangeArrowheads="1"/>
          </p:cNvSpPr>
          <p:nvPr/>
        </p:nvSpPr>
        <p:spPr bwMode="auto">
          <a:xfrm>
            <a:off x="8597213" y="6306823"/>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5">
            <a:extLst>
              <a:ext uri="{FF2B5EF4-FFF2-40B4-BE49-F238E27FC236}">
                <a16:creationId xmlns:a16="http://schemas.microsoft.com/office/drawing/2014/main" id="{1A8381BC-028F-FE69-DEC8-8A1DAF65F758}"/>
              </a:ext>
            </a:extLst>
          </p:cNvPr>
          <p:cNvSpPr>
            <a:spLocks noChangeAspect="1" noChangeArrowheads="1"/>
          </p:cNvSpPr>
          <p:nvPr/>
        </p:nvSpPr>
        <p:spPr bwMode="auto">
          <a:xfrm>
            <a:off x="8946463" y="6306823"/>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Image 12">
            <a:extLst>
              <a:ext uri="{FF2B5EF4-FFF2-40B4-BE49-F238E27FC236}">
                <a16:creationId xmlns:a16="http://schemas.microsoft.com/office/drawing/2014/main" id="{99B13948-77F7-C276-30C9-F9D8F26619C5}"/>
              </a:ext>
            </a:extLst>
          </p:cNvPr>
          <p:cNvPicPr>
            <a:picLocks noChangeAspect="1"/>
          </p:cNvPicPr>
          <p:nvPr/>
        </p:nvPicPr>
        <p:blipFill>
          <a:blip r:embed="rId7">
            <a:grayscl/>
            <a:alphaModFix amt="30000"/>
            <a:extLst>
              <a:ext uri="{BEBA8EAE-BF5A-486C-A8C5-ECC9F3942E4B}">
                <a14:imgProps xmlns:a14="http://schemas.microsoft.com/office/drawing/2010/main">
                  <a14:imgLayer r:embed="rId8">
                    <a14:imgEffect>
                      <a14:sharpenSoften amount="25000"/>
                    </a14:imgEffect>
                    <a14:imgEffect>
                      <a14:saturation sat="400000"/>
                    </a14:imgEffect>
                  </a14:imgLayer>
                </a14:imgProps>
              </a:ext>
            </a:extLst>
          </a:blip>
          <a:stretch>
            <a:fillRect/>
          </a:stretch>
        </p:blipFill>
        <p:spPr>
          <a:xfrm>
            <a:off x="3648305" y="6019811"/>
            <a:ext cx="4889500" cy="736600"/>
          </a:xfrm>
          <a:prstGeom prst="rect">
            <a:avLst/>
          </a:prstGeom>
        </p:spPr>
      </p:pic>
      <p:pic>
        <p:nvPicPr>
          <p:cNvPr id="1026" name="Picture 2" descr="CAP vers le numérique - HELHa - Haute École Louvain en Hainaut » HELHa –  Haute École Louvain en Hainaut">
            <a:extLst>
              <a:ext uri="{FF2B5EF4-FFF2-40B4-BE49-F238E27FC236}">
                <a16:creationId xmlns:a16="http://schemas.microsoft.com/office/drawing/2014/main" id="{D633763D-7D20-96AB-5950-4CFF1D448B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892" y="4818771"/>
            <a:ext cx="1447109" cy="91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20BCC-D1E4-3607-C25A-19EB7C5D1C2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FBF5C0-A4F4-26E6-4269-A2CDB64C1842}"/>
              </a:ext>
            </a:extLst>
          </p:cNvPr>
          <p:cNvSpPr>
            <a:spLocks noGrp="1"/>
          </p:cNvSpPr>
          <p:nvPr>
            <p:ph sz="half" idx="1"/>
          </p:nvPr>
        </p:nvSpPr>
        <p:spPr>
          <a:xfrm>
            <a:off x="828152" y="1253331"/>
            <a:ext cx="5181600" cy="4351338"/>
          </a:xfrm>
        </p:spPr>
        <p:txBody>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rPr>
              <a:t>Situation 5: </a:t>
            </a:r>
            <a:r>
              <a:rPr lang="fr-FR" dirty="0">
                <a:latin typeface="Arial" panose="020B0604020202020204" pitchFamily="34" charset="0"/>
                <a:cs typeface="Arial" panose="020B0604020202020204" pitchFamily="34" charset="0"/>
              </a:rPr>
              <a:t>Les enseignants passent de longues heures devant un écran à préparer des cours, à corriger des travaux, à participer à des réunions en ligne.</a:t>
            </a:r>
          </a:p>
        </p:txBody>
      </p:sp>
      <p:sp>
        <p:nvSpPr>
          <p:cNvPr id="7" name="ZoneTexte 6">
            <a:extLst>
              <a:ext uri="{FF2B5EF4-FFF2-40B4-BE49-F238E27FC236}">
                <a16:creationId xmlns:a16="http://schemas.microsoft.com/office/drawing/2014/main" id="{BDFC4440-B58C-85A9-6612-14500E7756F5}"/>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spTree>
    <p:extLst>
      <p:ext uri="{BB962C8B-B14F-4D97-AF65-F5344CB8AC3E}">
        <p14:creationId xmlns:p14="http://schemas.microsoft.com/office/powerpoint/2010/main" val="23884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5A9A-E577-743C-9223-FE3C8C1B067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3BBB41-89E9-874D-8DC3-90B888FC2084}"/>
              </a:ext>
            </a:extLst>
          </p:cNvPr>
          <p:cNvSpPr>
            <a:spLocks noGrp="1"/>
          </p:cNvSpPr>
          <p:nvPr>
            <p:ph type="title"/>
          </p:nvPr>
        </p:nvSpPr>
        <p:spPr>
          <a:xfrm>
            <a:off x="838200" y="884109"/>
            <a:ext cx="10515600" cy="1325563"/>
          </a:xfrm>
        </p:spPr>
        <p:txBody>
          <a:bodyPr/>
          <a:lstStyle/>
          <a:p>
            <a:r>
              <a:rPr lang="fr-FR">
                <a:latin typeface="Arial" panose="020B0604020202020204" pitchFamily="34" charset="0"/>
                <a:cs typeface="Arial" panose="020B0604020202020204" pitchFamily="34" charset="0"/>
              </a:rPr>
              <a:t>Quelques exemples du point de vue des étudiants</a:t>
            </a:r>
          </a:p>
        </p:txBody>
      </p:sp>
      <p:sp>
        <p:nvSpPr>
          <p:cNvPr id="3" name="Espace réservé du contenu 2">
            <a:extLst>
              <a:ext uri="{FF2B5EF4-FFF2-40B4-BE49-F238E27FC236}">
                <a16:creationId xmlns:a16="http://schemas.microsoft.com/office/drawing/2014/main" id="{2942B90D-8C08-6A1E-DAD6-247A70035DC9}"/>
              </a:ext>
            </a:extLst>
          </p:cNvPr>
          <p:cNvSpPr>
            <a:spLocks noGrp="1"/>
          </p:cNvSpPr>
          <p:nvPr>
            <p:ph sz="half" idx="1"/>
          </p:nvPr>
        </p:nvSpPr>
        <p:spPr>
          <a:xfrm>
            <a:off x="838199" y="2114776"/>
            <a:ext cx="5181600" cy="4351338"/>
          </a:xfrm>
        </p:spPr>
        <p:txBody>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rPr>
              <a:t>Situation 6: </a:t>
            </a:r>
            <a:r>
              <a:rPr lang="fr-FR" dirty="0">
                <a:latin typeface="Arial" panose="020B0604020202020204" pitchFamily="34" charset="0"/>
                <a:cs typeface="Arial" panose="020B0604020202020204" pitchFamily="34" charset="0"/>
              </a:rPr>
              <a:t>Les étudiants sont constamment sollicités par les notifications de leurs smartphones, les réseaux sociaux… pendant les cours ou les périodes d’études.</a:t>
            </a:r>
          </a:p>
        </p:txBody>
      </p:sp>
      <p:sp>
        <p:nvSpPr>
          <p:cNvPr id="4" name="Espace réservé du contenu 3">
            <a:extLst>
              <a:ext uri="{FF2B5EF4-FFF2-40B4-BE49-F238E27FC236}">
                <a16:creationId xmlns:a16="http://schemas.microsoft.com/office/drawing/2014/main" id="{83A6EFEC-A77C-AF0C-52D4-C7D184F0A6E9}"/>
              </a:ext>
            </a:extLst>
          </p:cNvPr>
          <p:cNvSpPr>
            <a:spLocks noGrp="1"/>
          </p:cNvSpPr>
          <p:nvPr>
            <p:ph sz="half" idx="2"/>
          </p:nvPr>
        </p:nvSpPr>
        <p:spPr>
          <a:xfrm>
            <a:off x="6172203" y="2114776"/>
            <a:ext cx="5181600" cy="4351338"/>
          </a:xfrm>
        </p:spPr>
        <p:txBody>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sym typeface="Wingdings" pitchFamily="2" charset="2"/>
              </a:rPr>
              <a:t>Situation 7: </a:t>
            </a:r>
            <a:r>
              <a:rPr lang="fr-FR" dirty="0">
                <a:latin typeface="Arial" panose="020B0604020202020204" pitchFamily="34" charset="0"/>
                <a:cs typeface="Arial" panose="020B0604020202020204" pitchFamily="34" charset="0"/>
                <a:sym typeface="Wingdings" pitchFamily="2" charset="2"/>
              </a:rPr>
              <a:t>Les étudiants sont exposés à des images idéalisées de la vie des autres sur les réseaux sociaux. </a:t>
            </a:r>
            <a:endParaRPr lang="fr-FR"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5DE4D4F-38C8-CF9E-E906-296A1F6D7D0A}"/>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spTree>
    <p:extLst>
      <p:ext uri="{BB962C8B-B14F-4D97-AF65-F5344CB8AC3E}">
        <p14:creationId xmlns:p14="http://schemas.microsoft.com/office/powerpoint/2010/main" val="37788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D1895-D3F7-A3FD-ED74-75BBB347007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EC8C85-6236-6C19-6FAA-193480F13EE7}"/>
              </a:ext>
            </a:extLst>
          </p:cNvPr>
          <p:cNvSpPr>
            <a:spLocks noGrp="1"/>
          </p:cNvSpPr>
          <p:nvPr>
            <p:ph sz="half" idx="1"/>
          </p:nvPr>
        </p:nvSpPr>
        <p:spPr>
          <a:xfrm>
            <a:off x="838201" y="1182530"/>
            <a:ext cx="5181600" cy="4351338"/>
          </a:xfrm>
        </p:spPr>
        <p:txBody>
          <a:bodyPr>
            <a:normAutofit lnSpcReduction="10000"/>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rPr>
              <a:t>Situation 8: </a:t>
            </a:r>
            <a:r>
              <a:rPr lang="fr-FR" dirty="0">
                <a:latin typeface="Arial" panose="020B0604020202020204" pitchFamily="34" charset="0"/>
                <a:cs typeface="Arial" panose="020B0604020202020204" pitchFamily="34" charset="0"/>
              </a:rPr>
              <a:t>Les étudiants peuvent être victime de harcèlement en ligne, d’exclusion de groupes sociaux virtuels…</a:t>
            </a:r>
          </a:p>
        </p:txBody>
      </p:sp>
      <p:sp>
        <p:nvSpPr>
          <p:cNvPr id="4" name="Espace réservé du contenu 3">
            <a:extLst>
              <a:ext uri="{FF2B5EF4-FFF2-40B4-BE49-F238E27FC236}">
                <a16:creationId xmlns:a16="http://schemas.microsoft.com/office/drawing/2014/main" id="{83CFE2E2-8FD4-177C-B2FD-0C026A588517}"/>
              </a:ext>
            </a:extLst>
          </p:cNvPr>
          <p:cNvSpPr>
            <a:spLocks noGrp="1"/>
          </p:cNvSpPr>
          <p:nvPr>
            <p:ph sz="half" idx="2"/>
          </p:nvPr>
        </p:nvSpPr>
        <p:spPr>
          <a:xfrm>
            <a:off x="6172201" y="1182530"/>
            <a:ext cx="5181600" cy="4351338"/>
          </a:xfrm>
        </p:spPr>
        <p:txBody>
          <a:bodyPr>
            <a:normAutofit lnSpcReduction="10000"/>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sym typeface="Wingdings" pitchFamily="2" charset="2"/>
              </a:rPr>
              <a:t>Situation 9: </a:t>
            </a:r>
            <a:r>
              <a:rPr lang="fr-FR" dirty="0">
                <a:latin typeface="Arial" panose="020B0604020202020204" pitchFamily="34" charset="0"/>
                <a:cs typeface="Arial" panose="020B0604020202020204" pitchFamily="34" charset="0"/>
                <a:sym typeface="Wingdings" pitchFamily="2" charset="2"/>
              </a:rPr>
              <a:t>Les étudiants passent de plus en plus de temps devant les écrans (jeux vidéos, réseaux sociaux, streaming…), au détriment des interactions sociales « en face à face ».</a:t>
            </a:r>
            <a:endParaRPr lang="fr-FR"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005054C8-D7E7-4BBD-2D35-D8AB6295A71B}"/>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spTree>
    <p:extLst>
      <p:ext uri="{BB962C8B-B14F-4D97-AF65-F5344CB8AC3E}">
        <p14:creationId xmlns:p14="http://schemas.microsoft.com/office/powerpoint/2010/main" val="18155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FC6F-4881-329D-07BC-65CC484E310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B4199A-FBE8-1034-8D19-C60A37E050F7}"/>
              </a:ext>
            </a:extLst>
          </p:cNvPr>
          <p:cNvSpPr>
            <a:spLocks noGrp="1"/>
          </p:cNvSpPr>
          <p:nvPr>
            <p:ph sz="half" idx="1"/>
          </p:nvPr>
        </p:nvSpPr>
        <p:spPr>
          <a:xfrm>
            <a:off x="828151" y="1253331"/>
            <a:ext cx="5181600" cy="4351338"/>
          </a:xfrm>
        </p:spPr>
        <p:txBody>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rPr>
              <a:t>Situation 10: </a:t>
            </a:r>
            <a:r>
              <a:rPr lang="fr-FR" dirty="0">
                <a:latin typeface="Arial" panose="020B0604020202020204" pitchFamily="34" charset="0"/>
                <a:cs typeface="Arial" panose="020B0604020202020204" pitchFamily="34" charset="0"/>
              </a:rPr>
              <a:t>Les étudiants passent de longues heures assis devant un écran à étudier, à jouer, à se divertir…</a:t>
            </a:r>
          </a:p>
        </p:txBody>
      </p:sp>
      <p:sp>
        <p:nvSpPr>
          <p:cNvPr id="7" name="ZoneTexte 6">
            <a:extLst>
              <a:ext uri="{FF2B5EF4-FFF2-40B4-BE49-F238E27FC236}">
                <a16:creationId xmlns:a16="http://schemas.microsoft.com/office/drawing/2014/main" id="{3D430434-9F92-BA37-E5E1-A5E444C76DFB}"/>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spTree>
    <p:extLst>
      <p:ext uri="{BB962C8B-B14F-4D97-AF65-F5344CB8AC3E}">
        <p14:creationId xmlns:p14="http://schemas.microsoft.com/office/powerpoint/2010/main" val="383479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texte, capture d’écran, Police, conception&#10;&#10;Description générée automatiquement">
            <a:extLst>
              <a:ext uri="{FF2B5EF4-FFF2-40B4-BE49-F238E27FC236}">
                <a16:creationId xmlns:a16="http://schemas.microsoft.com/office/drawing/2014/main" id="{98349C46-B469-D82C-7920-F3A538177904}"/>
              </a:ext>
            </a:extLst>
          </p:cNvPr>
          <p:cNvPicPr>
            <a:picLocks noChangeAspect="1"/>
          </p:cNvPicPr>
          <p:nvPr/>
        </p:nvPicPr>
        <p:blipFill>
          <a:blip r:embed="rId3"/>
          <a:stretch>
            <a:fillRect/>
          </a:stretch>
        </p:blipFill>
        <p:spPr>
          <a:xfrm>
            <a:off x="621675" y="1697462"/>
            <a:ext cx="6589537" cy="3459507"/>
          </a:xfrm>
          <a:prstGeom prst="rect">
            <a:avLst/>
          </a:prstGeom>
        </p:spPr>
      </p:pic>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AC6F4D8-82E5-A7E9-B437-FAED13F9B7F5}"/>
              </a:ext>
            </a:extLst>
          </p:cNvPr>
          <p:cNvSpPr>
            <a:spLocks noGrp="1"/>
          </p:cNvSpPr>
          <p:nvPr>
            <p:ph type="title"/>
          </p:nvPr>
        </p:nvSpPr>
        <p:spPr>
          <a:xfrm>
            <a:off x="8022352" y="1864342"/>
            <a:ext cx="3197660" cy="3125746"/>
          </a:xfrm>
        </p:spPr>
        <p:txBody>
          <a:bodyPr vert="horz" lIns="91440" tIns="45720" rIns="91440" bIns="45720" rtlCol="0" anchor="b">
            <a:normAutofit fontScale="90000"/>
          </a:bodyPr>
          <a:lstStyle/>
          <a:p>
            <a:pPr>
              <a:lnSpc>
                <a:spcPct val="150000"/>
              </a:lnSpc>
            </a:pPr>
            <a:r>
              <a:rPr lang="en-US" sz="4000" kern="1200">
                <a:solidFill>
                  <a:schemeClr val="tx1"/>
                </a:solidFill>
                <a:latin typeface="Arial" panose="020B0604020202020204" pitchFamily="34" charset="0"/>
                <a:cs typeface="Arial" panose="020B0604020202020204" pitchFamily="34" charset="0"/>
              </a:rPr>
              <a:t>Comment </a:t>
            </a:r>
            <a:r>
              <a:rPr lang="en-US" sz="4000" kern="1200" err="1">
                <a:solidFill>
                  <a:schemeClr val="tx1"/>
                </a:solidFill>
                <a:latin typeface="Arial" panose="020B0604020202020204" pitchFamily="34" charset="0"/>
                <a:cs typeface="Arial" panose="020B0604020202020204" pitchFamily="34" charset="0"/>
              </a:rPr>
              <a:t>évaluez-vous</a:t>
            </a:r>
            <a:r>
              <a:rPr lang="en-US" sz="4000" kern="1200">
                <a:solidFill>
                  <a:schemeClr val="tx1"/>
                </a:solidFill>
                <a:latin typeface="Arial" panose="020B0604020202020204" pitchFamily="34" charset="0"/>
                <a:cs typeface="Arial" panose="020B0604020202020204" pitchFamily="34" charset="0"/>
              </a:rPr>
              <a:t> </a:t>
            </a:r>
            <a:r>
              <a:rPr lang="en-US" sz="4000" kern="1200" err="1">
                <a:solidFill>
                  <a:schemeClr val="tx1"/>
                </a:solidFill>
                <a:latin typeface="Arial" panose="020B0604020202020204" pitchFamily="34" charset="0"/>
                <a:cs typeface="Arial" panose="020B0604020202020204" pitchFamily="34" charset="0"/>
              </a:rPr>
              <a:t>votre</a:t>
            </a:r>
            <a:r>
              <a:rPr lang="en-US" sz="4000" kern="1200">
                <a:solidFill>
                  <a:schemeClr val="tx1"/>
                </a:solidFill>
                <a:latin typeface="Arial" panose="020B0604020202020204" pitchFamily="34" charset="0"/>
                <a:cs typeface="Arial" panose="020B0604020202020204" pitchFamily="34" charset="0"/>
              </a:rPr>
              <a:t> bien-</a:t>
            </a:r>
            <a:r>
              <a:rPr lang="en-US" sz="4000" kern="1200" err="1">
                <a:solidFill>
                  <a:schemeClr val="tx1"/>
                </a:solidFill>
                <a:latin typeface="Arial" panose="020B0604020202020204" pitchFamily="34" charset="0"/>
                <a:cs typeface="Arial" panose="020B0604020202020204" pitchFamily="34" charset="0"/>
              </a:rPr>
              <a:t>être</a:t>
            </a:r>
            <a:r>
              <a:rPr lang="en-US" sz="4000" kern="1200">
                <a:solidFill>
                  <a:schemeClr val="tx1"/>
                </a:solidFill>
                <a:latin typeface="Arial" panose="020B0604020202020204" pitchFamily="34" charset="0"/>
                <a:cs typeface="Arial" panose="020B0604020202020204" pitchFamily="34" charset="0"/>
              </a:rPr>
              <a:t> numérique </a:t>
            </a:r>
            <a:r>
              <a:rPr lang="en-US" sz="4000" kern="1200" err="1">
                <a:solidFill>
                  <a:schemeClr val="tx1"/>
                </a:solidFill>
                <a:latin typeface="Arial" panose="020B0604020202020204" pitchFamily="34" charset="0"/>
                <a:cs typeface="Arial" panose="020B0604020202020204" pitchFamily="34" charset="0"/>
              </a:rPr>
              <a:t>actuel</a:t>
            </a:r>
            <a:r>
              <a:rPr lang="en-US" sz="4000" kern="1200">
                <a:solidFill>
                  <a:schemeClr val="tx1"/>
                </a:solidFill>
                <a:latin typeface="Arial" panose="020B0604020202020204" pitchFamily="34" charset="0"/>
                <a:cs typeface="Arial" panose="020B0604020202020204" pitchFamily="34" charset="0"/>
              </a:rPr>
              <a:t>?  </a:t>
            </a:r>
          </a:p>
        </p:txBody>
      </p:sp>
      <p:sp>
        <p:nvSpPr>
          <p:cNvPr id="6" name="ZoneTexte 5">
            <a:extLst>
              <a:ext uri="{FF2B5EF4-FFF2-40B4-BE49-F238E27FC236}">
                <a16:creationId xmlns:a16="http://schemas.microsoft.com/office/drawing/2014/main" id="{6C3575FB-EF37-0D79-2B8E-2C73A91680CF}"/>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État des lieux</a:t>
            </a:r>
          </a:p>
        </p:txBody>
      </p:sp>
    </p:spTree>
    <p:extLst>
      <p:ext uri="{BB962C8B-B14F-4D97-AF65-F5344CB8AC3E}">
        <p14:creationId xmlns:p14="http://schemas.microsoft.com/office/powerpoint/2010/main" val="3081092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CF1315-AC2D-54D1-8134-2C2D0A15D4E3}"/>
              </a:ext>
            </a:extLst>
          </p:cNvPr>
          <p:cNvSpPr>
            <a:spLocks noGrp="1"/>
          </p:cNvSpPr>
          <p:nvPr>
            <p:ph type="title"/>
          </p:nvPr>
        </p:nvSpPr>
        <p:spPr>
          <a:xfrm>
            <a:off x="795528" y="386930"/>
            <a:ext cx="10141799" cy="1300554"/>
          </a:xfrm>
        </p:spPr>
        <p:txBody>
          <a:bodyPr anchor="b">
            <a:normAutofit/>
          </a:bodyPr>
          <a:lstStyle/>
          <a:p>
            <a:r>
              <a:rPr lang="fr-FR" sz="4100"/>
              <a:t>Définition par le participant du bien-être numérique</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C5CEC2BD-7B66-31C4-EB16-7C739A3ED82D}"/>
              </a:ext>
            </a:extLst>
          </p:cNvPr>
          <p:cNvPicPr>
            <a:picLocks noChangeAspect="1"/>
          </p:cNvPicPr>
          <p:nvPr/>
        </p:nvPicPr>
        <p:blipFill>
          <a:blip r:embed="rId2"/>
          <a:stretch>
            <a:fillRect/>
          </a:stretch>
        </p:blipFill>
        <p:spPr>
          <a:xfrm>
            <a:off x="2360157" y="2608791"/>
            <a:ext cx="6798357" cy="3348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608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B5C50E3-D4DE-5D30-3102-1F51FB0FC5A1}"/>
              </a:ext>
            </a:extLst>
          </p:cNvPr>
          <p:cNvSpPr>
            <a:spLocks noGrp="1"/>
          </p:cNvSpPr>
          <p:nvPr>
            <p:ph type="title"/>
          </p:nvPr>
        </p:nvSpPr>
        <p:spPr>
          <a:xfrm>
            <a:off x="1115568" y="509521"/>
            <a:ext cx="10232136" cy="1014984"/>
          </a:xfrm>
        </p:spPr>
        <p:txBody>
          <a:bodyPr>
            <a:normAutofit/>
          </a:bodyPr>
          <a:lstStyle/>
          <a:p>
            <a:r>
              <a:rPr lang="fr-FR" sz="4000">
                <a:latin typeface="Arial" panose="020B0604020202020204" pitchFamily="34" charset="0"/>
                <a:cs typeface="Arial" panose="020B0604020202020204" pitchFamily="34" charset="0"/>
              </a:rPr>
              <a:t>Définitions</a:t>
            </a:r>
          </a:p>
        </p:txBody>
      </p:sp>
      <p:sp>
        <p:nvSpPr>
          <p:cNvPr id="17" name="Rectangle 16">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8" name="Espace réservé du contenu 2">
            <a:extLst>
              <a:ext uri="{FF2B5EF4-FFF2-40B4-BE49-F238E27FC236}">
                <a16:creationId xmlns:a16="http://schemas.microsoft.com/office/drawing/2014/main" id="{D7863C28-FE77-8402-5305-6D8FCF97354C}"/>
              </a:ext>
            </a:extLst>
          </p:cNvPr>
          <p:cNvGraphicFramePr>
            <a:graphicFrameLocks noGrp="1"/>
          </p:cNvGraphicFramePr>
          <p:nvPr>
            <p:ph idx="1"/>
            <p:extLst>
              <p:ext uri="{D42A27DB-BD31-4B8C-83A1-F6EECF244321}">
                <p14:modId xmlns:p14="http://schemas.microsoft.com/office/powerpoint/2010/main" val="3114618796"/>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DD9B943B-FA23-4F93-AB65-FF49C7107CDF}"/>
              </a:ext>
            </a:extLst>
          </p:cNvPr>
          <p:cNvSpPr txBox="1"/>
          <p:nvPr/>
        </p:nvSpPr>
        <p:spPr>
          <a:xfrm>
            <a:off x="3631836" y="186355"/>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37465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que 4" descr="Contour de visage souriant et des cœurs avec un remplissage uni">
            <a:extLst>
              <a:ext uri="{FF2B5EF4-FFF2-40B4-BE49-F238E27FC236}">
                <a16:creationId xmlns:a16="http://schemas.microsoft.com/office/drawing/2014/main" id="{69DAC6C5-CA04-56F4-41C1-31ED8AE0F3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8ADEADE7-3E53-5E53-44A2-D144D58C1F42}"/>
              </a:ext>
            </a:extLst>
          </p:cNvPr>
          <p:cNvSpPr>
            <a:spLocks noGrp="1"/>
          </p:cNvSpPr>
          <p:nvPr>
            <p:ph idx="1"/>
          </p:nvPr>
        </p:nvSpPr>
        <p:spPr>
          <a:xfrm>
            <a:off x="219456" y="953954"/>
            <a:ext cx="6620255" cy="5108517"/>
          </a:xfrm>
        </p:spPr>
        <p:txBody>
          <a:bodyPr>
            <a:noAutofit/>
          </a:bodyPr>
          <a:lstStyle/>
          <a:p>
            <a:pPr marL="0" indent="0">
              <a:lnSpc>
                <a:spcPct val="150000"/>
              </a:lnSpc>
              <a:buNone/>
            </a:pPr>
            <a:r>
              <a:rPr lang="fr-FR" sz="2000" dirty="0">
                <a:latin typeface="Arial" panose="020B0604020202020204" pitchFamily="34" charset="0"/>
                <a:cs typeface="Arial" panose="020B0604020202020204" pitchFamily="34" charset="0"/>
              </a:rPr>
              <a:t>« Le bien-être numérique est une expérience individuelle subjective d’équilibre optimal entre les avantages et les inconvénients liés à la connectivité mobile. Cet état expérientiel est constitué d’évaluations cognitives et affectives à propos de la manière dont s’intègre la connectivité dans la vie ordinaire. Les gens atteignent le bien-être numérique quand ils font l’expérience d’un maximum de plaisir contrôlé et de support fonctionnel grâce aux outils technologiques, tout en limitant la perte de contrôle et la détérioration des performances (troubles fonctionnels). » </a:t>
            </a:r>
          </a:p>
        </p:txBody>
      </p:sp>
      <p:sp>
        <p:nvSpPr>
          <p:cNvPr id="6" name="ZoneTexte 5">
            <a:extLst>
              <a:ext uri="{FF2B5EF4-FFF2-40B4-BE49-F238E27FC236}">
                <a16:creationId xmlns:a16="http://schemas.microsoft.com/office/drawing/2014/main" id="{5B2734FC-A6B6-ECDE-3CD0-55AE7DD8933B}"/>
              </a:ext>
            </a:extLst>
          </p:cNvPr>
          <p:cNvSpPr txBox="1"/>
          <p:nvPr/>
        </p:nvSpPr>
        <p:spPr>
          <a:xfrm>
            <a:off x="1417320" y="6309360"/>
            <a:ext cx="3429000" cy="369332"/>
          </a:xfrm>
          <a:prstGeom prst="rect">
            <a:avLst/>
          </a:prstGeom>
          <a:noFill/>
        </p:spPr>
        <p:txBody>
          <a:bodyPr wrap="square" rtlCol="0">
            <a:spAutoFit/>
          </a:bodyPr>
          <a:lstStyle/>
          <a:p>
            <a:pPr algn="ctr"/>
            <a:r>
              <a:rPr lang="fr-FR" b="1" i="1" dirty="0">
                <a:solidFill>
                  <a:schemeClr val="accent4"/>
                </a:solidFill>
              </a:rPr>
              <a:t>Vanden Abeele, 2021</a:t>
            </a:r>
          </a:p>
        </p:txBody>
      </p:sp>
    </p:spTree>
    <p:extLst>
      <p:ext uri="{BB962C8B-B14F-4D97-AF65-F5344CB8AC3E}">
        <p14:creationId xmlns:p14="http://schemas.microsoft.com/office/powerpoint/2010/main" val="1134222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3320C19-37A7-DE7D-7753-8A042426DC40}"/>
              </a:ext>
            </a:extLst>
          </p:cNvPr>
          <p:cNvSpPr>
            <a:spLocks noGrp="1"/>
          </p:cNvSpPr>
          <p:nvPr>
            <p:ph type="title"/>
          </p:nvPr>
        </p:nvSpPr>
        <p:spPr>
          <a:xfrm>
            <a:off x="795528" y="386930"/>
            <a:ext cx="10141799" cy="1300554"/>
          </a:xfrm>
        </p:spPr>
        <p:txBody>
          <a:bodyPr anchor="b">
            <a:normAutofit/>
          </a:bodyPr>
          <a:lstStyle/>
          <a:p>
            <a:r>
              <a:rPr lang="fr-FR" sz="4100"/>
              <a:t>Perception des participants sur le bien-être numérique</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D856DD0B-9FA8-92B5-3952-B1D92278E44E}"/>
              </a:ext>
            </a:extLst>
          </p:cNvPr>
          <p:cNvPicPr>
            <a:picLocks noChangeAspect="1"/>
          </p:cNvPicPr>
          <p:nvPr/>
        </p:nvPicPr>
        <p:blipFill>
          <a:blip r:embed="rId3"/>
          <a:stretch>
            <a:fillRect/>
          </a:stretch>
        </p:blipFill>
        <p:spPr>
          <a:xfrm>
            <a:off x="2214274" y="2405741"/>
            <a:ext cx="6897619" cy="3862665"/>
          </a:xfrm>
          <a:prstGeom prst="rect">
            <a:avLst/>
          </a:prstGeom>
        </p:spPr>
      </p:pic>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393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657B22C6-EF58-0FF2-C0F4-5F95755207C0}"/>
              </a:ext>
            </a:extLst>
          </p:cNvPr>
          <p:cNvSpPr txBox="1"/>
          <p:nvPr/>
        </p:nvSpPr>
        <p:spPr>
          <a:xfrm>
            <a:off x="1113810" y="2414016"/>
            <a:ext cx="4036334" cy="3103625"/>
          </a:xfrm>
          <a:prstGeom prst="rect">
            <a:avLst/>
          </a:prstGeom>
        </p:spPr>
        <p:txBody>
          <a:bodyPr vert="horz" lIns="91440" tIns="45720" rIns="91440" bIns="45720" rtlCol="0" anchor="t">
            <a:normAutofit fontScale="92500"/>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0"/>
              </a:spcBef>
              <a:spcAft>
                <a:spcPts val="600"/>
              </a:spcAft>
            </a:pPr>
            <a:r>
              <a:rPr lang="en-US" sz="5400" b="1" dirty="0" err="1">
                <a:latin typeface="Arial" panose="020B0604020202020204" pitchFamily="34" charset="0"/>
                <a:ea typeface="+mj-ea"/>
                <a:cs typeface="Arial" panose="020B0604020202020204" pitchFamily="34" charset="0"/>
              </a:rPr>
              <a:t>Comprendre</a:t>
            </a:r>
            <a:r>
              <a:rPr lang="en-US" sz="5400" b="1" dirty="0">
                <a:latin typeface="Arial" panose="020B0604020202020204" pitchFamily="34" charset="0"/>
                <a:ea typeface="+mj-ea"/>
                <a:cs typeface="Arial" panose="020B0604020202020204" pitchFamily="34" charset="0"/>
              </a:rPr>
              <a:t> les </a:t>
            </a:r>
            <a:r>
              <a:rPr lang="en-US" sz="5400" b="1" dirty="0" err="1">
                <a:latin typeface="Arial" panose="020B0604020202020204" pitchFamily="34" charset="0"/>
                <a:ea typeface="+mj-ea"/>
                <a:cs typeface="Arial" panose="020B0604020202020204" pitchFamily="34" charset="0"/>
              </a:rPr>
              <a:t>enjeux</a:t>
            </a:r>
            <a:endParaRPr lang="en-US" sz="5400" b="1" dirty="0">
              <a:latin typeface="Arial" panose="020B0604020202020204" pitchFamily="34" charset="0"/>
              <a:ea typeface="+mj-ea"/>
              <a:cs typeface="Arial" panose="020B0604020202020204" pitchFamily="34" charset="0"/>
            </a:endParaRP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CBAECC23-4E71-0BB8-B894-BCDA1B5312F0}"/>
              </a:ext>
            </a:extLst>
          </p:cNvPr>
          <p:cNvPicPr>
            <a:picLocks noChangeAspect="1"/>
          </p:cNvPicPr>
          <p:nvPr/>
        </p:nvPicPr>
        <p:blipFill>
          <a:blip r:embed="rId3"/>
          <a:srcRect b="1021"/>
          <a:stretch/>
        </p:blipFill>
        <p:spPr>
          <a:xfrm>
            <a:off x="5922492" y="666728"/>
            <a:ext cx="5536001" cy="5465791"/>
          </a:xfrm>
          <a:prstGeom prst="rect">
            <a:avLst/>
          </a:prstGeom>
        </p:spPr>
      </p:pic>
      <p:sp>
        <p:nvSpPr>
          <p:cNvPr id="4" name="ZoneTexte 3">
            <a:extLst>
              <a:ext uri="{FF2B5EF4-FFF2-40B4-BE49-F238E27FC236}">
                <a16:creationId xmlns:a16="http://schemas.microsoft.com/office/drawing/2014/main" id="{C2AC615A-8995-14BB-AC82-A32F0433A998}"/>
              </a:ext>
            </a:extLst>
          </p:cNvPr>
          <p:cNvSpPr txBox="1"/>
          <p:nvPr/>
        </p:nvSpPr>
        <p:spPr>
          <a:xfrm>
            <a:off x="5922492" y="6079166"/>
            <a:ext cx="5536002" cy="307777"/>
          </a:xfrm>
          <a:prstGeom prst="rect">
            <a:avLst/>
          </a:prstGeom>
          <a:noFill/>
        </p:spPr>
        <p:txBody>
          <a:bodyPr wrap="square" rtlCol="0">
            <a:spAutoFit/>
          </a:bodyPr>
          <a:lstStyle/>
          <a:p>
            <a:pPr algn="ctr"/>
            <a:r>
              <a:rPr lang="fr-FR" sz="1400" b="1" i="1" dirty="0">
                <a:latin typeface="Arial" panose="020B0604020202020204" pitchFamily="34" charset="0"/>
                <a:cs typeface="Arial" panose="020B0604020202020204" pitchFamily="34" charset="0"/>
              </a:rPr>
              <a:t>Wagener, 2022</a:t>
            </a:r>
          </a:p>
        </p:txBody>
      </p:sp>
    </p:spTree>
    <p:extLst>
      <p:ext uri="{BB962C8B-B14F-4D97-AF65-F5344CB8AC3E}">
        <p14:creationId xmlns:p14="http://schemas.microsoft.com/office/powerpoint/2010/main" val="122881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F18970-91EA-7CA9-C3B9-BE4447A905C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A5C9DF1-1F26-53E6-10BB-251589193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ronomètre">
            <a:extLst>
              <a:ext uri="{FF2B5EF4-FFF2-40B4-BE49-F238E27FC236}">
                <a16:creationId xmlns:a16="http://schemas.microsoft.com/office/drawing/2014/main" id="{BFA1768A-A57D-4EBA-4FF9-53BA439576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828" y="1410905"/>
            <a:ext cx="2856295" cy="2856295"/>
          </a:xfrm>
          <a:prstGeom prst="rect">
            <a:avLst/>
          </a:prstGeom>
        </p:spPr>
      </p:pic>
      <p:sp>
        <p:nvSpPr>
          <p:cNvPr id="24" name="Right Triangle 23">
            <a:extLst>
              <a:ext uri="{FF2B5EF4-FFF2-40B4-BE49-F238E27FC236}">
                <a16:creationId xmlns:a16="http://schemas.microsoft.com/office/drawing/2014/main" id="{82E2EA18-82FE-4C42-4DAE-A29DB4BC4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5E7F84-6F94-1D05-627D-0D7461F10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9AB741A-440B-49EB-8060-8037384F87F4}"/>
              </a:ext>
            </a:extLst>
          </p:cNvPr>
          <p:cNvSpPr>
            <a:spLocks noGrp="1"/>
          </p:cNvSpPr>
          <p:nvPr>
            <p:ph type="title"/>
          </p:nvPr>
        </p:nvSpPr>
        <p:spPr>
          <a:xfrm>
            <a:off x="5355933" y="734908"/>
            <a:ext cx="5799947" cy="675997"/>
          </a:xfrm>
        </p:spPr>
        <p:txBody>
          <a:bodyPr vert="horz" lIns="91440" tIns="45720" rIns="91440" bIns="45720" rtlCol="0" anchor="b">
            <a:normAutofit fontScale="90000"/>
          </a:bodyPr>
          <a:lstStyle/>
          <a:p>
            <a:pPr algn="ctr"/>
            <a:r>
              <a:rPr lang="en-US" sz="4800" kern="1200" err="1">
                <a:solidFill>
                  <a:schemeClr val="tx1"/>
                </a:solidFill>
                <a:latin typeface="Arial" panose="020B0604020202020204" pitchFamily="34" charset="0"/>
                <a:cs typeface="Arial" panose="020B0604020202020204" pitchFamily="34" charset="0"/>
              </a:rPr>
              <a:t>Objectifs</a:t>
            </a:r>
            <a:r>
              <a:rPr lang="en-US" sz="4800" kern="1200">
                <a:solidFill>
                  <a:schemeClr val="tx1"/>
                </a:solidFill>
                <a:latin typeface="Arial" panose="020B0604020202020204" pitchFamily="34" charset="0"/>
                <a:cs typeface="Arial" panose="020B0604020202020204" pitchFamily="34" charset="0"/>
              </a:rPr>
              <a:t> de </a:t>
            </a:r>
            <a:r>
              <a:rPr lang="en-US" sz="4800" kern="1200" err="1">
                <a:solidFill>
                  <a:schemeClr val="tx1"/>
                </a:solidFill>
                <a:latin typeface="Arial" panose="020B0604020202020204" pitchFamily="34" charset="0"/>
                <a:cs typeface="Arial" panose="020B0604020202020204" pitchFamily="34" charset="0"/>
              </a:rPr>
              <a:t>l’atelier</a:t>
            </a:r>
            <a:endParaRPr lang="en-US" sz="4800" kern="1200">
              <a:solidFill>
                <a:schemeClr val="tx1"/>
              </a:solidFill>
              <a:latin typeface="Arial" panose="020B0604020202020204" pitchFamily="34" charset="0"/>
              <a:cs typeface="Arial" panose="020B0604020202020204" pitchFamily="34" charset="0"/>
            </a:endParaRPr>
          </a:p>
        </p:txBody>
      </p:sp>
      <p:sp>
        <p:nvSpPr>
          <p:cNvPr id="3" name="Espace réservé du texte 2">
            <a:extLst>
              <a:ext uri="{FF2B5EF4-FFF2-40B4-BE49-F238E27FC236}">
                <a16:creationId xmlns:a16="http://schemas.microsoft.com/office/drawing/2014/main" id="{46454D8E-0B3D-45E7-273C-5DA28750E67C}"/>
              </a:ext>
            </a:extLst>
          </p:cNvPr>
          <p:cNvSpPr>
            <a:spLocks noGrp="1"/>
          </p:cNvSpPr>
          <p:nvPr>
            <p:ph type="body" idx="1"/>
          </p:nvPr>
        </p:nvSpPr>
        <p:spPr>
          <a:xfrm>
            <a:off x="5159146" y="1410905"/>
            <a:ext cx="6193520" cy="1312657"/>
          </a:xfrm>
        </p:spPr>
        <p:txBody>
          <a:bodyPr vert="horz" lIns="91440" tIns="45720" rIns="91440" bIns="45720" rtlCol="0" anchor="t">
            <a:noAutofit/>
          </a:bodyPr>
          <a:lstStyle/>
          <a:p>
            <a:pPr algn="just">
              <a:lnSpc>
                <a:spcPct val="150000"/>
              </a:lnSpc>
            </a:pPr>
            <a:r>
              <a:rPr lang="en-US" kern="1200" dirty="0">
                <a:solidFill>
                  <a:schemeClr val="tx1"/>
                </a:solidFill>
                <a:latin typeface="Arial" panose="020B0604020202020204" pitchFamily="34" charset="0"/>
                <a:cs typeface="Arial" panose="020B0604020202020204" pitchFamily="34" charset="0"/>
              </a:rPr>
              <a:t>A la fin de </a:t>
            </a:r>
            <a:r>
              <a:rPr lang="en-US" kern="1200" dirty="0" err="1">
                <a:solidFill>
                  <a:schemeClr val="tx1"/>
                </a:solidFill>
                <a:latin typeface="Arial" panose="020B0604020202020204" pitchFamily="34" charset="0"/>
                <a:cs typeface="Arial" panose="020B0604020202020204" pitchFamily="34" charset="0"/>
              </a:rPr>
              <a:t>cet</a:t>
            </a:r>
            <a:r>
              <a:rPr lang="en-US" kern="1200" dirty="0">
                <a:solidFill>
                  <a:schemeClr val="tx1"/>
                </a:solidFill>
                <a:latin typeface="Arial" panose="020B0604020202020204" pitchFamily="34" charset="0"/>
                <a:cs typeface="Arial" panose="020B0604020202020204" pitchFamily="34" charset="0"/>
              </a:rPr>
              <a:t> atelier, </a:t>
            </a:r>
            <a:r>
              <a:rPr lang="en-US" kern="1200" dirty="0" err="1">
                <a:solidFill>
                  <a:schemeClr val="tx1"/>
                </a:solidFill>
                <a:latin typeface="Arial" panose="020B0604020202020204" pitchFamily="34" charset="0"/>
                <a:cs typeface="Arial" panose="020B0604020202020204" pitchFamily="34" charset="0"/>
              </a:rPr>
              <a:t>vous</a:t>
            </a:r>
            <a:r>
              <a:rPr lang="en-US" kern="1200" dirty="0">
                <a:solidFill>
                  <a:schemeClr val="tx1"/>
                </a:solidFill>
                <a:latin typeface="Arial" panose="020B0604020202020204" pitchFamily="34" charset="0"/>
                <a:cs typeface="Arial" panose="020B0604020202020204" pitchFamily="34" charset="0"/>
              </a:rPr>
              <a:t> </a:t>
            </a:r>
            <a:r>
              <a:rPr lang="en-US" kern="1200" dirty="0" err="1">
                <a:solidFill>
                  <a:schemeClr val="tx1"/>
                </a:solidFill>
                <a:latin typeface="Arial" panose="020B0604020202020204" pitchFamily="34" charset="0"/>
                <a:cs typeface="Arial" panose="020B0604020202020204" pitchFamily="34" charset="0"/>
              </a:rPr>
              <a:t>serez</a:t>
            </a:r>
            <a:r>
              <a:rPr lang="en-US" kern="1200" dirty="0">
                <a:solidFill>
                  <a:schemeClr val="tx1"/>
                </a:solidFill>
                <a:latin typeface="Arial" panose="020B0604020202020204" pitchFamily="34" charset="0"/>
                <a:cs typeface="Arial" panose="020B0604020202020204" pitchFamily="34" charset="0"/>
              </a:rPr>
              <a:t> capable de: </a:t>
            </a:r>
          </a:p>
          <a:p>
            <a:pPr marL="342900" indent="-342900" algn="just">
              <a:lnSpc>
                <a:spcPct val="150000"/>
              </a:lnSpc>
              <a:buFontTx/>
              <a:buChar char="-"/>
            </a:pPr>
            <a:r>
              <a:rPr lang="en-US" dirty="0" err="1">
                <a:solidFill>
                  <a:schemeClr val="tx1"/>
                </a:solidFill>
                <a:latin typeface="Arial" panose="020B0604020202020204" pitchFamily="34" charset="0"/>
                <a:cs typeface="Arial" panose="020B0604020202020204" pitchFamily="34" charset="0"/>
              </a:rPr>
              <a:t>Gérer</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efficacement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votre</a:t>
            </a:r>
            <a:r>
              <a:rPr lang="en-US" dirty="0">
                <a:solidFill>
                  <a:schemeClr val="tx1"/>
                </a:solidFill>
                <a:latin typeface="Arial" panose="020B0604020202020204" pitchFamily="34" charset="0"/>
                <a:cs typeface="Arial" panose="020B0604020202020204" pitchFamily="34" charset="0"/>
              </a:rPr>
              <a:t> temps </a:t>
            </a:r>
            <a:r>
              <a:rPr lang="en-US" dirty="0" err="1">
                <a:solidFill>
                  <a:schemeClr val="tx1"/>
                </a:solidFill>
                <a:latin typeface="Arial" panose="020B0604020202020204" pitchFamily="34" charset="0"/>
                <a:cs typeface="Arial" panose="020B0604020202020204" pitchFamily="34" charset="0"/>
              </a:rPr>
              <a:t>d’écran</a:t>
            </a:r>
            <a:r>
              <a:rPr lang="en-US" dirty="0">
                <a:solidFill>
                  <a:schemeClr val="tx1"/>
                </a:solidFill>
                <a:latin typeface="Arial" panose="020B0604020202020204" pitchFamily="34" charset="0"/>
                <a:cs typeface="Arial" panose="020B0604020202020204" pitchFamily="34" charset="0"/>
              </a:rPr>
              <a:t> et </a:t>
            </a:r>
            <a:r>
              <a:rPr lang="en-US" dirty="0" err="1">
                <a:solidFill>
                  <a:schemeClr val="tx1"/>
                </a:solidFill>
                <a:latin typeface="Arial" panose="020B0604020202020204" pitchFamily="34" charset="0"/>
                <a:cs typeface="Arial" panose="020B0604020202020204" pitchFamily="34" charset="0"/>
              </a:rPr>
              <a:t>d’éviter</a:t>
            </a:r>
            <a:r>
              <a:rPr lang="en-US" dirty="0">
                <a:solidFill>
                  <a:schemeClr val="tx1"/>
                </a:solidFill>
                <a:latin typeface="Arial" panose="020B0604020202020204" pitchFamily="34" charset="0"/>
                <a:cs typeface="Arial" panose="020B0604020202020204" pitchFamily="34" charset="0"/>
              </a:rPr>
              <a:t> la surcharge </a:t>
            </a:r>
            <a:r>
              <a:rPr lang="en-US" dirty="0" err="1">
                <a:solidFill>
                  <a:schemeClr val="tx1"/>
                </a:solidFill>
                <a:latin typeface="Arial" panose="020B0604020202020204" pitchFamily="34" charset="0"/>
                <a:cs typeface="Arial" panose="020B0604020202020204" pitchFamily="34" charset="0"/>
              </a:rPr>
              <a:t>d’informations</a:t>
            </a:r>
            <a:r>
              <a:rPr lang="en-US" dirty="0">
                <a:solidFill>
                  <a:schemeClr val="tx1"/>
                </a:solidFill>
                <a:latin typeface="Arial" panose="020B0604020202020204" pitchFamily="34" charset="0"/>
                <a:cs typeface="Arial" panose="020B0604020202020204" pitchFamily="34" charset="0"/>
              </a:rPr>
              <a:t>. </a:t>
            </a:r>
          </a:p>
          <a:p>
            <a:pPr marL="342900" indent="-342900" algn="just">
              <a:lnSpc>
                <a:spcPct val="150000"/>
              </a:lnSpc>
              <a:buFontTx/>
              <a:buChar char="-"/>
            </a:pPr>
            <a:r>
              <a:rPr lang="en-US" dirty="0">
                <a:solidFill>
                  <a:schemeClr val="tx1"/>
                </a:solidFill>
                <a:latin typeface="Arial" panose="020B0604020202020204" pitchFamily="34" charset="0"/>
                <a:cs typeface="Arial" panose="020B0604020202020204" pitchFamily="34" charset="0"/>
              </a:rPr>
              <a:t>Adopter des pratiques saines integrant des pauses </a:t>
            </a:r>
            <a:r>
              <a:rPr lang="en-US" dirty="0" err="1">
                <a:solidFill>
                  <a:schemeClr val="tx1"/>
                </a:solidFill>
                <a:latin typeface="Arial" panose="020B0604020202020204" pitchFamily="34" charset="0"/>
                <a:cs typeface="Arial" panose="020B0604020202020204" pitchFamily="34" charset="0"/>
              </a:rPr>
              <a:t>numériques</a:t>
            </a:r>
            <a:r>
              <a:rPr lang="en-US" dirty="0">
                <a:solidFill>
                  <a:schemeClr val="tx1"/>
                </a:solidFill>
                <a:latin typeface="Arial" panose="020B0604020202020204" pitchFamily="34" charset="0"/>
                <a:cs typeface="Arial" panose="020B0604020202020204" pitchFamily="34" charset="0"/>
              </a:rPr>
              <a:t> et des techniques de gestion du stress. </a:t>
            </a:r>
          </a:p>
        </p:txBody>
      </p:sp>
    </p:spTree>
    <p:extLst>
      <p:ext uri="{BB962C8B-B14F-4D97-AF65-F5344CB8AC3E}">
        <p14:creationId xmlns:p14="http://schemas.microsoft.com/office/powerpoint/2010/main" val="2254018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5B22F34-8E1A-9B30-1DA4-CFF4733621E6}"/>
              </a:ext>
            </a:extLst>
          </p:cNvPr>
          <p:cNvSpPr>
            <a:spLocks noGrp="1"/>
          </p:cNvSpPr>
          <p:nvPr>
            <p:ph type="title"/>
          </p:nvPr>
        </p:nvSpPr>
        <p:spPr>
          <a:xfrm>
            <a:off x="616533" y="722455"/>
            <a:ext cx="5051727" cy="1200361"/>
          </a:xfrm>
        </p:spPr>
        <p:txBody>
          <a:bodyPr anchor="b">
            <a:normAutofit fontScale="90000"/>
          </a:bodyPr>
          <a:lstStyle/>
          <a:p>
            <a:pPr algn="ctr">
              <a:lnSpc>
                <a:spcPct val="150000"/>
              </a:lnSpc>
            </a:pPr>
            <a:r>
              <a:rPr lang="fr-FR" sz="2500" b="1" i="1" dirty="0">
                <a:latin typeface="Arial" panose="020B0604020202020204" pitchFamily="34" charset="0"/>
                <a:cs typeface="Arial" panose="020B0604020202020204" pitchFamily="34" charset="0"/>
              </a:rPr>
              <a:t>Le rôle de l’enseignement supérieur dans l’éducation au bien-être numérique</a:t>
            </a:r>
          </a:p>
        </p:txBody>
      </p:sp>
      <p:sp>
        <p:nvSpPr>
          <p:cNvPr id="19" name="Rectangle 1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5BD37F4D-4DF9-8AA3-CDB5-94A1C89553D8}"/>
              </a:ext>
            </a:extLst>
          </p:cNvPr>
          <p:cNvSpPr>
            <a:spLocks noGrp="1"/>
          </p:cNvSpPr>
          <p:nvPr>
            <p:ph idx="1"/>
          </p:nvPr>
        </p:nvSpPr>
        <p:spPr>
          <a:xfrm>
            <a:off x="645064" y="2672703"/>
            <a:ext cx="4282984" cy="3000526"/>
          </a:xfrm>
        </p:spPr>
        <p:txBody>
          <a:bodyPr anchor="ctr">
            <a:normAutofit/>
          </a:bodyPr>
          <a:lstStyle/>
          <a:p>
            <a:pPr>
              <a:lnSpc>
                <a:spcPct val="150000"/>
              </a:lnSpc>
            </a:pPr>
            <a:r>
              <a:rPr lang="fr-FR" sz="1800" b="1" i="1" dirty="0">
                <a:latin typeface="Arial" panose="020B0604020202020204" pitchFamily="34" charset="0"/>
                <a:cs typeface="Arial" panose="020B0604020202020204" pitchFamily="34" charset="0"/>
              </a:rPr>
              <a:t>Question de recherche: </a:t>
            </a:r>
            <a:r>
              <a:rPr lang="fr-FR" sz="1800" dirty="0">
                <a:latin typeface="Arial" panose="020B0604020202020204" pitchFamily="34" charset="0"/>
                <a:cs typeface="Arial" panose="020B0604020202020204" pitchFamily="34" charset="0"/>
              </a:rPr>
              <a:t>comment les établissements d’enseignement supérieur peuvent jouer un rôle dans la sensibilisation au bien-être numérique?  </a:t>
            </a:r>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F5136327-24AA-58EA-E745-07BAC851D0AF}"/>
              </a:ext>
            </a:extLst>
          </p:cNvPr>
          <p:cNvPicPr>
            <a:picLocks noChangeAspect="1"/>
          </p:cNvPicPr>
          <p:nvPr/>
        </p:nvPicPr>
        <p:blipFill>
          <a:blip r:embed="rId3"/>
          <a:stretch>
            <a:fillRect/>
          </a:stretch>
        </p:blipFill>
        <p:spPr>
          <a:xfrm>
            <a:off x="6472981" y="3428682"/>
            <a:ext cx="4428020" cy="2523970"/>
          </a:xfrm>
          <a:prstGeom prst="rect">
            <a:avLst/>
          </a:prstGeom>
        </p:spPr>
      </p:pic>
      <p:sp>
        <p:nvSpPr>
          <p:cNvPr id="5" name="ZoneTexte 4">
            <a:extLst>
              <a:ext uri="{FF2B5EF4-FFF2-40B4-BE49-F238E27FC236}">
                <a16:creationId xmlns:a16="http://schemas.microsoft.com/office/drawing/2014/main" id="{FC9DCB54-327B-7019-C777-A7B0F5F5FB57}"/>
              </a:ext>
            </a:extLst>
          </p:cNvPr>
          <p:cNvSpPr txBox="1"/>
          <p:nvPr/>
        </p:nvSpPr>
        <p:spPr>
          <a:xfrm>
            <a:off x="6576209" y="435130"/>
            <a:ext cx="4788844" cy="2545377"/>
          </a:xfrm>
          <a:prstGeom prst="rect">
            <a:avLst/>
          </a:prstGeom>
          <a:noFill/>
        </p:spPr>
        <p:txBody>
          <a:bodyPr wrap="square" rtlCol="0">
            <a:spAutoFit/>
          </a:bodyPr>
          <a:lstStyle/>
          <a:p>
            <a:pPr algn="ctr">
              <a:lnSpc>
                <a:spcPct val="150000"/>
              </a:lnSpc>
            </a:pPr>
            <a:r>
              <a:rPr lang="fr-FR" b="1" i="1" dirty="0">
                <a:solidFill>
                  <a:schemeClr val="accent4"/>
                </a:solidFill>
              </a:rPr>
              <a:t>« Le bien-être numérique, c’est le fait d’être heureux et en accord avec la manière dont vous utilisez la technologies »</a:t>
            </a:r>
          </a:p>
          <a:p>
            <a:pPr algn="ctr">
              <a:lnSpc>
                <a:spcPct val="150000"/>
              </a:lnSpc>
            </a:pPr>
            <a:endParaRPr lang="fr-FR" b="1" i="1" dirty="0">
              <a:solidFill>
                <a:schemeClr val="accent4"/>
              </a:solidFill>
            </a:endParaRPr>
          </a:p>
          <a:p>
            <a:pPr algn="ctr">
              <a:lnSpc>
                <a:spcPct val="150000"/>
              </a:lnSpc>
            </a:pPr>
            <a:r>
              <a:rPr lang="fr-FR" b="1" i="1" dirty="0">
                <a:solidFill>
                  <a:schemeClr val="accent4"/>
                </a:solidFill>
              </a:rPr>
              <a:t>Rose La Prairie, Product Manager &amp; Digital </a:t>
            </a:r>
            <a:r>
              <a:rPr lang="fr-FR" b="1" i="1" dirty="0" err="1">
                <a:solidFill>
                  <a:schemeClr val="accent4"/>
                </a:solidFill>
              </a:rPr>
              <a:t>Wellbeing</a:t>
            </a:r>
            <a:r>
              <a:rPr lang="fr-FR" b="1" i="1" dirty="0">
                <a:solidFill>
                  <a:schemeClr val="accent4"/>
                </a:solidFill>
              </a:rPr>
              <a:t> Chez Google</a:t>
            </a:r>
          </a:p>
        </p:txBody>
      </p:sp>
      <p:sp>
        <p:nvSpPr>
          <p:cNvPr id="6" name="ZoneTexte 5">
            <a:extLst>
              <a:ext uri="{FF2B5EF4-FFF2-40B4-BE49-F238E27FC236}">
                <a16:creationId xmlns:a16="http://schemas.microsoft.com/office/drawing/2014/main" id="{D9B202DA-0ADC-2085-EB4A-A2E6E59BA9A3}"/>
              </a:ext>
            </a:extLst>
          </p:cNvPr>
          <p:cNvSpPr txBox="1"/>
          <p:nvPr/>
        </p:nvSpPr>
        <p:spPr>
          <a:xfrm>
            <a:off x="3592037" y="-12261"/>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
        <p:nvSpPr>
          <p:cNvPr id="8" name="ZoneTexte 7">
            <a:extLst>
              <a:ext uri="{FF2B5EF4-FFF2-40B4-BE49-F238E27FC236}">
                <a16:creationId xmlns:a16="http://schemas.microsoft.com/office/drawing/2014/main" id="{B1665C12-EC20-8A8F-5E56-4508479B57E1}"/>
              </a:ext>
            </a:extLst>
          </p:cNvPr>
          <p:cNvSpPr txBox="1"/>
          <p:nvPr/>
        </p:nvSpPr>
        <p:spPr>
          <a:xfrm>
            <a:off x="7261974" y="5900839"/>
            <a:ext cx="3417313" cy="369332"/>
          </a:xfrm>
          <a:prstGeom prst="rect">
            <a:avLst/>
          </a:prstGeom>
          <a:noFill/>
        </p:spPr>
        <p:txBody>
          <a:bodyPr wrap="square">
            <a:spAutoFit/>
          </a:bodyPr>
          <a:lstStyle/>
          <a:p>
            <a:pPr algn="ctr"/>
            <a:r>
              <a:rPr lang="fr-BE" sz="1800" b="1" i="1" u="none" strike="noStrike" dirty="0" err="1">
                <a:solidFill>
                  <a:srgbClr val="000000"/>
                </a:solidFill>
                <a:effectLst/>
                <a:latin typeface="Times New Roman" panose="02020603050405020304" pitchFamily="18" charset="0"/>
              </a:rPr>
              <a:t>Delgal</a:t>
            </a:r>
            <a:r>
              <a:rPr lang="fr-BE" sz="1800" b="1" i="1" u="none" strike="noStrike" dirty="0">
                <a:solidFill>
                  <a:srgbClr val="000000"/>
                </a:solidFill>
                <a:effectLst/>
                <a:latin typeface="Times New Roman" panose="02020603050405020304" pitchFamily="18" charset="0"/>
              </a:rPr>
              <a:t> &amp; Eugène, 2023  </a:t>
            </a:r>
            <a:endParaRPr lang="fr-FR" b="1" i="1" dirty="0"/>
          </a:p>
        </p:txBody>
      </p:sp>
    </p:spTree>
    <p:extLst>
      <p:ext uri="{BB962C8B-B14F-4D97-AF65-F5344CB8AC3E}">
        <p14:creationId xmlns:p14="http://schemas.microsoft.com/office/powerpoint/2010/main" val="269277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CAAF6-1196-AF13-26B4-CCCFA29C9738}"/>
              </a:ext>
            </a:extLst>
          </p:cNvPr>
          <p:cNvSpPr>
            <a:spLocks noGrp="1"/>
          </p:cNvSpPr>
          <p:nvPr>
            <p:ph type="title"/>
          </p:nvPr>
        </p:nvSpPr>
        <p:spPr>
          <a:xfrm>
            <a:off x="606706" y="391670"/>
            <a:ext cx="10515600" cy="1325563"/>
          </a:xfrm>
        </p:spPr>
        <p:txBody>
          <a:bodyPr/>
          <a:lstStyle/>
          <a:p>
            <a:r>
              <a:rPr lang="fr-FR" b="1" i="1" dirty="0">
                <a:solidFill>
                  <a:schemeClr val="accent4"/>
                </a:solidFill>
                <a:latin typeface="Arial" panose="020B0604020202020204" pitchFamily="34" charset="0"/>
                <a:cs typeface="Arial" panose="020B0604020202020204" pitchFamily="34" charset="0"/>
              </a:rPr>
              <a:t>Définition de la problématique</a:t>
            </a:r>
          </a:p>
        </p:txBody>
      </p:sp>
      <p:graphicFrame>
        <p:nvGraphicFramePr>
          <p:cNvPr id="6" name="Espace réservé du contenu 2">
            <a:extLst>
              <a:ext uri="{FF2B5EF4-FFF2-40B4-BE49-F238E27FC236}">
                <a16:creationId xmlns:a16="http://schemas.microsoft.com/office/drawing/2014/main" id="{9C99ECF9-160B-B374-3F64-E79513865F59}"/>
              </a:ext>
            </a:extLst>
          </p:cNvPr>
          <p:cNvGraphicFramePr>
            <a:graphicFrameLocks noGrp="1"/>
          </p:cNvGraphicFramePr>
          <p:nvPr>
            <p:ph idx="1"/>
            <p:extLst>
              <p:ext uri="{D42A27DB-BD31-4B8C-83A1-F6EECF244321}">
                <p14:modId xmlns:p14="http://schemas.microsoft.com/office/powerpoint/2010/main" val="10039623"/>
              </p:ext>
            </p:extLst>
          </p:nvPr>
        </p:nvGraphicFramePr>
        <p:xfrm>
          <a:off x="273934" y="1054451"/>
          <a:ext cx="11353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97137168-1CC0-6E80-0CCE-8D35A0A6B2CB}"/>
              </a:ext>
            </a:extLst>
          </p:cNvPr>
          <p:cNvSpPr txBox="1"/>
          <p:nvPr/>
        </p:nvSpPr>
        <p:spPr>
          <a:xfrm>
            <a:off x="65590" y="5837737"/>
            <a:ext cx="11770488" cy="461665"/>
          </a:xfrm>
          <a:prstGeom prst="rect">
            <a:avLst/>
          </a:prstGeom>
          <a:noFill/>
        </p:spPr>
        <p:txBody>
          <a:bodyPr wrap="square" rtlCol="0">
            <a:spAutoFit/>
          </a:bodyPr>
          <a:lstStyle/>
          <a:p>
            <a:pPr algn="ctr"/>
            <a:r>
              <a:rPr lang="fr-FR" sz="2400" b="1" dirty="0">
                <a:solidFill>
                  <a:srgbClr val="FF0000"/>
                </a:solidFill>
                <a:latin typeface="Dreaming Outloud Script Pro" panose="03050502040304050704" pitchFamily="66" charset="77"/>
                <a:cs typeface="Dreaming Outloud Script Pro" panose="03050502040304050704" pitchFamily="66" charset="77"/>
              </a:rPr>
              <a:t>Pourquoi le bien-être numérique n’est-il pas enseigné dans le cursus digital?</a:t>
            </a:r>
          </a:p>
        </p:txBody>
      </p:sp>
      <p:sp>
        <p:nvSpPr>
          <p:cNvPr id="5" name="ZoneTexte 4">
            <a:extLst>
              <a:ext uri="{FF2B5EF4-FFF2-40B4-BE49-F238E27FC236}">
                <a16:creationId xmlns:a16="http://schemas.microsoft.com/office/drawing/2014/main" id="{35C9CAEC-AEFB-927A-9C58-089C6CD6971C}"/>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2788348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68203-5980-E779-5F28-6D2BD460098C}"/>
              </a:ext>
            </a:extLst>
          </p:cNvPr>
          <p:cNvSpPr>
            <a:spLocks noGrp="1"/>
          </p:cNvSpPr>
          <p:nvPr>
            <p:ph type="title"/>
          </p:nvPr>
        </p:nvSpPr>
        <p:spPr/>
        <p:txBody>
          <a:bodyPr/>
          <a:lstStyle/>
          <a:p>
            <a:r>
              <a:rPr lang="fr-FR" b="1" i="1" dirty="0">
                <a:solidFill>
                  <a:schemeClr val="accent4"/>
                </a:solidFill>
                <a:latin typeface="Arial" panose="020B0604020202020204" pitchFamily="34" charset="0"/>
                <a:cs typeface="Arial" panose="020B0604020202020204" pitchFamily="34" charset="0"/>
              </a:rPr>
              <a:t>Hypothèse de recherche</a:t>
            </a:r>
          </a:p>
        </p:txBody>
      </p:sp>
      <p:graphicFrame>
        <p:nvGraphicFramePr>
          <p:cNvPr id="5" name="Espace réservé du contenu 2">
            <a:extLst>
              <a:ext uri="{FF2B5EF4-FFF2-40B4-BE49-F238E27FC236}">
                <a16:creationId xmlns:a16="http://schemas.microsoft.com/office/drawing/2014/main" id="{9E1690AB-70FF-0A53-D48D-296CB9C17A6B}"/>
              </a:ext>
            </a:extLst>
          </p:cNvPr>
          <p:cNvGraphicFramePr>
            <a:graphicFrameLocks noGrp="1"/>
          </p:cNvGraphicFramePr>
          <p:nvPr>
            <p:ph idx="1"/>
            <p:extLst>
              <p:ext uri="{D42A27DB-BD31-4B8C-83A1-F6EECF244321}">
                <p14:modId xmlns:p14="http://schemas.microsoft.com/office/powerpoint/2010/main" val="32970619"/>
              </p:ext>
            </p:extLst>
          </p:nvPr>
        </p:nvGraphicFramePr>
        <p:xfrm>
          <a:off x="838200" y="1585732"/>
          <a:ext cx="10515600" cy="4907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F4EC7F73-91B5-825A-D2A3-89E4A18E5EF4}"/>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3318541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1C700-0CC2-39DA-32A3-9CACAB1D4013}"/>
              </a:ext>
            </a:extLst>
          </p:cNvPr>
          <p:cNvSpPr>
            <a:spLocks noGrp="1"/>
          </p:cNvSpPr>
          <p:nvPr>
            <p:ph type="title"/>
          </p:nvPr>
        </p:nvSpPr>
        <p:spPr>
          <a:xfrm>
            <a:off x="739775" y="587314"/>
            <a:ext cx="10515600" cy="823912"/>
          </a:xfrm>
        </p:spPr>
        <p:txBody>
          <a:bodyPr>
            <a:noAutofit/>
          </a:bodyPr>
          <a:lstStyle/>
          <a:p>
            <a:pPr>
              <a:lnSpc>
                <a:spcPct val="150000"/>
              </a:lnSpc>
            </a:pPr>
            <a:r>
              <a:rPr lang="fr-FR" sz="2800" b="1" i="1" dirty="0">
                <a:solidFill>
                  <a:schemeClr val="accent4"/>
                </a:solidFill>
                <a:latin typeface="Arial" panose="020B0604020202020204" pitchFamily="34" charset="0"/>
                <a:cs typeface="Arial" panose="020B0604020202020204" pitchFamily="34" charset="0"/>
              </a:rPr>
              <a:t>Méthodologie:  une approche mixte pour une compréhension approfondie</a:t>
            </a:r>
          </a:p>
        </p:txBody>
      </p:sp>
      <p:sp>
        <p:nvSpPr>
          <p:cNvPr id="3" name="Espace réservé du texte 2">
            <a:extLst>
              <a:ext uri="{FF2B5EF4-FFF2-40B4-BE49-F238E27FC236}">
                <a16:creationId xmlns:a16="http://schemas.microsoft.com/office/drawing/2014/main" id="{305EC374-0050-65A4-9207-6B1E439076FC}"/>
              </a:ext>
            </a:extLst>
          </p:cNvPr>
          <p:cNvSpPr>
            <a:spLocks noGrp="1"/>
          </p:cNvSpPr>
          <p:nvPr>
            <p:ph type="body" idx="1"/>
          </p:nvPr>
        </p:nvSpPr>
        <p:spPr>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fontScale="70000" lnSpcReduction="20000"/>
          </a:bodyPr>
          <a:lstStyle/>
          <a:p>
            <a:pPr algn="ctr">
              <a:lnSpc>
                <a:spcPct val="150000"/>
              </a:lnSpc>
            </a:pPr>
            <a:r>
              <a:rPr lang="fr-FR" dirty="0">
                <a:solidFill>
                  <a:schemeClr val="tx1"/>
                </a:solidFill>
                <a:latin typeface="Arial" panose="020B0604020202020204" pitchFamily="34" charset="0"/>
                <a:cs typeface="Arial" panose="020B0604020202020204" pitchFamily="34" charset="0"/>
              </a:rPr>
              <a:t>Approche quantitative: le questionnaire</a:t>
            </a:r>
          </a:p>
        </p:txBody>
      </p:sp>
      <p:sp>
        <p:nvSpPr>
          <p:cNvPr id="4" name="Espace réservé du contenu 3">
            <a:extLst>
              <a:ext uri="{FF2B5EF4-FFF2-40B4-BE49-F238E27FC236}">
                <a16:creationId xmlns:a16="http://schemas.microsoft.com/office/drawing/2014/main" id="{3EE5CEF5-2C94-DE55-CAFC-5E063EE4BD04}"/>
              </a:ext>
            </a:extLst>
          </p:cNvPr>
          <p:cNvSpPr>
            <a:spLocks noGrp="1"/>
          </p:cNvSpPr>
          <p:nvPr>
            <p:ph sz="half" idx="2"/>
          </p:nvPr>
        </p:nvSpPr>
        <p:spPr>
          <a:xfrm>
            <a:off x="839788" y="2505075"/>
            <a:ext cx="5157787" cy="2003598"/>
          </a:xfrm>
        </p:spPr>
        <p:txBody>
          <a:bodyPr>
            <a:normAutofit fontScale="55000" lnSpcReduction="20000"/>
          </a:bodyPr>
          <a:lstStyle/>
          <a:p>
            <a:pPr>
              <a:lnSpc>
                <a:spcPct val="170000"/>
              </a:lnSpc>
            </a:pPr>
            <a:r>
              <a:rPr lang="fr-FR" sz="3300" i="1" dirty="0">
                <a:latin typeface="Arial" panose="020B0604020202020204" pitchFamily="34" charset="0"/>
                <a:cs typeface="Arial" panose="020B0604020202020204" pitchFamily="34" charset="0"/>
              </a:rPr>
              <a:t>Les habitudes de consommation numérique</a:t>
            </a:r>
          </a:p>
          <a:p>
            <a:pPr>
              <a:lnSpc>
                <a:spcPct val="170000"/>
              </a:lnSpc>
            </a:pPr>
            <a:r>
              <a:rPr lang="fr-FR" sz="3300" i="1" dirty="0">
                <a:latin typeface="Arial" panose="020B0604020202020204" pitchFamily="34" charset="0"/>
                <a:cs typeface="Arial" panose="020B0604020202020204" pitchFamily="34" charset="0"/>
              </a:rPr>
              <a:t>La connaissance et la pratique du digital détox</a:t>
            </a:r>
            <a:endParaRPr lang="fr-FR" sz="3300" dirty="0">
              <a:latin typeface="Arial" panose="020B0604020202020204" pitchFamily="34" charset="0"/>
              <a:cs typeface="Arial" panose="020B0604020202020204" pitchFamily="34" charset="0"/>
            </a:endParaRPr>
          </a:p>
          <a:p>
            <a:pPr>
              <a:lnSpc>
                <a:spcPct val="170000"/>
              </a:lnSpc>
            </a:pPr>
            <a:r>
              <a:rPr lang="fr-FR" sz="3300" i="1" dirty="0">
                <a:latin typeface="Arial" panose="020B0604020202020204" pitchFamily="34" charset="0"/>
                <a:cs typeface="Arial" panose="020B0604020202020204" pitchFamily="34" charset="0"/>
              </a:rPr>
              <a:t>La perception du bien-être numérique</a:t>
            </a:r>
          </a:p>
          <a:p>
            <a:pPr marL="0" indent="0">
              <a:lnSpc>
                <a:spcPct val="170000"/>
              </a:lnSpc>
              <a:buNone/>
            </a:pPr>
            <a:endParaRPr lang="fr-FR" b="1" i="1" dirty="0">
              <a:latin typeface="Arial" panose="020B0604020202020204" pitchFamily="34" charset="0"/>
              <a:cs typeface="Arial" panose="020B0604020202020204" pitchFamily="34" charset="0"/>
            </a:endParaRPr>
          </a:p>
          <a:p>
            <a:pPr marL="0" indent="0">
              <a:lnSpc>
                <a:spcPct val="170000"/>
              </a:lnSpc>
              <a:buNone/>
            </a:pPr>
            <a:endParaRPr lang="fr-FR" dirty="0">
              <a:latin typeface="Arial" panose="020B0604020202020204" pitchFamily="34" charset="0"/>
              <a:cs typeface="Arial" panose="020B0604020202020204" pitchFamily="34" charset="0"/>
            </a:endParaRPr>
          </a:p>
        </p:txBody>
      </p:sp>
      <p:sp>
        <p:nvSpPr>
          <p:cNvPr id="5" name="Espace réservé du texte 4">
            <a:extLst>
              <a:ext uri="{FF2B5EF4-FFF2-40B4-BE49-F238E27FC236}">
                <a16:creationId xmlns:a16="http://schemas.microsoft.com/office/drawing/2014/main" id="{D39B64FC-E510-3BBA-0D23-8E44BBEAFCDA}"/>
              </a:ext>
            </a:extLst>
          </p:cNvPr>
          <p:cNvSpPr>
            <a:spLocks noGrp="1"/>
          </p:cNvSpPr>
          <p:nvPr>
            <p:ph type="body" sz="quarter" idx="3"/>
          </p:nvPr>
        </p:nvSpPr>
        <p:spPr>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70000" lnSpcReduction="20000"/>
          </a:bodyPr>
          <a:lstStyle/>
          <a:p>
            <a:pPr algn="ctr">
              <a:lnSpc>
                <a:spcPct val="160000"/>
              </a:lnSpc>
            </a:pPr>
            <a:r>
              <a:rPr lang="fr-FR" dirty="0">
                <a:solidFill>
                  <a:schemeClr val="tx1"/>
                </a:solidFill>
                <a:latin typeface="Arial" panose="020B0604020202020204" pitchFamily="34" charset="0"/>
                <a:cs typeface="Arial" panose="020B0604020202020204" pitchFamily="34" charset="0"/>
              </a:rPr>
              <a:t>Approche qualitative: les entretiens semi-directifs</a:t>
            </a:r>
          </a:p>
        </p:txBody>
      </p:sp>
      <p:sp>
        <p:nvSpPr>
          <p:cNvPr id="6" name="Espace réservé du contenu 5">
            <a:extLst>
              <a:ext uri="{FF2B5EF4-FFF2-40B4-BE49-F238E27FC236}">
                <a16:creationId xmlns:a16="http://schemas.microsoft.com/office/drawing/2014/main" id="{DA4A0B1B-C623-0F77-10F5-2CE040E72596}"/>
              </a:ext>
            </a:extLst>
          </p:cNvPr>
          <p:cNvSpPr>
            <a:spLocks noGrp="1"/>
          </p:cNvSpPr>
          <p:nvPr>
            <p:ph sz="quarter" idx="4"/>
          </p:nvPr>
        </p:nvSpPr>
        <p:spPr>
          <a:xfrm>
            <a:off x="6172200" y="2505075"/>
            <a:ext cx="5183188" cy="1847851"/>
          </a:xfrm>
        </p:spPr>
        <p:txBody>
          <a:bodyPr>
            <a:noAutofit/>
          </a:bodyPr>
          <a:lstStyle/>
          <a:p>
            <a:pPr>
              <a:lnSpc>
                <a:spcPct val="170000"/>
              </a:lnSpc>
            </a:pPr>
            <a:r>
              <a:rPr lang="fr-FR" sz="1600" dirty="0">
                <a:latin typeface="Arial" panose="020B0604020202020204" pitchFamily="34" charset="0"/>
                <a:cs typeface="Arial" panose="020B0604020202020204" pitchFamily="34" charset="0"/>
              </a:rPr>
              <a:t>L’expérience personnelle du bien-être numérique</a:t>
            </a:r>
          </a:p>
          <a:p>
            <a:pPr>
              <a:lnSpc>
                <a:spcPct val="170000"/>
              </a:lnSpc>
            </a:pPr>
            <a:r>
              <a:rPr lang="fr-FR" sz="1600" dirty="0">
                <a:latin typeface="Arial" panose="020B0604020202020204" pitchFamily="34" charset="0"/>
                <a:cs typeface="Arial" panose="020B0604020202020204" pitchFamily="34" charset="0"/>
              </a:rPr>
              <a:t>Les stratégies de gestion du temps et de l’attention </a:t>
            </a:r>
          </a:p>
          <a:p>
            <a:pPr>
              <a:lnSpc>
                <a:spcPct val="170000"/>
              </a:lnSpc>
            </a:pPr>
            <a:r>
              <a:rPr lang="fr-FR" sz="1600" dirty="0">
                <a:latin typeface="Arial" panose="020B0604020202020204" pitchFamily="34" charset="0"/>
                <a:cs typeface="Arial" panose="020B0604020202020204" pitchFamily="34" charset="0"/>
              </a:rPr>
              <a:t>La perception du bien-être numérique</a:t>
            </a:r>
          </a:p>
        </p:txBody>
      </p:sp>
      <p:pic>
        <p:nvPicPr>
          <p:cNvPr id="7" name="Image 6">
            <a:extLst>
              <a:ext uri="{FF2B5EF4-FFF2-40B4-BE49-F238E27FC236}">
                <a16:creationId xmlns:a16="http://schemas.microsoft.com/office/drawing/2014/main" id="{E1C662BC-BAD9-01EB-C7B5-02392C517651}"/>
              </a:ext>
            </a:extLst>
          </p:cNvPr>
          <p:cNvPicPr>
            <a:picLocks noChangeAspect="1"/>
          </p:cNvPicPr>
          <p:nvPr/>
        </p:nvPicPr>
        <p:blipFill>
          <a:blip r:embed="rId3"/>
          <a:stretch>
            <a:fillRect/>
          </a:stretch>
        </p:blipFill>
        <p:spPr>
          <a:xfrm>
            <a:off x="1334383" y="4157921"/>
            <a:ext cx="4168596" cy="2349327"/>
          </a:xfrm>
          <a:prstGeom prst="rect">
            <a:avLst/>
          </a:prstGeom>
        </p:spPr>
      </p:pic>
      <p:pic>
        <p:nvPicPr>
          <p:cNvPr id="8" name="Image 7">
            <a:extLst>
              <a:ext uri="{FF2B5EF4-FFF2-40B4-BE49-F238E27FC236}">
                <a16:creationId xmlns:a16="http://schemas.microsoft.com/office/drawing/2014/main" id="{EEDD46E2-4268-24E1-0D92-C3FF4ACFFA72}"/>
              </a:ext>
            </a:extLst>
          </p:cNvPr>
          <p:cNvPicPr>
            <a:picLocks noChangeAspect="1"/>
          </p:cNvPicPr>
          <p:nvPr/>
        </p:nvPicPr>
        <p:blipFill>
          <a:blip r:embed="rId4"/>
          <a:stretch>
            <a:fillRect/>
          </a:stretch>
        </p:blipFill>
        <p:spPr>
          <a:xfrm>
            <a:off x="6386819" y="4023314"/>
            <a:ext cx="4470798" cy="2489755"/>
          </a:xfrm>
          <a:prstGeom prst="rect">
            <a:avLst/>
          </a:prstGeom>
        </p:spPr>
      </p:pic>
      <p:sp>
        <p:nvSpPr>
          <p:cNvPr id="9" name="ZoneTexte 8">
            <a:extLst>
              <a:ext uri="{FF2B5EF4-FFF2-40B4-BE49-F238E27FC236}">
                <a16:creationId xmlns:a16="http://schemas.microsoft.com/office/drawing/2014/main" id="{5A6BB8E7-CDB4-B57F-6CBC-E11AB053B708}"/>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
        <p:nvSpPr>
          <p:cNvPr id="10" name="ZoneTexte 9">
            <a:extLst>
              <a:ext uri="{FF2B5EF4-FFF2-40B4-BE49-F238E27FC236}">
                <a16:creationId xmlns:a16="http://schemas.microsoft.com/office/drawing/2014/main" id="{2D3E8516-62D0-AB8E-C2DF-B20054B8DBAD}"/>
              </a:ext>
            </a:extLst>
          </p:cNvPr>
          <p:cNvSpPr txBox="1"/>
          <p:nvPr/>
        </p:nvSpPr>
        <p:spPr>
          <a:xfrm>
            <a:off x="1710024" y="6420164"/>
            <a:ext cx="3417313" cy="369332"/>
          </a:xfrm>
          <a:prstGeom prst="rect">
            <a:avLst/>
          </a:prstGeom>
          <a:noFill/>
        </p:spPr>
        <p:txBody>
          <a:bodyPr wrap="square">
            <a:spAutoFit/>
          </a:bodyPr>
          <a:lstStyle/>
          <a:p>
            <a:pPr algn="ctr"/>
            <a:r>
              <a:rPr lang="fr-BE" sz="1800" b="1" i="1" u="none" strike="noStrike" dirty="0" err="1">
                <a:solidFill>
                  <a:srgbClr val="000000"/>
                </a:solidFill>
                <a:effectLst/>
                <a:latin typeface="Times New Roman" panose="02020603050405020304" pitchFamily="18" charset="0"/>
              </a:rPr>
              <a:t>Delgal</a:t>
            </a:r>
            <a:r>
              <a:rPr lang="fr-BE" sz="1800" b="1" i="1" u="none" strike="noStrike" dirty="0">
                <a:solidFill>
                  <a:srgbClr val="000000"/>
                </a:solidFill>
                <a:effectLst/>
                <a:latin typeface="Times New Roman" panose="02020603050405020304" pitchFamily="18" charset="0"/>
              </a:rPr>
              <a:t> &amp; Eugène, 2023  </a:t>
            </a:r>
            <a:endParaRPr lang="fr-FR" b="1" i="1" dirty="0"/>
          </a:p>
        </p:txBody>
      </p:sp>
      <p:sp>
        <p:nvSpPr>
          <p:cNvPr id="11" name="ZoneTexte 10">
            <a:extLst>
              <a:ext uri="{FF2B5EF4-FFF2-40B4-BE49-F238E27FC236}">
                <a16:creationId xmlns:a16="http://schemas.microsoft.com/office/drawing/2014/main" id="{F16C1F89-E484-F04A-9394-3051996FBD90}"/>
              </a:ext>
            </a:extLst>
          </p:cNvPr>
          <p:cNvSpPr txBox="1"/>
          <p:nvPr/>
        </p:nvSpPr>
        <p:spPr>
          <a:xfrm>
            <a:off x="6913561" y="6420164"/>
            <a:ext cx="3417313" cy="369332"/>
          </a:xfrm>
          <a:prstGeom prst="rect">
            <a:avLst/>
          </a:prstGeom>
          <a:noFill/>
        </p:spPr>
        <p:txBody>
          <a:bodyPr wrap="square">
            <a:spAutoFit/>
          </a:bodyPr>
          <a:lstStyle/>
          <a:p>
            <a:pPr algn="ctr"/>
            <a:r>
              <a:rPr lang="fr-BE" sz="1800" b="1" i="1" u="none" strike="noStrike" dirty="0" err="1">
                <a:solidFill>
                  <a:srgbClr val="000000"/>
                </a:solidFill>
                <a:effectLst/>
                <a:latin typeface="Times New Roman" panose="02020603050405020304" pitchFamily="18" charset="0"/>
              </a:rPr>
              <a:t>Delgal</a:t>
            </a:r>
            <a:r>
              <a:rPr lang="fr-BE" sz="1800" b="1" i="1" u="none" strike="noStrike" dirty="0">
                <a:solidFill>
                  <a:srgbClr val="000000"/>
                </a:solidFill>
                <a:effectLst/>
                <a:latin typeface="Times New Roman" panose="02020603050405020304" pitchFamily="18" charset="0"/>
              </a:rPr>
              <a:t> &amp; Eugène, 2023  </a:t>
            </a:r>
            <a:endParaRPr lang="fr-FR" b="1" i="1" dirty="0"/>
          </a:p>
        </p:txBody>
      </p:sp>
    </p:spTree>
    <p:extLst>
      <p:ext uri="{BB962C8B-B14F-4D97-AF65-F5344CB8AC3E}">
        <p14:creationId xmlns:p14="http://schemas.microsoft.com/office/powerpoint/2010/main" val="209450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715DF-BFF5-EAF4-F629-6913B984C992}"/>
              </a:ext>
            </a:extLst>
          </p:cNvPr>
          <p:cNvSpPr>
            <a:spLocks noGrp="1"/>
          </p:cNvSpPr>
          <p:nvPr>
            <p:ph type="title"/>
          </p:nvPr>
        </p:nvSpPr>
        <p:spPr/>
        <p:txBody>
          <a:bodyPr/>
          <a:lstStyle/>
          <a:p>
            <a:r>
              <a:rPr lang="fr-FR" dirty="0">
                <a:solidFill>
                  <a:schemeClr val="accent4"/>
                </a:solidFill>
                <a:latin typeface="Arial" panose="020B0604020202020204" pitchFamily="34" charset="0"/>
                <a:cs typeface="Arial" panose="020B0604020202020204" pitchFamily="34" charset="0"/>
              </a:rPr>
              <a:t>Analyse et synthèse</a:t>
            </a:r>
          </a:p>
        </p:txBody>
      </p:sp>
      <p:sp>
        <p:nvSpPr>
          <p:cNvPr id="3" name="Espace réservé du texte 2">
            <a:extLst>
              <a:ext uri="{FF2B5EF4-FFF2-40B4-BE49-F238E27FC236}">
                <a16:creationId xmlns:a16="http://schemas.microsoft.com/office/drawing/2014/main" id="{7DE8D607-AD3E-C6D5-DD28-F1A37B344204}"/>
              </a:ext>
            </a:extLst>
          </p:cNvPr>
          <p:cNvSpPr>
            <a:spLocks noGrp="1"/>
          </p:cNvSpPr>
          <p:nvPr>
            <p:ph type="body" idx="1"/>
          </p:nvPr>
        </p:nvSpPr>
        <p:spPr>
          <a:xfrm>
            <a:off x="839788" y="1423686"/>
            <a:ext cx="5157787" cy="1215341"/>
          </a:xfrm>
          <a:solidFill>
            <a:schemeClr val="accent6">
              <a:lumMod val="20000"/>
              <a:lumOff val="80000"/>
            </a:schemeClr>
          </a:solidFill>
        </p:spPr>
        <p:txBody>
          <a:bodyPr anchor="ctr">
            <a:noAutofit/>
          </a:bodyPr>
          <a:lstStyle/>
          <a:p>
            <a:pPr algn="ctr">
              <a:lnSpc>
                <a:spcPct val="150000"/>
              </a:lnSpc>
            </a:pPr>
            <a:r>
              <a:rPr lang="fr-FR" dirty="0">
                <a:solidFill>
                  <a:schemeClr val="tx2"/>
                </a:solidFill>
                <a:latin typeface="Arial" panose="020B0604020202020204" pitchFamily="34" charset="0"/>
                <a:cs typeface="Arial" panose="020B0604020202020204" pitchFamily="34" charset="0"/>
              </a:rPr>
              <a:t>Traitement des données quantitatives</a:t>
            </a:r>
          </a:p>
        </p:txBody>
      </p:sp>
      <p:sp>
        <p:nvSpPr>
          <p:cNvPr id="4" name="Espace réservé du contenu 3">
            <a:extLst>
              <a:ext uri="{FF2B5EF4-FFF2-40B4-BE49-F238E27FC236}">
                <a16:creationId xmlns:a16="http://schemas.microsoft.com/office/drawing/2014/main" id="{8C3469DD-E39A-F2BF-02CC-EC4AEBE13949}"/>
              </a:ext>
            </a:extLst>
          </p:cNvPr>
          <p:cNvSpPr>
            <a:spLocks noGrp="1"/>
          </p:cNvSpPr>
          <p:nvPr>
            <p:ph sz="half" idx="2"/>
          </p:nvPr>
        </p:nvSpPr>
        <p:spPr>
          <a:xfrm>
            <a:off x="839788" y="2749249"/>
            <a:ext cx="5157787" cy="3440414"/>
          </a:xfrm>
        </p:spPr>
        <p:txBody>
          <a:bodyPr>
            <a:normAutofit fontScale="92500"/>
          </a:bodyPr>
          <a:lstStyle/>
          <a:p>
            <a:pPr>
              <a:lnSpc>
                <a:spcPct val="150000"/>
              </a:lnSpc>
            </a:pPr>
            <a:r>
              <a:rPr lang="fr-FR" sz="2600" dirty="0">
                <a:latin typeface="Arial" panose="020B0604020202020204" pitchFamily="34" charset="0"/>
                <a:cs typeface="Arial" panose="020B0604020202020204" pitchFamily="34" charset="0"/>
              </a:rPr>
              <a:t>Temps d’écran important</a:t>
            </a:r>
          </a:p>
          <a:p>
            <a:pPr>
              <a:lnSpc>
                <a:spcPct val="150000"/>
              </a:lnSpc>
            </a:pPr>
            <a:r>
              <a:rPr lang="fr-FR" sz="2600" i="1" dirty="0">
                <a:latin typeface="Arial" panose="020B0604020202020204" pitchFamily="34" charset="0"/>
                <a:cs typeface="Arial" panose="020B0604020202020204" pitchFamily="34" charset="0"/>
              </a:rPr>
              <a:t>Déconnexion difficile</a:t>
            </a:r>
          </a:p>
          <a:p>
            <a:pPr>
              <a:lnSpc>
                <a:spcPct val="150000"/>
              </a:lnSpc>
            </a:pPr>
            <a:r>
              <a:rPr lang="fr-FR" sz="2600" i="1" dirty="0">
                <a:latin typeface="Arial" panose="020B0604020202020204" pitchFamily="34" charset="0"/>
                <a:cs typeface="Arial" panose="020B0604020202020204" pitchFamily="34" charset="0"/>
              </a:rPr>
              <a:t>Méconnaissance du bien-être numérique</a:t>
            </a:r>
          </a:p>
          <a:p>
            <a:pPr>
              <a:lnSpc>
                <a:spcPct val="150000"/>
              </a:lnSpc>
            </a:pPr>
            <a:r>
              <a:rPr lang="fr-FR" sz="2600" i="1" dirty="0">
                <a:latin typeface="Arial" panose="020B0604020202020204" pitchFamily="34" charset="0"/>
                <a:cs typeface="Arial" panose="020B0604020202020204" pitchFamily="34" charset="0"/>
              </a:rPr>
              <a:t>Manque d’outils et de ressources</a:t>
            </a:r>
          </a:p>
          <a:p>
            <a:pPr marL="0" indent="0">
              <a:lnSpc>
                <a:spcPct val="150000"/>
              </a:lnSpc>
              <a:buNone/>
            </a:pPr>
            <a:endParaRPr lang="fr-FR" dirty="0">
              <a:latin typeface="Arial" panose="020B0604020202020204" pitchFamily="34" charset="0"/>
              <a:cs typeface="Arial" panose="020B0604020202020204" pitchFamily="34" charset="0"/>
            </a:endParaRPr>
          </a:p>
        </p:txBody>
      </p:sp>
      <p:sp>
        <p:nvSpPr>
          <p:cNvPr id="5" name="Espace réservé du texte 4">
            <a:extLst>
              <a:ext uri="{FF2B5EF4-FFF2-40B4-BE49-F238E27FC236}">
                <a16:creationId xmlns:a16="http://schemas.microsoft.com/office/drawing/2014/main" id="{B7461669-186A-E62F-319C-D3BE75306D97}"/>
              </a:ext>
            </a:extLst>
          </p:cNvPr>
          <p:cNvSpPr>
            <a:spLocks noGrp="1"/>
          </p:cNvSpPr>
          <p:nvPr>
            <p:ph type="body" sz="quarter" idx="3"/>
          </p:nvPr>
        </p:nvSpPr>
        <p:spPr>
          <a:xfrm>
            <a:off x="6172200" y="1423686"/>
            <a:ext cx="5183188" cy="1215341"/>
          </a:xfrm>
          <a:solidFill>
            <a:schemeClr val="accent6">
              <a:lumMod val="20000"/>
              <a:lumOff val="80000"/>
            </a:schemeClr>
          </a:solidFill>
        </p:spPr>
        <p:txBody>
          <a:bodyPr anchor="ctr">
            <a:normAutofit/>
          </a:bodyPr>
          <a:lstStyle/>
          <a:p>
            <a:pPr algn="ctr"/>
            <a:r>
              <a:rPr lang="fr-FR" dirty="0">
                <a:latin typeface="Arial" panose="020B0604020202020204" pitchFamily="34" charset="0"/>
                <a:cs typeface="Arial" panose="020B0604020202020204" pitchFamily="34" charset="0"/>
              </a:rPr>
              <a:t>Analyse des données qualitatives</a:t>
            </a:r>
          </a:p>
        </p:txBody>
      </p:sp>
      <p:sp>
        <p:nvSpPr>
          <p:cNvPr id="6" name="Espace réservé du contenu 5">
            <a:extLst>
              <a:ext uri="{FF2B5EF4-FFF2-40B4-BE49-F238E27FC236}">
                <a16:creationId xmlns:a16="http://schemas.microsoft.com/office/drawing/2014/main" id="{0ECCC878-B238-D8E6-B53E-E2C9FCD886BA}"/>
              </a:ext>
            </a:extLst>
          </p:cNvPr>
          <p:cNvSpPr>
            <a:spLocks noGrp="1"/>
          </p:cNvSpPr>
          <p:nvPr>
            <p:ph sz="quarter" idx="4"/>
          </p:nvPr>
        </p:nvSpPr>
        <p:spPr>
          <a:xfrm>
            <a:off x="6172200" y="2749249"/>
            <a:ext cx="5183188" cy="3440414"/>
          </a:xfrm>
        </p:spPr>
        <p:txBody>
          <a:bodyPr>
            <a:normAutofit fontScale="92500"/>
          </a:bodyPr>
          <a:lstStyle/>
          <a:p>
            <a:pPr>
              <a:lnSpc>
                <a:spcPct val="150000"/>
              </a:lnSpc>
            </a:pPr>
            <a:r>
              <a:rPr lang="fr-FR" sz="2400" dirty="0">
                <a:latin typeface="Arial" panose="020B0604020202020204" pitchFamily="34" charset="0"/>
                <a:cs typeface="Arial" panose="020B0604020202020204" pitchFamily="34" charset="0"/>
              </a:rPr>
              <a:t>Un ressenti négatif lié à la dépendance numérique</a:t>
            </a:r>
          </a:p>
          <a:p>
            <a:pPr>
              <a:lnSpc>
                <a:spcPct val="150000"/>
              </a:lnSpc>
            </a:pPr>
            <a:r>
              <a:rPr lang="fr-FR" sz="2400" dirty="0">
                <a:latin typeface="Arial" panose="020B0604020202020204" pitchFamily="34" charset="0"/>
                <a:cs typeface="Arial" panose="020B0604020202020204" pitchFamily="34" charset="0"/>
              </a:rPr>
              <a:t>Une prise de conscience des enjeux, mais une difficulté à agir</a:t>
            </a:r>
          </a:p>
          <a:p>
            <a:pPr>
              <a:lnSpc>
                <a:spcPct val="150000"/>
              </a:lnSpc>
            </a:pPr>
            <a:r>
              <a:rPr lang="fr-FR" sz="2400" dirty="0">
                <a:latin typeface="Arial" panose="020B0604020202020204" pitchFamily="34" charset="0"/>
                <a:cs typeface="Arial" panose="020B0604020202020204" pitchFamily="34" charset="0"/>
              </a:rPr>
              <a:t>Un besoin d’accompagnement et de formation </a:t>
            </a:r>
          </a:p>
        </p:txBody>
      </p:sp>
      <p:sp>
        <p:nvSpPr>
          <p:cNvPr id="9" name="ZoneTexte 8">
            <a:extLst>
              <a:ext uri="{FF2B5EF4-FFF2-40B4-BE49-F238E27FC236}">
                <a16:creationId xmlns:a16="http://schemas.microsoft.com/office/drawing/2014/main" id="{D6CE0238-D96E-EE8D-41D6-9022DAD6BDC2}"/>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3538171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C6BE103A-EEB0-C9E3-B226-44520F0408E3}"/>
              </a:ext>
            </a:extLst>
          </p:cNvPr>
          <p:cNvPicPr>
            <a:picLocks noChangeAspect="1"/>
          </p:cNvPicPr>
          <p:nvPr/>
        </p:nvPicPr>
        <p:blipFill>
          <a:blip r:embed="rId3"/>
          <a:srcRect t="1933" b="7476"/>
          <a:stretch/>
        </p:blipFill>
        <p:spPr>
          <a:xfrm>
            <a:off x="838200" y="704765"/>
            <a:ext cx="10628376" cy="5440003"/>
          </a:xfrm>
          <a:prstGeom prst="rect">
            <a:avLst/>
          </a:prstGeom>
        </p:spPr>
      </p:pic>
      <p:sp>
        <p:nvSpPr>
          <p:cNvPr id="4" name="ZoneTexte 3">
            <a:extLst>
              <a:ext uri="{FF2B5EF4-FFF2-40B4-BE49-F238E27FC236}">
                <a16:creationId xmlns:a16="http://schemas.microsoft.com/office/drawing/2014/main" id="{3E28FC66-6B26-D610-C583-2620D1EE0AA1}"/>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
        <p:nvSpPr>
          <p:cNvPr id="2" name="ZoneTexte 1">
            <a:extLst>
              <a:ext uri="{FF2B5EF4-FFF2-40B4-BE49-F238E27FC236}">
                <a16:creationId xmlns:a16="http://schemas.microsoft.com/office/drawing/2014/main" id="{137DF864-A5E6-1C6D-033E-FF3FC4F55096}"/>
              </a:ext>
            </a:extLst>
          </p:cNvPr>
          <p:cNvSpPr txBox="1"/>
          <p:nvPr/>
        </p:nvSpPr>
        <p:spPr>
          <a:xfrm>
            <a:off x="4708952" y="6437926"/>
            <a:ext cx="3417313" cy="369332"/>
          </a:xfrm>
          <a:prstGeom prst="rect">
            <a:avLst/>
          </a:prstGeom>
          <a:noFill/>
        </p:spPr>
        <p:txBody>
          <a:bodyPr wrap="square">
            <a:spAutoFit/>
          </a:bodyPr>
          <a:lstStyle/>
          <a:p>
            <a:pPr algn="ctr"/>
            <a:r>
              <a:rPr lang="fr-BE" sz="1800" b="1" i="1" u="none" strike="noStrike" dirty="0" err="1">
                <a:solidFill>
                  <a:srgbClr val="000000"/>
                </a:solidFill>
                <a:effectLst/>
                <a:latin typeface="Times New Roman" panose="02020603050405020304" pitchFamily="18" charset="0"/>
              </a:rPr>
              <a:t>Delgal</a:t>
            </a:r>
            <a:r>
              <a:rPr lang="fr-BE" sz="1800" b="1" i="1" u="none" strike="noStrike" dirty="0">
                <a:solidFill>
                  <a:srgbClr val="000000"/>
                </a:solidFill>
                <a:effectLst/>
                <a:latin typeface="Times New Roman" panose="02020603050405020304" pitchFamily="18" charset="0"/>
              </a:rPr>
              <a:t> &amp; Eugène, 2023  </a:t>
            </a:r>
            <a:endParaRPr lang="fr-FR" b="1" i="1" dirty="0"/>
          </a:p>
        </p:txBody>
      </p:sp>
    </p:spTree>
    <p:extLst>
      <p:ext uri="{BB962C8B-B14F-4D97-AF65-F5344CB8AC3E}">
        <p14:creationId xmlns:p14="http://schemas.microsoft.com/office/powerpoint/2010/main" val="4216014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DF0ED8-2085-3D07-52C0-01C84843B47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BC92F6-0C29-E1FD-A603-2C57DC08E504}"/>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b="1" i="1" kern="1200" dirty="0" err="1">
                <a:solidFill>
                  <a:schemeClr val="accent4"/>
                </a:solidFill>
                <a:latin typeface="+mj-lt"/>
                <a:ea typeface="+mj-ea"/>
                <a:cs typeface="+mj-cs"/>
              </a:rPr>
              <a:t>Résultats</a:t>
            </a:r>
            <a:r>
              <a:rPr lang="en-US" sz="4800" b="1" i="1" kern="1200" dirty="0">
                <a:solidFill>
                  <a:schemeClr val="accent4"/>
                </a:solidFill>
                <a:latin typeface="+mj-lt"/>
                <a:ea typeface="+mj-ea"/>
                <a:cs typeface="+mj-cs"/>
              </a:rPr>
              <a:t>: </a:t>
            </a:r>
            <a:r>
              <a:rPr lang="en-US" sz="4800" b="1" i="1" kern="1200" dirty="0" err="1">
                <a:solidFill>
                  <a:schemeClr val="accent4"/>
                </a:solidFill>
                <a:latin typeface="+mj-lt"/>
                <a:ea typeface="+mj-ea"/>
                <a:cs typeface="+mj-cs"/>
              </a:rPr>
              <a:t>indicateurs</a:t>
            </a:r>
            <a:r>
              <a:rPr lang="en-US" sz="4800" b="1" i="1" kern="1200" dirty="0">
                <a:solidFill>
                  <a:schemeClr val="accent4"/>
                </a:solidFill>
                <a:latin typeface="+mj-lt"/>
                <a:ea typeface="+mj-ea"/>
                <a:cs typeface="+mj-cs"/>
              </a:rPr>
              <a:t> </a:t>
            </a:r>
            <a:r>
              <a:rPr lang="en-US" sz="4800" b="1" i="1" kern="1200" dirty="0" err="1">
                <a:solidFill>
                  <a:schemeClr val="accent4"/>
                </a:solidFill>
                <a:latin typeface="+mj-lt"/>
                <a:ea typeface="+mj-ea"/>
                <a:cs typeface="+mj-cs"/>
              </a:rPr>
              <a:t>clés</a:t>
            </a:r>
            <a:r>
              <a:rPr lang="en-US" sz="4800" b="1" i="1" kern="1200" dirty="0">
                <a:solidFill>
                  <a:schemeClr val="accent4"/>
                </a:solidFill>
                <a:latin typeface="+mj-lt"/>
                <a:ea typeface="+mj-ea"/>
                <a:cs typeface="+mj-cs"/>
              </a:rPr>
              <a:t> et constats</a:t>
            </a:r>
          </a:p>
        </p:txBody>
      </p:sp>
      <p:cxnSp>
        <p:nvCxnSpPr>
          <p:cNvPr id="30" name="Straight Connector 2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ZoneTexte 3">
            <a:extLst>
              <a:ext uri="{FF2B5EF4-FFF2-40B4-BE49-F238E27FC236}">
                <a16:creationId xmlns:a16="http://schemas.microsoft.com/office/drawing/2014/main" id="{C5B6F77E-042B-B456-0ECB-4BF9C6BDD71C}"/>
              </a:ext>
            </a:extLst>
          </p:cNvPr>
          <p:cNvGraphicFramePr/>
          <p:nvPr>
            <p:extLst>
              <p:ext uri="{D42A27DB-BD31-4B8C-83A1-F6EECF244321}">
                <p14:modId xmlns:p14="http://schemas.microsoft.com/office/powerpoint/2010/main" val="132109243"/>
              </p:ext>
            </p:extLst>
          </p:nvPr>
        </p:nvGraphicFramePr>
        <p:xfrm>
          <a:off x="838200" y="2704014"/>
          <a:ext cx="10444842" cy="3523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97B3ADA5-3CA6-C0CB-2A12-68FCB8B89F48}"/>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133493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DFD0FC0-6390-70E7-419B-9F2D30C19352}"/>
              </a:ext>
            </a:extLst>
          </p:cNvPr>
          <p:cNvSpPr>
            <a:spLocks noGrp="1"/>
          </p:cNvSpPr>
          <p:nvPr>
            <p:ph type="title"/>
          </p:nvPr>
        </p:nvSpPr>
        <p:spPr>
          <a:xfrm>
            <a:off x="621792" y="1161288"/>
            <a:ext cx="3602736" cy="4526280"/>
          </a:xfrm>
        </p:spPr>
        <p:txBody>
          <a:bodyPr vert="horz" lIns="91440" tIns="45720" rIns="91440" bIns="45720" rtlCol="0" anchor="ctr">
            <a:normAutofit/>
          </a:bodyPr>
          <a:lstStyle/>
          <a:p>
            <a:pPr>
              <a:lnSpc>
                <a:spcPct val="150000"/>
              </a:lnSpc>
            </a:pPr>
            <a:r>
              <a:rPr lang="en-US" sz="4000" b="1" i="1" kern="1200" dirty="0" err="1">
                <a:solidFill>
                  <a:schemeClr val="accent4"/>
                </a:solidFill>
                <a:latin typeface="Arial" panose="020B0604020202020204" pitchFamily="34" charset="0"/>
                <a:cs typeface="Arial" panose="020B0604020202020204" pitchFamily="34" charset="0"/>
              </a:rPr>
              <a:t>Résultats</a:t>
            </a:r>
            <a:r>
              <a:rPr lang="en-US" sz="4000" b="1" i="1" kern="1200" dirty="0">
                <a:solidFill>
                  <a:schemeClr val="accent4"/>
                </a:solidFill>
                <a:latin typeface="Arial" panose="020B0604020202020204" pitchFamily="34" charset="0"/>
                <a:cs typeface="Arial" panose="020B0604020202020204" pitchFamily="34" charset="0"/>
              </a:rPr>
              <a:t>: </a:t>
            </a:r>
            <a:r>
              <a:rPr lang="en-US" sz="4000" b="1" i="1" kern="1200" dirty="0" err="1">
                <a:solidFill>
                  <a:schemeClr val="accent4"/>
                </a:solidFill>
                <a:latin typeface="Arial" panose="020B0604020202020204" pitchFamily="34" charset="0"/>
                <a:cs typeface="Arial" panose="020B0604020202020204" pitchFamily="34" charset="0"/>
              </a:rPr>
              <a:t>indicateurs</a:t>
            </a:r>
            <a:r>
              <a:rPr lang="en-US" sz="4000" b="1" i="1" kern="1200" dirty="0">
                <a:solidFill>
                  <a:schemeClr val="accent4"/>
                </a:solidFill>
                <a:latin typeface="Arial" panose="020B0604020202020204" pitchFamily="34" charset="0"/>
                <a:cs typeface="Arial" panose="020B0604020202020204" pitchFamily="34" charset="0"/>
              </a:rPr>
              <a:t> </a:t>
            </a:r>
            <a:r>
              <a:rPr lang="en-US" sz="4000" b="1" i="1" kern="1200" dirty="0" err="1">
                <a:solidFill>
                  <a:schemeClr val="accent4"/>
                </a:solidFill>
                <a:latin typeface="Arial" panose="020B0604020202020204" pitchFamily="34" charset="0"/>
                <a:cs typeface="Arial" panose="020B0604020202020204" pitchFamily="34" charset="0"/>
              </a:rPr>
              <a:t>clés</a:t>
            </a:r>
            <a:r>
              <a:rPr lang="en-US" sz="4000" b="1" i="1" kern="1200" dirty="0">
                <a:solidFill>
                  <a:schemeClr val="accent4"/>
                </a:solidFill>
                <a:latin typeface="Arial" panose="020B0604020202020204" pitchFamily="34" charset="0"/>
                <a:cs typeface="Arial" panose="020B0604020202020204" pitchFamily="34" charset="0"/>
              </a:rPr>
              <a:t> et constats</a:t>
            </a:r>
          </a:p>
        </p:txBody>
      </p:sp>
      <p:sp>
        <p:nvSpPr>
          <p:cNvPr id="18" name="Rectangle 17">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9" name="ZoneTexte 5">
            <a:extLst>
              <a:ext uri="{FF2B5EF4-FFF2-40B4-BE49-F238E27FC236}">
                <a16:creationId xmlns:a16="http://schemas.microsoft.com/office/drawing/2014/main" id="{C98FE3D1-69F5-94B9-4895-3BF3EDF8B766}"/>
              </a:ext>
            </a:extLst>
          </p:cNvPr>
          <p:cNvGraphicFramePr/>
          <p:nvPr>
            <p:extLst>
              <p:ext uri="{D42A27DB-BD31-4B8C-83A1-F6EECF244321}">
                <p14:modId xmlns:p14="http://schemas.microsoft.com/office/powerpoint/2010/main" val="221378052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C2181235-9730-4C7B-D87C-ACD454C65CB4}"/>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422613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4CC214B-0A94-40BF-2CA1-71DA43C6C41B}"/>
              </a:ext>
            </a:extLst>
          </p:cNvPr>
          <p:cNvSpPr>
            <a:spLocks noGrp="1"/>
          </p:cNvSpPr>
          <p:nvPr>
            <p:ph type="title"/>
          </p:nvPr>
        </p:nvSpPr>
        <p:spPr>
          <a:xfrm>
            <a:off x="1313724" y="552279"/>
            <a:ext cx="10044023" cy="877729"/>
          </a:xfrm>
        </p:spPr>
        <p:txBody>
          <a:bodyPr anchor="ctr">
            <a:normAutofit/>
          </a:bodyPr>
          <a:lstStyle/>
          <a:p>
            <a:r>
              <a:rPr lang="fr-FR" sz="4000" dirty="0">
                <a:solidFill>
                  <a:srgbClr val="FFFFFF"/>
                </a:solidFill>
                <a:latin typeface="Arial" panose="020B0604020202020204" pitchFamily="34" charset="0"/>
                <a:cs typeface="Arial" panose="020B0604020202020204" pitchFamily="34" charset="0"/>
              </a:rPr>
              <a:t>Synthèse des résultats de la recherche</a:t>
            </a:r>
          </a:p>
        </p:txBody>
      </p:sp>
      <p:graphicFrame>
        <p:nvGraphicFramePr>
          <p:cNvPr id="6" name="Espace réservé du contenu 2">
            <a:extLst>
              <a:ext uri="{FF2B5EF4-FFF2-40B4-BE49-F238E27FC236}">
                <a16:creationId xmlns:a16="http://schemas.microsoft.com/office/drawing/2014/main" id="{84719AA9-3BAB-05BE-7BD2-CA7E49DD7A56}"/>
              </a:ext>
            </a:extLst>
          </p:cNvPr>
          <p:cNvGraphicFramePr>
            <a:graphicFrameLocks noGrp="1"/>
          </p:cNvGraphicFramePr>
          <p:nvPr>
            <p:ph idx="1"/>
            <p:extLst>
              <p:ext uri="{D42A27DB-BD31-4B8C-83A1-F6EECF244321}">
                <p14:modId xmlns:p14="http://schemas.microsoft.com/office/powerpoint/2010/main" val="363681441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3D1E1E54-997E-6AEF-052B-3B6A90D54102}"/>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2759153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BA564D-2F6C-F913-08D5-7BD4DCD8C39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ZoneTexte 3">
            <a:extLst>
              <a:ext uri="{FF2B5EF4-FFF2-40B4-BE49-F238E27FC236}">
                <a16:creationId xmlns:a16="http://schemas.microsoft.com/office/drawing/2014/main" id="{D9C45344-ECA8-F1F0-7965-BFEE1CA7E555}"/>
              </a:ext>
            </a:extLst>
          </p:cNvPr>
          <p:cNvGraphicFramePr/>
          <p:nvPr>
            <p:extLst>
              <p:ext uri="{D42A27DB-BD31-4B8C-83A1-F6EECF244321}">
                <p14:modId xmlns:p14="http://schemas.microsoft.com/office/powerpoint/2010/main" val="525168675"/>
              </p:ext>
            </p:extLst>
          </p:nvPr>
        </p:nvGraphicFramePr>
        <p:xfrm>
          <a:off x="-449483" y="664693"/>
          <a:ext cx="13090966" cy="5365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ZoneTexte 10">
            <a:extLst>
              <a:ext uri="{FF2B5EF4-FFF2-40B4-BE49-F238E27FC236}">
                <a16:creationId xmlns:a16="http://schemas.microsoft.com/office/drawing/2014/main" id="{AEB730FD-5AC7-0DC2-4E67-63B26A942F7C}"/>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402881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ronomètre">
            <a:extLst>
              <a:ext uri="{FF2B5EF4-FFF2-40B4-BE49-F238E27FC236}">
                <a16:creationId xmlns:a16="http://schemas.microsoft.com/office/drawing/2014/main" id="{7F98E5A7-8224-CDE9-0C2C-EFE12963D6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828" y="1410905"/>
            <a:ext cx="2856295" cy="2856295"/>
          </a:xfrm>
          <a:prstGeom prst="rect">
            <a:avLst/>
          </a:prstGeom>
        </p:spPr>
      </p:pic>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texte 2">
            <a:extLst>
              <a:ext uri="{FF2B5EF4-FFF2-40B4-BE49-F238E27FC236}">
                <a16:creationId xmlns:a16="http://schemas.microsoft.com/office/drawing/2014/main" id="{1AA37B39-924E-431B-0075-21C38B8C0DC3}"/>
              </a:ext>
            </a:extLst>
          </p:cNvPr>
          <p:cNvSpPr>
            <a:spLocks noGrp="1"/>
          </p:cNvSpPr>
          <p:nvPr>
            <p:ph type="body" idx="1"/>
          </p:nvPr>
        </p:nvSpPr>
        <p:spPr>
          <a:xfrm>
            <a:off x="5159147" y="754576"/>
            <a:ext cx="6193520" cy="1312657"/>
          </a:xfrm>
        </p:spPr>
        <p:txBody>
          <a:bodyPr vert="horz" lIns="91440" tIns="45720" rIns="91440" bIns="45720" rtlCol="0" anchor="t">
            <a:noAutofit/>
          </a:bodyPr>
          <a:lstStyle/>
          <a:p>
            <a:pPr marL="342900" indent="-342900" algn="just">
              <a:lnSpc>
                <a:spcPct val="150000"/>
              </a:lnSpc>
              <a:buFontTx/>
              <a:buChar char="-"/>
            </a:pPr>
            <a:r>
              <a:rPr lang="en-US" dirty="0">
                <a:solidFill>
                  <a:schemeClr val="tx1"/>
                </a:solidFill>
                <a:latin typeface="Arial" panose="020B0604020202020204" pitchFamily="34" charset="0"/>
                <a:cs typeface="Arial" panose="020B0604020202020204" pitchFamily="34" charset="0"/>
              </a:rPr>
              <a:t>Maximiser les </a:t>
            </a:r>
            <a:r>
              <a:rPr lang="en-US" dirty="0" err="1">
                <a:solidFill>
                  <a:schemeClr val="tx1"/>
                </a:solidFill>
                <a:latin typeface="Arial" panose="020B0604020202020204" pitchFamily="34" charset="0"/>
                <a:cs typeface="Arial" panose="020B0604020202020204" pitchFamily="34" charset="0"/>
              </a:rPr>
              <a:t>avantages</a:t>
            </a:r>
            <a:r>
              <a:rPr lang="en-US" dirty="0">
                <a:solidFill>
                  <a:schemeClr val="tx1"/>
                </a:solidFill>
                <a:latin typeface="Arial" panose="020B0604020202020204" pitchFamily="34" charset="0"/>
                <a:cs typeface="Arial" panose="020B0604020202020204" pitchFamily="34" charset="0"/>
              </a:rPr>
              <a:t> des </a:t>
            </a:r>
            <a:r>
              <a:rPr lang="en-US" dirty="0" err="1">
                <a:solidFill>
                  <a:schemeClr val="tx1"/>
                </a:solidFill>
                <a:latin typeface="Arial" panose="020B0604020202020204" pitchFamily="34" charset="0"/>
                <a:cs typeface="Arial" panose="020B0604020202020204" pitchFamily="34" charset="0"/>
              </a:rPr>
              <a:t>outils</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numériques</a:t>
            </a:r>
            <a:r>
              <a:rPr lang="en-US" dirty="0">
                <a:solidFill>
                  <a:schemeClr val="tx1"/>
                </a:solidFill>
                <a:latin typeface="Arial" panose="020B0604020202020204" pitchFamily="34" charset="0"/>
                <a:cs typeface="Arial" panose="020B0604020202020204" pitchFamily="34" charset="0"/>
              </a:rPr>
              <a:t> pour un </a:t>
            </a:r>
            <a:r>
              <a:rPr lang="en-US" dirty="0" err="1">
                <a:solidFill>
                  <a:schemeClr val="tx1"/>
                </a:solidFill>
                <a:latin typeface="Arial" panose="020B0604020202020204" pitchFamily="34" charset="0"/>
                <a:cs typeface="Arial" panose="020B0604020202020204" pitchFamily="34" charset="0"/>
              </a:rPr>
              <a:t>apprentissage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enrichi</a:t>
            </a:r>
            <a:r>
              <a:rPr lang="en-US" dirty="0">
                <a:solidFill>
                  <a:schemeClr val="tx1"/>
                </a:solidFill>
                <a:latin typeface="Arial" panose="020B0604020202020204" pitchFamily="34" charset="0"/>
                <a:cs typeface="Arial" panose="020B0604020202020204" pitchFamily="34" charset="0"/>
              </a:rPr>
              <a:t> et un bien-</a:t>
            </a:r>
            <a:r>
              <a:rPr lang="en-US" dirty="0" err="1">
                <a:solidFill>
                  <a:schemeClr val="tx1"/>
                </a:solidFill>
                <a:latin typeface="Arial" panose="020B0604020202020204" pitchFamily="34" charset="0"/>
                <a:cs typeface="Arial" panose="020B0604020202020204" pitchFamily="34" charset="0"/>
              </a:rPr>
              <a:t>être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accru</a:t>
            </a:r>
            <a:endParaRPr lang="en-US" dirty="0">
              <a:solidFill>
                <a:schemeClr val="tx1"/>
              </a:solidFill>
              <a:latin typeface="Arial" panose="020B0604020202020204" pitchFamily="34" charset="0"/>
              <a:cs typeface="Arial" panose="020B0604020202020204" pitchFamily="34" charset="0"/>
            </a:endParaRPr>
          </a:p>
          <a:p>
            <a:pPr marL="342900" indent="-342900" algn="just">
              <a:lnSpc>
                <a:spcPct val="150000"/>
              </a:lnSpc>
              <a:buFontTx/>
              <a:buChar char="-"/>
            </a:pPr>
            <a:r>
              <a:rPr lang="en-US" dirty="0" err="1">
                <a:solidFill>
                  <a:schemeClr val="tx1"/>
                </a:solidFill>
                <a:latin typeface="Arial" panose="020B0604020202020204" pitchFamily="34" charset="0"/>
                <a:cs typeface="Arial" panose="020B0604020202020204" pitchFamily="34" charset="0"/>
              </a:rPr>
              <a:t>Développer</a:t>
            </a:r>
            <a:r>
              <a:rPr lang="en-US" dirty="0">
                <a:solidFill>
                  <a:schemeClr val="tx1"/>
                </a:solidFill>
                <a:latin typeface="Arial" panose="020B0604020202020204" pitchFamily="34" charset="0"/>
                <a:cs typeface="Arial" panose="020B0604020202020204" pitchFamily="34" charset="0"/>
              </a:rPr>
              <a:t> une </a:t>
            </a:r>
            <a:r>
              <a:rPr lang="en-US" dirty="0" err="1">
                <a:solidFill>
                  <a:schemeClr val="tx1"/>
                </a:solidFill>
                <a:latin typeface="Arial" panose="020B0604020202020204" pitchFamily="34" charset="0"/>
                <a:cs typeface="Arial" panose="020B0604020202020204" pitchFamily="34" charset="0"/>
              </a:rPr>
              <a:t>approche</a:t>
            </a:r>
            <a:r>
              <a:rPr lang="en-US" dirty="0">
                <a:solidFill>
                  <a:schemeClr val="tx1"/>
                </a:solidFill>
                <a:latin typeface="Arial" panose="020B0604020202020204" pitchFamily="34" charset="0"/>
                <a:cs typeface="Arial" panose="020B0604020202020204" pitchFamily="34" charset="0"/>
              </a:rPr>
              <a:t> reflexive de </a:t>
            </a:r>
            <a:r>
              <a:rPr lang="en-US" dirty="0" err="1">
                <a:solidFill>
                  <a:schemeClr val="tx1"/>
                </a:solidFill>
                <a:latin typeface="Arial" panose="020B0604020202020204" pitchFamily="34" charset="0"/>
                <a:cs typeface="Arial" panose="020B0604020202020204" pitchFamily="34" charset="0"/>
              </a:rPr>
              <a:t>votre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utlisation</a:t>
            </a:r>
            <a:r>
              <a:rPr lang="en-US" dirty="0">
                <a:solidFill>
                  <a:schemeClr val="tx1"/>
                </a:solidFill>
                <a:latin typeface="Arial" panose="020B0604020202020204" pitchFamily="34" charset="0"/>
                <a:cs typeface="Arial" panose="020B0604020202020204" pitchFamily="34" charset="0"/>
              </a:rPr>
              <a:t> des technologies</a:t>
            </a:r>
          </a:p>
          <a:p>
            <a:pPr marL="342900" indent="-342900" algn="just">
              <a:lnSpc>
                <a:spcPct val="150000"/>
              </a:lnSpc>
              <a:buFontTx/>
              <a:buChar char="-"/>
            </a:pPr>
            <a:r>
              <a:rPr lang="en-US" dirty="0" err="1">
                <a:solidFill>
                  <a:schemeClr val="tx1"/>
                </a:solidFill>
                <a:latin typeface="Arial" panose="020B0604020202020204" pitchFamily="34" charset="0"/>
                <a:cs typeface="Arial" panose="020B0604020202020204" pitchFamily="34" charset="0"/>
              </a:rPr>
              <a:t>Promouvoir</a:t>
            </a:r>
            <a:r>
              <a:rPr lang="en-US" dirty="0">
                <a:solidFill>
                  <a:schemeClr val="tx1"/>
                </a:solidFill>
                <a:latin typeface="Arial" panose="020B0604020202020204" pitchFamily="34" charset="0"/>
                <a:cs typeface="Arial" panose="020B0604020202020204" pitchFamily="34" charset="0"/>
              </a:rPr>
              <a:t> le bien-</a:t>
            </a:r>
            <a:r>
              <a:rPr lang="en-US" dirty="0" err="1">
                <a:solidFill>
                  <a:schemeClr val="tx1"/>
                </a:solidFill>
                <a:latin typeface="Arial" panose="020B0604020202020204" pitchFamily="34" charset="0"/>
                <a:cs typeface="Arial" panose="020B0604020202020204" pitchFamily="34" charset="0"/>
              </a:rPr>
              <a:t>être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numériques</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auprès</a:t>
            </a:r>
            <a:r>
              <a:rPr lang="en-US" dirty="0">
                <a:solidFill>
                  <a:schemeClr val="tx1"/>
                </a:solidFill>
                <a:latin typeface="Arial" panose="020B0604020202020204" pitchFamily="34" charset="0"/>
                <a:cs typeface="Arial" panose="020B0604020202020204" pitchFamily="34" charset="0"/>
              </a:rPr>
              <a:t> des </a:t>
            </a:r>
            <a:r>
              <a:rPr lang="en-US" dirty="0" err="1">
                <a:solidFill>
                  <a:schemeClr val="tx1"/>
                </a:solidFill>
                <a:latin typeface="Arial" panose="020B0604020202020204" pitchFamily="34" charset="0"/>
                <a:cs typeface="Arial" panose="020B0604020202020204" pitchFamily="34" charset="0"/>
              </a:rPr>
              <a:t>étudiants</a:t>
            </a:r>
            <a:endParaRPr lang="en-US" dirty="0">
              <a:solidFill>
                <a:schemeClr val="tx1"/>
              </a:solidFill>
              <a:latin typeface="Arial" panose="020B0604020202020204" pitchFamily="34" charset="0"/>
              <a:cs typeface="Arial" panose="020B0604020202020204" pitchFamily="34" charset="0"/>
            </a:endParaRPr>
          </a:p>
          <a:p>
            <a:pPr marL="342900" indent="-342900" algn="just">
              <a:lnSpc>
                <a:spcPct val="150000"/>
              </a:lnSpc>
              <a:buFontTx/>
              <a:buChar char="-"/>
            </a:pPr>
            <a:r>
              <a:rPr lang="en-US" dirty="0" err="1">
                <a:solidFill>
                  <a:schemeClr val="tx1"/>
                </a:solidFill>
                <a:latin typeface="Arial" panose="020B0604020202020204" pitchFamily="34" charset="0"/>
                <a:cs typeface="Arial" panose="020B0604020202020204" pitchFamily="34" charset="0"/>
              </a:rPr>
              <a:t>Partager</a:t>
            </a:r>
            <a:r>
              <a:rPr lang="en-US" dirty="0">
                <a:solidFill>
                  <a:schemeClr val="tx1"/>
                </a:solidFill>
                <a:latin typeface="Arial" panose="020B0604020202020204" pitchFamily="34" charset="0"/>
                <a:cs typeface="Arial" panose="020B0604020202020204" pitchFamily="34" charset="0"/>
              </a:rPr>
              <a:t> des experiences et des </a:t>
            </a:r>
            <a:r>
              <a:rPr lang="en-US" dirty="0" err="1">
                <a:solidFill>
                  <a:schemeClr val="tx1"/>
                </a:solidFill>
                <a:latin typeface="Arial" panose="020B0604020202020204" pitchFamily="34" charset="0"/>
                <a:cs typeface="Arial" panose="020B0604020202020204" pitchFamily="34" charset="0"/>
              </a:rPr>
              <a:t>bonnes</a:t>
            </a:r>
            <a:r>
              <a:rPr lang="en-US" dirty="0">
                <a:solidFill>
                  <a:schemeClr val="tx1"/>
                </a:solidFill>
                <a:latin typeface="Arial" panose="020B0604020202020204" pitchFamily="34" charset="0"/>
                <a:cs typeface="Arial" panose="020B0604020202020204" pitchFamily="34" charset="0"/>
              </a:rPr>
              <a:t> pratiques avec </a:t>
            </a:r>
            <a:r>
              <a:rPr lang="en-US" dirty="0" err="1">
                <a:solidFill>
                  <a:schemeClr val="tx1"/>
                </a:solidFill>
                <a:latin typeface="Arial" panose="020B0604020202020204" pitchFamily="34" charset="0"/>
                <a:cs typeface="Arial" panose="020B0604020202020204" pitchFamily="34" charset="0"/>
              </a:rPr>
              <a:t>d’autres</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enseignants</a:t>
            </a:r>
            <a:r>
              <a:rPr lang="en-US" dirty="0">
                <a:solidFill>
                  <a:schemeClr val="tx1"/>
                </a:solidFill>
                <a:latin typeface="Arial" panose="020B0604020202020204" pitchFamily="34" charset="0"/>
                <a:cs typeface="Arial" panose="020B0604020202020204" pitchFamily="34" charset="0"/>
              </a:rPr>
              <a:t>.</a:t>
            </a:r>
          </a:p>
          <a:p>
            <a:pPr marL="342900" indent="-342900" algn="just">
              <a:lnSpc>
                <a:spcPct val="150000"/>
              </a:lnSpc>
              <a:buFontTx/>
              <a:buChar char="-"/>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045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B34C9B-CEBB-0E33-9E13-7DAB923A4B8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FA64AB7F-F428-DE90-5C07-407D32C07A61}"/>
              </a:ext>
            </a:extLst>
          </p:cNvPr>
          <p:cNvSpPr txBox="1"/>
          <p:nvPr/>
        </p:nvSpPr>
        <p:spPr>
          <a:xfrm>
            <a:off x="925975" y="1099595"/>
            <a:ext cx="10382491" cy="5131562"/>
          </a:xfrm>
          <a:prstGeom prst="rect">
            <a:avLst/>
          </a:prstGeom>
        </p:spPr>
        <p:txBody>
          <a:bodyPr vert="horz" lIns="91440" tIns="45720" rIns="91440" bIns="45720" rtlCol="0" anchor="t">
            <a:normAutofit/>
          </a:bodyPr>
          <a:lstStyle/>
          <a:p>
            <a:pPr>
              <a:lnSpc>
                <a:spcPct val="150000"/>
              </a:lnSpc>
              <a:spcAft>
                <a:spcPts val="600"/>
              </a:spcAft>
            </a:pPr>
            <a:r>
              <a:rPr lang="en-US" sz="2400" b="1" i="1" dirty="0" err="1">
                <a:latin typeface="Arial" panose="020B0604020202020204" pitchFamily="34" charset="0"/>
                <a:cs typeface="Arial" panose="020B0604020202020204" pitchFamily="34" charset="0"/>
              </a:rPr>
              <a:t>Réponse</a:t>
            </a:r>
            <a:r>
              <a:rPr lang="en-US" sz="2400" b="1" i="1" dirty="0">
                <a:latin typeface="Arial" panose="020B0604020202020204" pitchFamily="34" charset="0"/>
                <a:cs typeface="Arial" panose="020B0604020202020204" pitchFamily="34" charset="0"/>
              </a:rPr>
              <a:t> à </a:t>
            </a:r>
            <a:r>
              <a:rPr lang="en-US" sz="2400" b="1" i="1" dirty="0" err="1">
                <a:latin typeface="Arial" panose="020B0604020202020204" pitchFamily="34" charset="0"/>
                <a:cs typeface="Arial" panose="020B0604020202020204" pitchFamily="34" charset="0"/>
              </a:rPr>
              <a:t>l’hypothèse</a:t>
            </a:r>
            <a:r>
              <a:rPr lang="en-US" sz="2400" b="1" i="1" dirty="0">
                <a:latin typeface="Arial" panose="020B0604020202020204" pitchFamily="34" charset="0"/>
                <a:cs typeface="Arial" panose="020B0604020202020204" pitchFamily="34" charset="0"/>
              </a:rPr>
              <a:t> de </a:t>
            </a:r>
            <a:r>
              <a:rPr lang="en-US" sz="2400" b="1" i="1" dirty="0" err="1">
                <a:latin typeface="Arial" panose="020B0604020202020204" pitchFamily="34" charset="0"/>
                <a:cs typeface="Arial" panose="020B0604020202020204" pitchFamily="34" charset="0"/>
              </a:rPr>
              <a:t>départ</a:t>
            </a:r>
            <a:r>
              <a:rPr lang="en-US" sz="2400" b="1" i="1" dirty="0">
                <a:latin typeface="Arial" panose="020B0604020202020204" pitchFamily="34" charset="0"/>
                <a:cs typeface="Arial" panose="020B0604020202020204" pitchFamily="34" charset="0"/>
              </a:rPr>
              <a:t>: </a:t>
            </a:r>
          </a:p>
          <a:p>
            <a:pPr>
              <a:lnSpc>
                <a:spcPct val="150000"/>
              </a:lnSpc>
              <a:spcAft>
                <a:spcPts val="600"/>
              </a:spcAft>
            </a:pP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US" sz="2400" dirty="0">
                <a:latin typeface="Arial" panose="020B0604020202020204" pitchFamily="34" charset="0"/>
                <a:cs typeface="Arial" panose="020B0604020202020204" pitchFamily="34" charset="0"/>
              </a:rPr>
              <a:t>Il </a:t>
            </a:r>
            <a:r>
              <a:rPr lang="en-US" sz="2400" dirty="0" err="1">
                <a:latin typeface="Arial" panose="020B0604020202020204" pitchFamily="34" charset="0"/>
                <a:cs typeface="Arial" panose="020B0604020202020204" pitchFamily="34" charset="0"/>
              </a:rPr>
              <a:t>est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nécessaire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d’intégrer</a:t>
            </a:r>
            <a:r>
              <a:rPr lang="en-US" sz="2400" dirty="0">
                <a:latin typeface="Arial" panose="020B0604020202020204" pitchFamily="34" charset="0"/>
                <a:cs typeface="Arial" panose="020B0604020202020204" pitchFamily="34" charset="0"/>
              </a:rPr>
              <a:t> le bien-</a:t>
            </a:r>
            <a:r>
              <a:rPr lang="en-US" sz="2400" dirty="0" err="1">
                <a:latin typeface="Arial" panose="020B0604020202020204" pitchFamily="34" charset="0"/>
                <a:cs typeface="Arial" panose="020B0604020202020204" pitchFamily="34" charset="0"/>
              </a:rPr>
              <a:t>être</a:t>
            </a:r>
            <a:r>
              <a:rPr lang="en-US" sz="2400" dirty="0">
                <a:latin typeface="Arial" panose="020B0604020202020204" pitchFamily="34" charset="0"/>
                <a:cs typeface="Arial" panose="020B0604020202020204" pitchFamily="34" charset="0"/>
              </a:rPr>
              <a:t> numérique dans les </a:t>
            </a:r>
            <a:r>
              <a:rPr lang="en-US" sz="2400" dirty="0" err="1">
                <a:latin typeface="Arial" panose="020B0604020202020204" pitchFamily="34" charset="0"/>
                <a:cs typeface="Arial" panose="020B0604020202020204" pitchFamily="34" charset="0"/>
              </a:rPr>
              <a:t>programmes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d’études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afin</a:t>
            </a:r>
            <a:r>
              <a:rPr lang="en-US" sz="2400" dirty="0">
                <a:latin typeface="Arial" panose="020B0604020202020204" pitchFamily="34" charset="0"/>
                <a:cs typeface="Arial" panose="020B0604020202020204" pitchFamily="34" charset="0"/>
              </a:rPr>
              <a:t> de doter les </a:t>
            </a:r>
            <a:r>
              <a:rPr lang="en-US" sz="2400" dirty="0" err="1">
                <a:latin typeface="Arial" panose="020B0604020202020204" pitchFamily="34" charset="0"/>
                <a:cs typeface="Arial" panose="020B0604020202020204" pitchFamily="34" charset="0"/>
              </a:rPr>
              <a:t>étudiants</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compétences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nécessaires</a:t>
            </a:r>
            <a:r>
              <a:rPr lang="en-US" sz="2400" dirty="0">
                <a:latin typeface="Arial" panose="020B0604020202020204" pitchFamily="34" charset="0"/>
                <a:cs typeface="Arial" panose="020B0604020202020204" pitchFamily="34" charset="0"/>
              </a:rPr>
              <a:t> pour </a:t>
            </a:r>
            <a:r>
              <a:rPr lang="en-US" sz="2400" dirty="0" err="1">
                <a:latin typeface="Arial" panose="020B0604020202020204" pitchFamily="34" charset="0"/>
                <a:cs typeface="Arial" panose="020B0604020202020204" pitchFamily="34" charset="0"/>
              </a:rPr>
              <a:t>gérer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efficacement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leur</a:t>
            </a:r>
            <a:r>
              <a:rPr lang="en-US" sz="2400" dirty="0">
                <a:latin typeface="Arial" panose="020B0604020202020204" pitchFamily="34" charset="0"/>
                <a:cs typeface="Arial" panose="020B0604020202020204" pitchFamily="34" charset="0"/>
              </a:rPr>
              <a:t> usage du numérique et </a:t>
            </a:r>
            <a:r>
              <a:rPr lang="en-US" sz="2400" dirty="0" err="1">
                <a:latin typeface="Arial" panose="020B0604020202020204" pitchFamily="34" charset="0"/>
                <a:cs typeface="Arial" panose="020B0604020202020204" pitchFamily="34" charset="0"/>
              </a:rPr>
              <a:t>préserver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leur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équilibre</a:t>
            </a:r>
            <a:r>
              <a:rPr lang="en-US" sz="2400" dirty="0">
                <a:latin typeface="Arial" panose="020B0604020202020204" pitchFamily="34" charset="0"/>
                <a:cs typeface="Arial" panose="020B0604020202020204" pitchFamily="34" charset="0"/>
              </a:rPr>
              <a:t>.</a:t>
            </a:r>
          </a:p>
        </p:txBody>
      </p:sp>
      <p:sp>
        <p:nvSpPr>
          <p:cNvPr id="11" name="ZoneTexte 10">
            <a:extLst>
              <a:ext uri="{FF2B5EF4-FFF2-40B4-BE49-F238E27FC236}">
                <a16:creationId xmlns:a16="http://schemas.microsoft.com/office/drawing/2014/main" id="{E5F9E849-9F77-AB7E-F4D3-BEB512006DCF}"/>
              </a:ext>
            </a:extLst>
          </p:cNvPr>
          <p:cNvSpPr txBox="1"/>
          <p:nvPr/>
        </p:nvSpPr>
        <p:spPr>
          <a:xfrm>
            <a:off x="3817809" y="68504"/>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935511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B22AC6-ADD5-4C0F-B39B-40DFE1207CE3}"/>
              </a:ext>
            </a:extLst>
          </p:cNvPr>
          <p:cNvSpPr>
            <a:spLocks noGrp="1"/>
          </p:cNvSpPr>
          <p:nvPr>
            <p:ph type="title"/>
          </p:nvPr>
        </p:nvSpPr>
        <p:spPr>
          <a:xfrm>
            <a:off x="1113810" y="2212848"/>
            <a:ext cx="4036334" cy="3304793"/>
          </a:xfrm>
        </p:spPr>
        <p:txBody>
          <a:bodyPr vert="horz" lIns="91440" tIns="45720" rIns="91440" bIns="45720" rtlCol="0" anchor="t">
            <a:normAutofit fontScale="90000"/>
          </a:bodyPr>
          <a:lstStyle/>
          <a:p>
            <a:pPr>
              <a:lnSpc>
                <a:spcPct val="150000"/>
              </a:lnSpc>
            </a:pPr>
            <a:r>
              <a:rPr lang="en-US" sz="4200" dirty="0">
                <a:latin typeface="Arial" panose="020B0604020202020204" pitchFamily="34" charset="0"/>
                <a:cs typeface="Arial" panose="020B0604020202020204" pitchFamily="34" charset="0"/>
              </a:rPr>
              <a:t>Les </a:t>
            </a:r>
            <a:r>
              <a:rPr lang="en-US" sz="4200" dirty="0" err="1">
                <a:latin typeface="Arial" panose="020B0604020202020204" pitchFamily="34" charset="0"/>
                <a:cs typeface="Arial" panose="020B0604020202020204" pitchFamily="34" charset="0"/>
              </a:rPr>
              <a:t>effets</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positifs</a:t>
            </a:r>
            <a:r>
              <a:rPr lang="en-US" sz="4200" dirty="0">
                <a:latin typeface="Arial" panose="020B0604020202020204" pitchFamily="34" charset="0"/>
                <a:cs typeface="Arial" panose="020B0604020202020204" pitchFamily="34" charset="0"/>
              </a:rPr>
              <a:t> et </a:t>
            </a:r>
            <a:r>
              <a:rPr lang="en-US" sz="4200" dirty="0" err="1">
                <a:latin typeface="Arial" panose="020B0604020202020204" pitchFamily="34" charset="0"/>
                <a:cs typeface="Arial" panose="020B0604020202020204" pitchFamily="34" charset="0"/>
              </a:rPr>
              <a:t>négatifs</a:t>
            </a:r>
            <a:r>
              <a:rPr lang="en-US" sz="4200" dirty="0">
                <a:latin typeface="Arial" panose="020B0604020202020204" pitchFamily="34" charset="0"/>
                <a:cs typeface="Arial" panose="020B0604020202020204" pitchFamily="34" charset="0"/>
              </a:rPr>
              <a:t> du numérique</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CF2CB3D8-F817-ABC9-CEE6-4F68E1E9074E}"/>
              </a:ext>
            </a:extLst>
          </p:cNvPr>
          <p:cNvPicPr>
            <a:picLocks noGrp="1" noChangeAspect="1"/>
          </p:cNvPicPr>
          <p:nvPr>
            <p:ph idx="1"/>
          </p:nvPr>
        </p:nvPicPr>
        <p:blipFill>
          <a:blip r:embed="rId3"/>
          <a:srcRect t="271"/>
          <a:stretch/>
        </p:blipFill>
        <p:spPr>
          <a:xfrm>
            <a:off x="5922492" y="666728"/>
            <a:ext cx="5536001" cy="5465791"/>
          </a:xfrm>
          <a:prstGeom prst="rect">
            <a:avLst/>
          </a:prstGeom>
        </p:spPr>
      </p:pic>
      <p:sp>
        <p:nvSpPr>
          <p:cNvPr id="6" name="ZoneTexte 5">
            <a:extLst>
              <a:ext uri="{FF2B5EF4-FFF2-40B4-BE49-F238E27FC236}">
                <a16:creationId xmlns:a16="http://schemas.microsoft.com/office/drawing/2014/main" id="{4F58548C-21A7-BA8A-F87E-AA30BCBDE784}"/>
              </a:ext>
            </a:extLst>
          </p:cNvPr>
          <p:cNvSpPr txBox="1"/>
          <p:nvPr/>
        </p:nvSpPr>
        <p:spPr>
          <a:xfrm>
            <a:off x="3204351" y="67117"/>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
        <p:nvSpPr>
          <p:cNvPr id="3" name="ZoneTexte 2">
            <a:extLst>
              <a:ext uri="{FF2B5EF4-FFF2-40B4-BE49-F238E27FC236}">
                <a16:creationId xmlns:a16="http://schemas.microsoft.com/office/drawing/2014/main" id="{AB6AA758-3972-3FE2-C639-9A6A32572E9C}"/>
              </a:ext>
            </a:extLst>
          </p:cNvPr>
          <p:cNvSpPr txBox="1"/>
          <p:nvPr/>
        </p:nvSpPr>
        <p:spPr>
          <a:xfrm>
            <a:off x="5922492" y="6079166"/>
            <a:ext cx="5536002" cy="307777"/>
          </a:xfrm>
          <a:prstGeom prst="rect">
            <a:avLst/>
          </a:prstGeom>
          <a:noFill/>
        </p:spPr>
        <p:txBody>
          <a:bodyPr wrap="square" rtlCol="0">
            <a:spAutoFit/>
          </a:bodyPr>
          <a:lstStyle/>
          <a:p>
            <a:pPr algn="ctr"/>
            <a:r>
              <a:rPr lang="fr-FR" sz="1400" b="1" i="1" dirty="0">
                <a:latin typeface="Arial" panose="020B0604020202020204" pitchFamily="34" charset="0"/>
                <a:cs typeface="Arial" panose="020B0604020202020204" pitchFamily="34" charset="0"/>
              </a:rPr>
              <a:t>Wagener, 2022</a:t>
            </a:r>
          </a:p>
        </p:txBody>
      </p:sp>
    </p:spTree>
    <p:extLst>
      <p:ext uri="{BB962C8B-B14F-4D97-AF65-F5344CB8AC3E}">
        <p14:creationId xmlns:p14="http://schemas.microsoft.com/office/powerpoint/2010/main" val="1254848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3D21A2-4F35-4843-041A-E8343F9B28F8}"/>
              </a:ext>
            </a:extLst>
          </p:cNvPr>
          <p:cNvSpPr>
            <a:spLocks noGrp="1"/>
          </p:cNvSpPr>
          <p:nvPr>
            <p:ph type="title"/>
          </p:nvPr>
        </p:nvSpPr>
        <p:spPr>
          <a:xfrm>
            <a:off x="838200" y="681037"/>
            <a:ext cx="10515600" cy="1325563"/>
          </a:xfrm>
        </p:spPr>
        <p:txBody>
          <a:bodyPr/>
          <a:lstStyle/>
          <a:p>
            <a:r>
              <a:rPr lang="fr-FR" dirty="0">
                <a:latin typeface="Arial" panose="020B0604020202020204" pitchFamily="34" charset="0"/>
                <a:cs typeface="Arial" panose="020B0604020202020204" pitchFamily="34" charset="0"/>
              </a:rPr>
              <a:t>Le mal-être numérique se manifeste par</a:t>
            </a:r>
          </a:p>
        </p:txBody>
      </p:sp>
      <p:graphicFrame>
        <p:nvGraphicFramePr>
          <p:cNvPr id="5" name="Espace réservé du contenu 4">
            <a:extLst>
              <a:ext uri="{FF2B5EF4-FFF2-40B4-BE49-F238E27FC236}">
                <a16:creationId xmlns:a16="http://schemas.microsoft.com/office/drawing/2014/main" id="{CC0E2494-86C9-DCD5-DC8B-1E25E64D5691}"/>
              </a:ext>
            </a:extLst>
          </p:cNvPr>
          <p:cNvGraphicFramePr>
            <a:graphicFrameLocks noGrp="1"/>
          </p:cNvGraphicFramePr>
          <p:nvPr>
            <p:ph idx="1"/>
            <p:extLst>
              <p:ext uri="{D42A27DB-BD31-4B8C-83A1-F6EECF244321}">
                <p14:modId xmlns:p14="http://schemas.microsoft.com/office/powerpoint/2010/main" val="2534384083"/>
              </p:ext>
            </p:extLst>
          </p:nvPr>
        </p:nvGraphicFramePr>
        <p:xfrm>
          <a:off x="-231112" y="1688122"/>
          <a:ext cx="12510198" cy="5169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B36DFE7B-1FA7-BEAF-57B9-36B682FA7EF1}"/>
              </a:ext>
            </a:extLst>
          </p:cNvPr>
          <p:cNvSpPr txBox="1"/>
          <p:nvPr/>
        </p:nvSpPr>
        <p:spPr>
          <a:xfrm>
            <a:off x="3631836" y="186355"/>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1457444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D4ADC36-2C83-2960-1B7D-1966E0CC915D}"/>
              </a:ext>
            </a:extLst>
          </p:cNvPr>
          <p:cNvSpPr>
            <a:spLocks noGrp="1"/>
          </p:cNvSpPr>
          <p:nvPr>
            <p:ph type="title"/>
          </p:nvPr>
        </p:nvSpPr>
        <p:spPr>
          <a:xfrm>
            <a:off x="836675" y="766410"/>
            <a:ext cx="10515600" cy="931762"/>
          </a:xfrm>
        </p:spPr>
        <p:txBody>
          <a:bodyPr>
            <a:normAutofit fontScale="90000"/>
          </a:bodyPr>
          <a:lstStyle/>
          <a:p>
            <a:pPr>
              <a:lnSpc>
                <a:spcPct val="150000"/>
              </a:lnSpc>
            </a:pPr>
            <a:r>
              <a:rPr lang="fr-FR" sz="3600" dirty="0">
                <a:latin typeface="Arial" panose="020B0604020202020204" pitchFamily="34" charset="0"/>
                <a:cs typeface="Arial" panose="020B0604020202020204" pitchFamily="34" charset="0"/>
              </a:rPr>
              <a:t>Les dimensions sur lesquels nous avons un impact pour apporter un bien-être numérique en tant qu’enseignant</a:t>
            </a:r>
          </a:p>
        </p:txBody>
      </p:sp>
      <p:graphicFrame>
        <p:nvGraphicFramePr>
          <p:cNvPr id="4" name="Espace réservé du contenu 3">
            <a:extLst>
              <a:ext uri="{FF2B5EF4-FFF2-40B4-BE49-F238E27FC236}">
                <a16:creationId xmlns:a16="http://schemas.microsoft.com/office/drawing/2014/main" id="{CEA31A42-53CA-2D58-18CE-293D617EE2C4}"/>
              </a:ext>
            </a:extLst>
          </p:cNvPr>
          <p:cNvGraphicFramePr>
            <a:graphicFrameLocks noGrp="1"/>
          </p:cNvGraphicFramePr>
          <p:nvPr>
            <p:ph idx="1"/>
            <p:extLst>
              <p:ext uri="{D42A27DB-BD31-4B8C-83A1-F6EECF244321}">
                <p14:modId xmlns:p14="http://schemas.microsoft.com/office/powerpoint/2010/main" val="1116664931"/>
              </p:ext>
            </p:extLst>
          </p:nvPr>
        </p:nvGraphicFramePr>
        <p:xfrm>
          <a:off x="-274354" y="1900102"/>
          <a:ext cx="12463305" cy="502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7669D976-3189-06FE-97B0-023CA6554217}"/>
              </a:ext>
            </a:extLst>
          </p:cNvPr>
          <p:cNvSpPr txBox="1"/>
          <p:nvPr/>
        </p:nvSpPr>
        <p:spPr>
          <a:xfrm>
            <a:off x="3584398" y="120079"/>
            <a:ext cx="6015261"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Tree>
    <p:extLst>
      <p:ext uri="{BB962C8B-B14F-4D97-AF65-F5344CB8AC3E}">
        <p14:creationId xmlns:p14="http://schemas.microsoft.com/office/powerpoint/2010/main" val="2615624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7CF16-5903-84DC-30FC-69B35E329F85}"/>
              </a:ext>
            </a:extLst>
          </p:cNvPr>
          <p:cNvSpPr>
            <a:spLocks noGrp="1"/>
          </p:cNvSpPr>
          <p:nvPr>
            <p:ph type="title"/>
          </p:nvPr>
        </p:nvSpPr>
        <p:spPr>
          <a:xfrm>
            <a:off x="838200" y="1082302"/>
            <a:ext cx="10515600" cy="1893980"/>
          </a:xfrm>
        </p:spPr>
        <p:txBody>
          <a:bodyPr>
            <a:noAutofit/>
          </a:bodyPr>
          <a:lstStyle/>
          <a:p>
            <a:pPr algn="just">
              <a:lnSpc>
                <a:spcPct val="150000"/>
              </a:lnSpc>
            </a:pPr>
            <a:r>
              <a:rPr lang="fr-FR" sz="3600">
                <a:latin typeface="Arial" panose="020B0604020202020204" pitchFamily="34" charset="0"/>
                <a:cs typeface="Arial" panose="020B0604020202020204" pitchFamily="34" charset="0"/>
              </a:rPr>
              <a:t>Pour promouvoir un usage sain du numérique, il est important de mettre en avant les valeurs suivantes:  </a:t>
            </a:r>
          </a:p>
        </p:txBody>
      </p:sp>
      <p:graphicFrame>
        <p:nvGraphicFramePr>
          <p:cNvPr id="5" name="Espace réservé du contenu 2">
            <a:extLst>
              <a:ext uri="{FF2B5EF4-FFF2-40B4-BE49-F238E27FC236}">
                <a16:creationId xmlns:a16="http://schemas.microsoft.com/office/drawing/2014/main" id="{1BCF39C1-B485-59D9-1F11-0635B5874950}"/>
              </a:ext>
            </a:extLst>
          </p:cNvPr>
          <p:cNvGraphicFramePr>
            <a:graphicFrameLocks noGrp="1"/>
          </p:cNvGraphicFramePr>
          <p:nvPr>
            <p:ph idx="1"/>
            <p:extLst>
              <p:ext uri="{D42A27DB-BD31-4B8C-83A1-F6EECF244321}">
                <p14:modId xmlns:p14="http://schemas.microsoft.com/office/powerpoint/2010/main" val="1922292224"/>
              </p:ext>
            </p:extLst>
          </p:nvPr>
        </p:nvGraphicFramePr>
        <p:xfrm>
          <a:off x="838200" y="3281081"/>
          <a:ext cx="10515600" cy="2895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EC713283-33B9-874A-BD55-31219934BE84}"/>
              </a:ext>
            </a:extLst>
          </p:cNvPr>
          <p:cNvSpPr txBox="1"/>
          <p:nvPr/>
        </p:nvSpPr>
        <p:spPr>
          <a:xfrm>
            <a:off x="3631836" y="186355"/>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Comprendre les enjeux</a:t>
            </a:r>
          </a:p>
        </p:txBody>
      </p:sp>
      <p:sp>
        <p:nvSpPr>
          <p:cNvPr id="6" name="ZoneTexte 5">
            <a:extLst>
              <a:ext uri="{FF2B5EF4-FFF2-40B4-BE49-F238E27FC236}">
                <a16:creationId xmlns:a16="http://schemas.microsoft.com/office/drawing/2014/main" id="{FCADCC87-B66F-FE76-6258-91D52C54373F}"/>
              </a:ext>
            </a:extLst>
          </p:cNvPr>
          <p:cNvSpPr txBox="1"/>
          <p:nvPr/>
        </p:nvSpPr>
        <p:spPr>
          <a:xfrm>
            <a:off x="838200" y="6148425"/>
            <a:ext cx="3249706" cy="523220"/>
          </a:xfrm>
          <a:prstGeom prst="rect">
            <a:avLst/>
          </a:prstGeom>
          <a:noFill/>
        </p:spPr>
        <p:txBody>
          <a:bodyPr wrap="square" rtlCol="0">
            <a:spAutoFit/>
          </a:bodyPr>
          <a:lstStyle/>
          <a:p>
            <a:pPr algn="ctr"/>
            <a:r>
              <a:rPr lang="fr-FR" sz="2800" b="1">
                <a:solidFill>
                  <a:schemeClr val="accent5"/>
                </a:solidFill>
                <a:latin typeface="Chalkboard SE" panose="03050602040202020205" pitchFamily="66" charset="77"/>
                <a:cs typeface="Dreaming Outloud Script Pro" panose="03050502040304050704" pitchFamily="66" charset="77"/>
              </a:rPr>
              <a:t>TOLÉRANCE</a:t>
            </a:r>
          </a:p>
        </p:txBody>
      </p:sp>
      <p:sp>
        <p:nvSpPr>
          <p:cNvPr id="7" name="ZoneTexte 6">
            <a:extLst>
              <a:ext uri="{FF2B5EF4-FFF2-40B4-BE49-F238E27FC236}">
                <a16:creationId xmlns:a16="http://schemas.microsoft.com/office/drawing/2014/main" id="{BCB18BD1-1109-E834-61F0-D1A043364FD3}"/>
              </a:ext>
            </a:extLst>
          </p:cNvPr>
          <p:cNvSpPr txBox="1"/>
          <p:nvPr/>
        </p:nvSpPr>
        <p:spPr>
          <a:xfrm>
            <a:off x="4606783" y="6148425"/>
            <a:ext cx="3249706" cy="523220"/>
          </a:xfrm>
          <a:prstGeom prst="rect">
            <a:avLst/>
          </a:prstGeom>
          <a:noFill/>
        </p:spPr>
        <p:txBody>
          <a:bodyPr wrap="square" rtlCol="0">
            <a:spAutoFit/>
          </a:bodyPr>
          <a:lstStyle/>
          <a:p>
            <a:pPr algn="ctr"/>
            <a:r>
              <a:rPr lang="fr-FR" sz="2800" b="1">
                <a:solidFill>
                  <a:schemeClr val="accent5"/>
                </a:solidFill>
                <a:latin typeface="Chalkboard SE" panose="03050602040202020205" pitchFamily="66" charset="77"/>
                <a:cs typeface="Dreaming Outloud Script Pro" panose="03050502040304050704" pitchFamily="66" charset="77"/>
              </a:rPr>
              <a:t>RESPECT</a:t>
            </a:r>
          </a:p>
        </p:txBody>
      </p:sp>
      <p:sp>
        <p:nvSpPr>
          <p:cNvPr id="8" name="ZoneTexte 7">
            <a:extLst>
              <a:ext uri="{FF2B5EF4-FFF2-40B4-BE49-F238E27FC236}">
                <a16:creationId xmlns:a16="http://schemas.microsoft.com/office/drawing/2014/main" id="{648C9F0F-6E59-9390-DEE6-D50FA3B37CCD}"/>
              </a:ext>
            </a:extLst>
          </p:cNvPr>
          <p:cNvSpPr txBox="1"/>
          <p:nvPr/>
        </p:nvSpPr>
        <p:spPr>
          <a:xfrm>
            <a:off x="8104094" y="6162694"/>
            <a:ext cx="3249706" cy="523220"/>
          </a:xfrm>
          <a:prstGeom prst="rect">
            <a:avLst/>
          </a:prstGeom>
          <a:noFill/>
        </p:spPr>
        <p:txBody>
          <a:bodyPr wrap="square" rtlCol="0">
            <a:spAutoFit/>
          </a:bodyPr>
          <a:lstStyle/>
          <a:p>
            <a:pPr algn="ctr"/>
            <a:r>
              <a:rPr lang="fr-FR" sz="2800" b="1">
                <a:solidFill>
                  <a:schemeClr val="accent5"/>
                </a:solidFill>
                <a:latin typeface="Chalkboard SE" panose="03050602040202020205" pitchFamily="66" charset="77"/>
                <a:cs typeface="Dreaming Outloud Script Pro" panose="03050502040304050704" pitchFamily="66" charset="77"/>
              </a:rPr>
              <a:t>BIENVEILLANCE</a:t>
            </a:r>
          </a:p>
        </p:txBody>
      </p:sp>
    </p:spTree>
    <p:extLst>
      <p:ext uri="{BB962C8B-B14F-4D97-AF65-F5344CB8AC3E}">
        <p14:creationId xmlns:p14="http://schemas.microsoft.com/office/powerpoint/2010/main" val="1032784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Espace réservé du contenu 3">
            <a:extLst>
              <a:ext uri="{FF2B5EF4-FFF2-40B4-BE49-F238E27FC236}">
                <a16:creationId xmlns:a16="http://schemas.microsoft.com/office/drawing/2014/main" id="{BA9AB15C-2291-3B98-8B81-25115E0E4D19}"/>
              </a:ext>
            </a:extLst>
          </p:cNvPr>
          <p:cNvPicPr>
            <a:picLocks noChangeAspect="1"/>
          </p:cNvPicPr>
          <p:nvPr/>
        </p:nvPicPr>
        <p:blipFill>
          <a:blip r:embed="rId3"/>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6AF7808-0844-53C0-5E6B-D72752FF6A06}"/>
              </a:ext>
            </a:extLst>
          </p:cNvPr>
          <p:cNvSpPr>
            <a:spLocks noGrp="1"/>
          </p:cNvSpPr>
          <p:nvPr>
            <p:ph type="title"/>
          </p:nvPr>
        </p:nvSpPr>
        <p:spPr>
          <a:xfrm>
            <a:off x="838201" y="479493"/>
            <a:ext cx="5257800" cy="2645672"/>
          </a:xfrm>
        </p:spPr>
        <p:txBody>
          <a:bodyPr>
            <a:normAutofit fontScale="90000"/>
          </a:bodyPr>
          <a:lstStyle/>
          <a:p>
            <a:pPr>
              <a:lnSpc>
                <a:spcPct val="150000"/>
              </a:lnSpc>
            </a:pPr>
            <a:r>
              <a:rPr lang="fr-FR" sz="4100">
                <a:latin typeface="Arial" panose="020B0604020202020204" pitchFamily="34" charset="0"/>
                <a:cs typeface="Arial" panose="020B0604020202020204" pitchFamily="34" charset="0"/>
              </a:rPr>
              <a:t>Comment augmenter notre épanouissement?</a:t>
            </a:r>
          </a:p>
        </p:txBody>
      </p:sp>
      <p:sp>
        <p:nvSpPr>
          <p:cNvPr id="3" name="ZoneTexte 2">
            <a:extLst>
              <a:ext uri="{FF2B5EF4-FFF2-40B4-BE49-F238E27FC236}">
                <a16:creationId xmlns:a16="http://schemas.microsoft.com/office/drawing/2014/main" id="{C7F259A8-88A8-9CF6-8578-7185B3DBDEDF}"/>
              </a:ext>
            </a:extLst>
          </p:cNvPr>
          <p:cNvSpPr txBox="1"/>
          <p:nvPr/>
        </p:nvSpPr>
        <p:spPr>
          <a:xfrm>
            <a:off x="6739711" y="5671472"/>
            <a:ext cx="4578723" cy="307777"/>
          </a:xfrm>
          <a:prstGeom prst="rect">
            <a:avLst/>
          </a:prstGeom>
          <a:noFill/>
        </p:spPr>
        <p:txBody>
          <a:bodyPr wrap="square" rtlCol="0">
            <a:spAutoFit/>
          </a:bodyPr>
          <a:lstStyle/>
          <a:p>
            <a:pPr algn="ctr"/>
            <a:r>
              <a:rPr lang="fr-FR" sz="1400" b="1" i="1" dirty="0">
                <a:latin typeface="Arial" panose="020B0604020202020204" pitchFamily="34" charset="0"/>
                <a:cs typeface="Arial" panose="020B0604020202020204" pitchFamily="34" charset="0"/>
              </a:rPr>
              <a:t>Wagener, 2022</a:t>
            </a:r>
          </a:p>
        </p:txBody>
      </p:sp>
    </p:spTree>
    <p:extLst>
      <p:ext uri="{BB962C8B-B14F-4D97-AF65-F5344CB8AC3E}">
        <p14:creationId xmlns:p14="http://schemas.microsoft.com/office/powerpoint/2010/main" val="18271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1DDA3-EDA4-E3F4-CA16-4BBA54F545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8BB40B-283F-40A1-77F7-BEB56A974891}"/>
              </a:ext>
            </a:extLst>
          </p:cNvPr>
          <p:cNvSpPr>
            <a:spLocks noGrp="1"/>
          </p:cNvSpPr>
          <p:nvPr>
            <p:ph type="title"/>
          </p:nvPr>
        </p:nvSpPr>
        <p:spPr>
          <a:xfrm>
            <a:off x="838200" y="1003767"/>
            <a:ext cx="10515600" cy="1325563"/>
          </a:xfrm>
        </p:spPr>
        <p:txBody>
          <a:bodyPr>
            <a:normAutofit fontScale="90000"/>
          </a:bodyPr>
          <a:lstStyle/>
          <a:p>
            <a:pPr>
              <a:lnSpc>
                <a:spcPct val="150000"/>
              </a:lnSpc>
            </a:pPr>
            <a:r>
              <a:rPr lang="fr-FR" dirty="0">
                <a:latin typeface="Arial" panose="020B0604020202020204" pitchFamily="34" charset="0"/>
                <a:cs typeface="Arial" panose="020B0604020202020204" pitchFamily="34" charset="0"/>
              </a:rPr>
              <a:t>Outils et applications pour un meilleur équilibre numérique</a:t>
            </a:r>
          </a:p>
        </p:txBody>
      </p:sp>
      <p:graphicFrame>
        <p:nvGraphicFramePr>
          <p:cNvPr id="6" name="Espace réservé du contenu 2">
            <a:extLst>
              <a:ext uri="{FF2B5EF4-FFF2-40B4-BE49-F238E27FC236}">
                <a16:creationId xmlns:a16="http://schemas.microsoft.com/office/drawing/2014/main" id="{F2F4B555-07E3-637C-51F3-606A8E59A97D}"/>
              </a:ext>
            </a:extLst>
          </p:cNvPr>
          <p:cNvGraphicFramePr>
            <a:graphicFrameLocks noGrp="1"/>
          </p:cNvGraphicFramePr>
          <p:nvPr>
            <p:ph idx="1"/>
            <p:extLst>
              <p:ext uri="{D42A27DB-BD31-4B8C-83A1-F6EECF244321}">
                <p14:modId xmlns:p14="http://schemas.microsoft.com/office/powerpoint/2010/main" val="3545784109"/>
              </p:ext>
            </p:extLst>
          </p:nvPr>
        </p:nvGraphicFramePr>
        <p:xfrm>
          <a:off x="838200" y="2500411"/>
          <a:ext cx="10515600" cy="4043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84AC6A20-7A6C-1277-61A3-C88E82BDB4D9}"/>
              </a:ext>
            </a:extLst>
          </p:cNvPr>
          <p:cNvSpPr txBox="1"/>
          <p:nvPr/>
        </p:nvSpPr>
        <p:spPr>
          <a:xfrm>
            <a:off x="3631836" y="186355"/>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Stratégies et outils</a:t>
            </a:r>
          </a:p>
        </p:txBody>
      </p:sp>
    </p:spTree>
    <p:extLst>
      <p:ext uri="{BB962C8B-B14F-4D97-AF65-F5344CB8AC3E}">
        <p14:creationId xmlns:p14="http://schemas.microsoft.com/office/powerpoint/2010/main" val="772188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age 1" descr="Une image contenant texte, capture d’écran, Système d’exploitation, graphisme&#10;&#10;Le contenu généré par l’IA peut être incorrect.">
            <a:extLst>
              <a:ext uri="{FF2B5EF4-FFF2-40B4-BE49-F238E27FC236}">
                <a16:creationId xmlns:a16="http://schemas.microsoft.com/office/drawing/2014/main" id="{773521E1-396B-8D87-ADA4-196ADFA89D38}"/>
              </a:ext>
            </a:extLst>
          </p:cNvPr>
          <p:cNvPicPr>
            <a:picLocks noChangeAspect="1"/>
          </p:cNvPicPr>
          <p:nvPr/>
        </p:nvPicPr>
        <p:blipFill>
          <a:blip r:embed="rId3"/>
          <a:stretch>
            <a:fillRect/>
          </a:stretch>
        </p:blipFill>
        <p:spPr>
          <a:xfrm>
            <a:off x="2327037" y="918546"/>
            <a:ext cx="5016961" cy="4979334"/>
          </a:xfrm>
          <a:prstGeom prst="rect">
            <a:avLst/>
          </a:prstGeom>
        </p:spPr>
      </p:pic>
      <p:sp>
        <p:nvSpPr>
          <p:cNvPr id="3" name="ZoneTexte 2">
            <a:extLst>
              <a:ext uri="{FF2B5EF4-FFF2-40B4-BE49-F238E27FC236}">
                <a16:creationId xmlns:a16="http://schemas.microsoft.com/office/drawing/2014/main" id="{8C5714CE-01CE-65AF-0746-210070535AA8}"/>
              </a:ext>
            </a:extLst>
          </p:cNvPr>
          <p:cNvSpPr txBox="1"/>
          <p:nvPr/>
        </p:nvSpPr>
        <p:spPr>
          <a:xfrm>
            <a:off x="4094824" y="111348"/>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Stratégies et outils</a:t>
            </a:r>
          </a:p>
        </p:txBody>
      </p:sp>
      <p:sp>
        <p:nvSpPr>
          <p:cNvPr id="4" name="ZoneTexte 3">
            <a:extLst>
              <a:ext uri="{FF2B5EF4-FFF2-40B4-BE49-F238E27FC236}">
                <a16:creationId xmlns:a16="http://schemas.microsoft.com/office/drawing/2014/main" id="{0AFA752C-5FF8-4513-C97F-6D0226E70B91}"/>
              </a:ext>
            </a:extLst>
          </p:cNvPr>
          <p:cNvSpPr txBox="1"/>
          <p:nvPr/>
        </p:nvSpPr>
        <p:spPr>
          <a:xfrm>
            <a:off x="2067516" y="5800488"/>
            <a:ext cx="5536002" cy="307777"/>
          </a:xfrm>
          <a:prstGeom prst="rect">
            <a:avLst/>
          </a:prstGeom>
          <a:noFill/>
        </p:spPr>
        <p:txBody>
          <a:bodyPr wrap="square" rtlCol="0">
            <a:spAutoFit/>
          </a:bodyPr>
          <a:lstStyle/>
          <a:p>
            <a:pPr algn="ctr"/>
            <a:r>
              <a:rPr lang="fr-FR" sz="1400" b="1" i="1" dirty="0">
                <a:latin typeface="Arial" panose="020B0604020202020204" pitchFamily="34" charset="0"/>
                <a:cs typeface="Arial" panose="020B0604020202020204" pitchFamily="34" charset="0"/>
              </a:rPr>
              <a:t>Wagener, 2022</a:t>
            </a:r>
          </a:p>
        </p:txBody>
      </p:sp>
    </p:spTree>
    <p:extLst>
      <p:ext uri="{BB962C8B-B14F-4D97-AF65-F5344CB8AC3E}">
        <p14:creationId xmlns:p14="http://schemas.microsoft.com/office/powerpoint/2010/main" val="34220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4271F1-099E-F846-1E01-56F5D9ABBACA}"/>
              </a:ext>
            </a:extLst>
          </p:cNvPr>
          <p:cNvSpPr>
            <a:spLocks noGrp="1"/>
          </p:cNvSpPr>
          <p:nvPr>
            <p:ph type="title"/>
          </p:nvPr>
        </p:nvSpPr>
        <p:spPr>
          <a:xfrm>
            <a:off x="838200" y="681037"/>
            <a:ext cx="10515600" cy="1009651"/>
          </a:xfrm>
        </p:spPr>
        <p:txBody>
          <a:bodyPr/>
          <a:lstStyle/>
          <a:p>
            <a:r>
              <a:rPr lang="fr-FR">
                <a:latin typeface="Arial" panose="020B0604020202020204" pitchFamily="34" charset="0"/>
                <a:cs typeface="Arial" panose="020B0604020202020204" pitchFamily="34" charset="0"/>
              </a:rPr>
              <a:t>La technique du GPS</a:t>
            </a:r>
          </a:p>
        </p:txBody>
      </p:sp>
      <p:sp>
        <p:nvSpPr>
          <p:cNvPr id="3" name="Espace réservé du contenu 2">
            <a:extLst>
              <a:ext uri="{FF2B5EF4-FFF2-40B4-BE49-F238E27FC236}">
                <a16:creationId xmlns:a16="http://schemas.microsoft.com/office/drawing/2014/main" id="{9516AE5B-66CE-4811-A627-4CF35AAAC7F4}"/>
              </a:ext>
            </a:extLst>
          </p:cNvPr>
          <p:cNvSpPr>
            <a:spLocks noGrp="1"/>
          </p:cNvSpPr>
          <p:nvPr>
            <p:ph idx="1"/>
          </p:nvPr>
        </p:nvSpPr>
        <p:spPr>
          <a:xfrm>
            <a:off x="838200" y="1574416"/>
            <a:ext cx="10515600" cy="4351338"/>
          </a:xfrm>
        </p:spPr>
        <p:txBody>
          <a:bodyPr>
            <a:normAutofit fontScale="85000" lnSpcReduction="20000"/>
          </a:bodyPr>
          <a:lstStyle/>
          <a:p>
            <a:pPr marL="0" indent="0">
              <a:lnSpc>
                <a:spcPct val="150000"/>
              </a:lnSpc>
              <a:buNone/>
            </a:pPr>
            <a:r>
              <a:rPr lang="fr-FR" dirty="0">
                <a:latin typeface="Arial" panose="020B0604020202020204" pitchFamily="34" charset="0"/>
                <a:cs typeface="Arial" panose="020B0604020202020204" pitchFamily="34" charset="0"/>
              </a:rPr>
              <a:t>Les questions à poser avant l’utilisation d’outils numériques: </a:t>
            </a:r>
          </a:p>
          <a:p>
            <a:pPr>
              <a:lnSpc>
                <a:spcPct val="150000"/>
              </a:lnSpc>
            </a:pPr>
            <a:r>
              <a:rPr lang="fr-FR" b="1" i="1" dirty="0">
                <a:solidFill>
                  <a:schemeClr val="accent4"/>
                </a:solidFill>
                <a:latin typeface="Arial" panose="020B0604020202020204" pitchFamily="34" charset="0"/>
                <a:cs typeface="Arial" panose="020B0604020202020204" pitchFamily="34" charset="0"/>
              </a:rPr>
              <a:t>Usage: </a:t>
            </a:r>
            <a:r>
              <a:rPr lang="fr-FR" dirty="0">
                <a:latin typeface="Arial" panose="020B0604020202020204" pitchFamily="34" charset="0"/>
                <a:cs typeface="Arial" panose="020B0604020202020204" pitchFamily="34" charset="0"/>
              </a:rPr>
              <a:t>Pourquoi utilises-tu ces outils numériques maintenant? Quel est le besoin? Quel est l’objectif? </a:t>
            </a:r>
          </a:p>
          <a:p>
            <a:pPr>
              <a:lnSpc>
                <a:spcPct val="150000"/>
              </a:lnSpc>
            </a:pPr>
            <a:r>
              <a:rPr lang="fr-FR" b="1" i="1" dirty="0">
                <a:solidFill>
                  <a:schemeClr val="accent4"/>
                </a:solidFill>
                <a:latin typeface="Arial" panose="020B0604020202020204" pitchFamily="34" charset="0"/>
                <a:cs typeface="Arial" panose="020B0604020202020204" pitchFamily="34" charset="0"/>
              </a:rPr>
              <a:t>Temps: </a:t>
            </a:r>
            <a:r>
              <a:rPr lang="fr-FR" dirty="0">
                <a:latin typeface="Arial" panose="020B0604020202020204" pitchFamily="34" charset="0"/>
                <a:cs typeface="Arial" panose="020B0604020202020204" pitchFamily="34" charset="0"/>
              </a:rPr>
              <a:t>Combien de temps comptes-tu utiliser l’appareil? Fixer une limite réaliste</a:t>
            </a:r>
          </a:p>
          <a:p>
            <a:pPr>
              <a:lnSpc>
                <a:spcPct val="150000"/>
              </a:lnSpc>
            </a:pPr>
            <a:r>
              <a:rPr lang="fr-FR" b="1" i="1" dirty="0">
                <a:solidFill>
                  <a:schemeClr val="accent4"/>
                </a:solidFill>
                <a:latin typeface="Arial" panose="020B0604020202020204" pitchFamily="34" charset="0"/>
                <a:cs typeface="Arial" panose="020B0604020202020204" pitchFamily="34" charset="0"/>
              </a:rPr>
              <a:t>Activité suivante: </a:t>
            </a:r>
            <a:r>
              <a:rPr lang="fr-FR" dirty="0">
                <a:latin typeface="Arial" panose="020B0604020202020204" pitchFamily="34" charset="0"/>
                <a:cs typeface="Arial" panose="020B0604020202020204" pitchFamily="34" charset="0"/>
              </a:rPr>
              <a:t>Que vas-tu faire après avoir utilisé l’outil numérique? ==&gt; Cette question préparer la transition pour éviter de rester bloqué devant l’écran</a:t>
            </a:r>
          </a:p>
        </p:txBody>
      </p:sp>
      <p:sp>
        <p:nvSpPr>
          <p:cNvPr id="6" name="ZoneTexte 5">
            <a:extLst>
              <a:ext uri="{FF2B5EF4-FFF2-40B4-BE49-F238E27FC236}">
                <a16:creationId xmlns:a16="http://schemas.microsoft.com/office/drawing/2014/main" id="{C1D79753-D56B-4558-8764-953B092A3519}"/>
              </a:ext>
            </a:extLst>
          </p:cNvPr>
          <p:cNvSpPr txBox="1"/>
          <p:nvPr/>
        </p:nvSpPr>
        <p:spPr>
          <a:xfrm>
            <a:off x="3631836" y="186355"/>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6"/>
                </a:solidFill>
                <a:latin typeface="Dreaming Outloud Script Pro" panose="03050502040304050704" pitchFamily="66" charset="77"/>
                <a:cs typeface="Dreaming Outloud Script Pro" panose="03050502040304050704" pitchFamily="66" charset="77"/>
              </a:rPr>
              <a:t>Stratégies et outils</a:t>
            </a:r>
          </a:p>
        </p:txBody>
      </p:sp>
      <p:sp>
        <p:nvSpPr>
          <p:cNvPr id="7" name="ZoneTexte 6">
            <a:extLst>
              <a:ext uri="{FF2B5EF4-FFF2-40B4-BE49-F238E27FC236}">
                <a16:creationId xmlns:a16="http://schemas.microsoft.com/office/drawing/2014/main" id="{A57239D6-1985-31A1-899E-35AA82576C88}"/>
              </a:ext>
            </a:extLst>
          </p:cNvPr>
          <p:cNvSpPr txBox="1"/>
          <p:nvPr/>
        </p:nvSpPr>
        <p:spPr>
          <a:xfrm>
            <a:off x="0" y="5925754"/>
            <a:ext cx="12066494"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400" b="1">
                <a:solidFill>
                  <a:srgbClr val="FF0000"/>
                </a:solidFill>
                <a:latin typeface="Dreaming Outloud Script Pro" panose="03050502040304050704" pitchFamily="66" charset="77"/>
                <a:cs typeface="Dreaming Outloud Script Pro" panose="03050502040304050704" pitchFamily="66" charset="77"/>
              </a:rPr>
              <a:t>Développer la capacité d’autogestion et d’éviter une utilisation passive et excessive</a:t>
            </a:r>
          </a:p>
        </p:txBody>
      </p:sp>
    </p:spTree>
    <p:extLst>
      <p:ext uri="{BB962C8B-B14F-4D97-AF65-F5344CB8AC3E}">
        <p14:creationId xmlns:p14="http://schemas.microsoft.com/office/powerpoint/2010/main" val="4700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capture d’écran, Police, graphisme&#10;&#10;Description générée automatiquement">
            <a:extLst>
              <a:ext uri="{FF2B5EF4-FFF2-40B4-BE49-F238E27FC236}">
                <a16:creationId xmlns:a16="http://schemas.microsoft.com/office/drawing/2014/main" id="{6B44177A-E2E6-E117-B1E3-8F182787EE0F}"/>
              </a:ext>
            </a:extLst>
          </p:cNvPr>
          <p:cNvPicPr>
            <a:picLocks noChangeAspect="1"/>
          </p:cNvPicPr>
          <p:nvPr/>
        </p:nvPicPr>
        <p:blipFill>
          <a:blip r:embed="rId2"/>
          <a:srcRect t="1840"/>
          <a:stretch/>
        </p:blipFill>
        <p:spPr>
          <a:xfrm>
            <a:off x="307775" y="261437"/>
            <a:ext cx="11576450" cy="6335126"/>
          </a:xfrm>
          <a:prstGeom prst="rect">
            <a:avLst/>
          </a:prstGeom>
        </p:spPr>
      </p:pic>
    </p:spTree>
    <p:extLst>
      <p:ext uri="{BB962C8B-B14F-4D97-AF65-F5344CB8AC3E}">
        <p14:creationId xmlns:p14="http://schemas.microsoft.com/office/powerpoint/2010/main" val="3529840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54EEB4B-7266-F98B-66DE-7963C3E3BBFC}"/>
              </a:ext>
            </a:extLst>
          </p:cNvPr>
          <p:cNvSpPr>
            <a:spLocks noGrp="1"/>
          </p:cNvSpPr>
          <p:nvPr>
            <p:ph type="title"/>
          </p:nvPr>
        </p:nvSpPr>
        <p:spPr>
          <a:xfrm>
            <a:off x="773534" y="1114697"/>
            <a:ext cx="3796306" cy="687977"/>
          </a:xfrm>
        </p:spPr>
        <p:txBody>
          <a:bodyPr anchor="t">
            <a:normAutofit/>
          </a:bodyPr>
          <a:lstStyle/>
          <a:p>
            <a:pPr algn="ctr"/>
            <a:r>
              <a:rPr lang="fr-FR" sz="4000">
                <a:latin typeface="Arial" panose="020B0604020202020204" pitchFamily="34" charset="0"/>
                <a:cs typeface="Arial" panose="020B0604020202020204" pitchFamily="34" charset="0"/>
              </a:rPr>
              <a:t>Plan de l’atelier</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C79ADEAA-DA26-19B4-B28A-79538EB78AA4}"/>
              </a:ext>
            </a:extLst>
          </p:cNvPr>
          <p:cNvSpPr>
            <a:spLocks noGrp="1"/>
          </p:cNvSpPr>
          <p:nvPr>
            <p:ph idx="1"/>
          </p:nvPr>
        </p:nvSpPr>
        <p:spPr>
          <a:xfrm>
            <a:off x="5343374" y="705394"/>
            <a:ext cx="6203561" cy="5451565"/>
          </a:xfrm>
        </p:spPr>
        <p:txBody>
          <a:bodyPr anchor="t">
            <a:normAutofit/>
          </a:bodyPr>
          <a:lstStyle/>
          <a:p>
            <a:pPr marL="457200" indent="-457200">
              <a:lnSpc>
                <a:spcPct val="150000"/>
              </a:lnSpc>
              <a:buAutoNum type="arabicPeriod"/>
            </a:pPr>
            <a:r>
              <a:rPr lang="fr-FR" sz="2000" dirty="0">
                <a:latin typeface="Arial" panose="020B0604020202020204" pitchFamily="34" charset="0"/>
                <a:cs typeface="Arial" panose="020B0604020202020204" pitchFamily="34" charset="0"/>
              </a:rPr>
              <a:t>Introduction (10 minutes)</a:t>
            </a:r>
          </a:p>
          <a:p>
            <a:pPr marL="457200" indent="-457200">
              <a:lnSpc>
                <a:spcPct val="150000"/>
              </a:lnSpc>
              <a:buAutoNum type="arabicPeriod"/>
            </a:pPr>
            <a:r>
              <a:rPr lang="fr-FR" sz="2000" dirty="0">
                <a:latin typeface="Arial" panose="020B0604020202020204" pitchFamily="34" charset="0"/>
                <a:cs typeface="Arial" panose="020B0604020202020204" pitchFamily="34" charset="0"/>
              </a:rPr>
              <a:t>Etats des lieux (5 minutes) </a:t>
            </a:r>
          </a:p>
          <a:p>
            <a:pPr marL="457200" indent="-457200">
              <a:lnSpc>
                <a:spcPct val="150000"/>
              </a:lnSpc>
              <a:buAutoNum type="arabicPeriod"/>
            </a:pPr>
            <a:r>
              <a:rPr lang="fr-FR" sz="2000" dirty="0">
                <a:latin typeface="Arial" panose="020B0604020202020204" pitchFamily="34" charset="0"/>
                <a:cs typeface="Arial" panose="020B0604020202020204" pitchFamily="34" charset="0"/>
              </a:rPr>
              <a:t>Comprendre les enjeux (10 minutes)</a:t>
            </a:r>
          </a:p>
          <a:p>
            <a:pPr marL="457200" indent="-457200">
              <a:lnSpc>
                <a:spcPct val="150000"/>
              </a:lnSpc>
              <a:buAutoNum type="arabicPeriod"/>
            </a:pPr>
            <a:r>
              <a:rPr lang="fr-FR" sz="2000" dirty="0">
                <a:latin typeface="Arial" panose="020B0604020202020204" pitchFamily="34" charset="0"/>
                <a:cs typeface="Arial" panose="020B0604020202020204" pitchFamily="34" charset="0"/>
              </a:rPr>
              <a:t>Stratégies et outils (15 minutes) </a:t>
            </a:r>
          </a:p>
          <a:p>
            <a:pPr marL="457200" indent="-457200">
              <a:lnSpc>
                <a:spcPct val="150000"/>
              </a:lnSpc>
              <a:buAutoNum type="arabicPeriod"/>
            </a:pPr>
            <a:r>
              <a:rPr lang="fr-FR" sz="2000" dirty="0">
                <a:latin typeface="Arial" panose="020B0604020202020204" pitchFamily="34" charset="0"/>
                <a:cs typeface="Arial" panose="020B0604020202020204" pitchFamily="34" charset="0"/>
              </a:rPr>
              <a:t>Conclusion et appel à l’action (5 minutes)</a:t>
            </a:r>
          </a:p>
          <a:p>
            <a:pPr marL="0" indent="0">
              <a:buNone/>
            </a:pPr>
            <a:endParaRPr lang="fr-FR" sz="2000" dirty="0"/>
          </a:p>
        </p:txBody>
      </p:sp>
    </p:spTree>
    <p:extLst>
      <p:ext uri="{BB962C8B-B14F-4D97-AF65-F5344CB8AC3E}">
        <p14:creationId xmlns:p14="http://schemas.microsoft.com/office/powerpoint/2010/main" val="1041621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0C71A-621F-1638-BAF4-A3E428351A47}"/>
              </a:ext>
            </a:extLst>
          </p:cNvPr>
          <p:cNvSpPr>
            <a:spLocks noGrp="1"/>
          </p:cNvSpPr>
          <p:nvPr>
            <p:ph type="title"/>
          </p:nvPr>
        </p:nvSpPr>
        <p:spPr>
          <a:xfrm>
            <a:off x="838200" y="1003767"/>
            <a:ext cx="10515600" cy="1325563"/>
          </a:xfrm>
        </p:spPr>
        <p:txBody>
          <a:bodyPr/>
          <a:lstStyle/>
          <a:p>
            <a:r>
              <a:rPr lang="fr-FR" err="1">
                <a:latin typeface="Arial" panose="020B0604020202020204" pitchFamily="34" charset="0"/>
                <a:cs typeface="Arial" panose="020B0604020202020204" pitchFamily="34" charset="0"/>
              </a:rPr>
              <a:t>Co-construire</a:t>
            </a:r>
            <a:r>
              <a:rPr lang="fr-FR">
                <a:latin typeface="Arial" panose="020B0604020202020204" pitchFamily="34" charset="0"/>
                <a:cs typeface="Arial" panose="020B0604020202020204" pitchFamily="34" charset="0"/>
              </a:rPr>
              <a:t> un Code d’Éthique Numérique: 5 conseils</a:t>
            </a:r>
          </a:p>
        </p:txBody>
      </p:sp>
      <p:sp>
        <p:nvSpPr>
          <p:cNvPr id="3" name="Espace réservé du contenu 2">
            <a:extLst>
              <a:ext uri="{FF2B5EF4-FFF2-40B4-BE49-F238E27FC236}">
                <a16:creationId xmlns:a16="http://schemas.microsoft.com/office/drawing/2014/main" id="{7B5C5D77-7A20-9F52-8F65-3035D420E8A6}"/>
              </a:ext>
            </a:extLst>
          </p:cNvPr>
          <p:cNvSpPr>
            <a:spLocks noGrp="1"/>
          </p:cNvSpPr>
          <p:nvPr>
            <p:ph idx="1"/>
          </p:nvPr>
        </p:nvSpPr>
        <p:spPr>
          <a:xfrm>
            <a:off x="838200" y="2500411"/>
            <a:ext cx="10515600" cy="4043824"/>
          </a:xfrm>
        </p:spPr>
        <p:txBody>
          <a:bodyPr>
            <a:normAutofit fontScale="70000" lnSpcReduction="20000"/>
          </a:bodyPr>
          <a:lstStyle/>
          <a:p>
            <a:pPr marL="0" indent="0">
              <a:lnSpc>
                <a:spcPct val="160000"/>
              </a:lnSpc>
              <a:buNone/>
            </a:pPr>
            <a:r>
              <a:rPr lang="fr-FR">
                <a:latin typeface="Arial" panose="020B0604020202020204" pitchFamily="34" charset="0"/>
                <a:cs typeface="Arial" panose="020B0604020202020204" pitchFamily="34" charset="0"/>
              </a:rPr>
              <a:t>1/ </a:t>
            </a:r>
            <a:r>
              <a:rPr lang="fr-FR" b="1" i="1">
                <a:solidFill>
                  <a:schemeClr val="accent4"/>
                </a:solidFill>
                <a:latin typeface="Arial" panose="020B0604020202020204" pitchFamily="34" charset="0"/>
                <a:cs typeface="Arial" panose="020B0604020202020204" pitchFamily="34" charset="0"/>
              </a:rPr>
              <a:t>impliquer les étudiants</a:t>
            </a:r>
          </a:p>
          <a:p>
            <a:pPr marL="0" indent="0">
              <a:lnSpc>
                <a:spcPct val="160000"/>
              </a:lnSpc>
              <a:buNone/>
            </a:pPr>
            <a:r>
              <a:rPr lang="fr-FR">
                <a:latin typeface="Arial" panose="020B0604020202020204" pitchFamily="34" charset="0"/>
                <a:cs typeface="Arial" panose="020B0604020202020204" pitchFamily="34" charset="0"/>
              </a:rPr>
              <a:t>2/ </a:t>
            </a:r>
            <a:r>
              <a:rPr lang="fr-FR" b="1" i="1">
                <a:solidFill>
                  <a:schemeClr val="accent4"/>
                </a:solidFill>
                <a:latin typeface="Arial" panose="020B0604020202020204" pitchFamily="34" charset="0"/>
                <a:cs typeface="Arial" panose="020B0604020202020204" pitchFamily="34" charset="0"/>
              </a:rPr>
              <a:t>Réfléchir sur le sens des règles</a:t>
            </a:r>
            <a:r>
              <a:rPr lang="fr-FR">
                <a:latin typeface="Arial" panose="020B0604020202020204" pitchFamily="34" charset="0"/>
                <a:cs typeface="Arial" panose="020B0604020202020204" pitchFamily="34" charset="0"/>
              </a:rPr>
              <a:t>: mettre des priorités aux règles énoncées</a:t>
            </a:r>
          </a:p>
          <a:p>
            <a:pPr marL="0" indent="0">
              <a:lnSpc>
                <a:spcPct val="160000"/>
              </a:lnSpc>
              <a:buNone/>
            </a:pPr>
            <a:r>
              <a:rPr lang="fr-FR">
                <a:latin typeface="Arial" panose="020B0604020202020204" pitchFamily="34" charset="0"/>
                <a:cs typeface="Arial" panose="020B0604020202020204" pitchFamily="34" charset="0"/>
              </a:rPr>
              <a:t>3/ </a:t>
            </a:r>
            <a:r>
              <a:rPr lang="fr-FR" b="1" i="1">
                <a:solidFill>
                  <a:schemeClr val="accent4"/>
                </a:solidFill>
                <a:latin typeface="Arial" panose="020B0604020202020204" pitchFamily="34" charset="0"/>
                <a:cs typeface="Arial" panose="020B0604020202020204" pitchFamily="34" charset="0"/>
              </a:rPr>
              <a:t>Viser des règles concrètes</a:t>
            </a:r>
            <a:r>
              <a:rPr lang="fr-FR">
                <a:latin typeface="Arial" panose="020B0604020202020204" pitchFamily="34" charset="0"/>
                <a:cs typeface="Arial" panose="020B0604020202020204" pitchFamily="34" charset="0"/>
              </a:rPr>
              <a:t>: décrire des comportements attendus et manière claire et précise</a:t>
            </a:r>
          </a:p>
          <a:p>
            <a:pPr marL="0" indent="0">
              <a:lnSpc>
                <a:spcPct val="160000"/>
              </a:lnSpc>
              <a:buNone/>
            </a:pPr>
            <a:r>
              <a:rPr lang="fr-FR">
                <a:latin typeface="Arial" panose="020B0604020202020204" pitchFamily="34" charset="0"/>
                <a:cs typeface="Arial" panose="020B0604020202020204" pitchFamily="34" charset="0"/>
              </a:rPr>
              <a:t>4/ </a:t>
            </a:r>
            <a:r>
              <a:rPr lang="fr-FR" b="1" i="1">
                <a:solidFill>
                  <a:schemeClr val="accent4"/>
                </a:solidFill>
                <a:latin typeface="Arial" panose="020B0604020202020204" pitchFamily="34" charset="0"/>
                <a:cs typeface="Arial" panose="020B0604020202020204" pitchFamily="34" charset="0"/>
              </a:rPr>
              <a:t>Réfléchir aux modalités d’application</a:t>
            </a:r>
            <a:r>
              <a:rPr lang="fr-FR">
                <a:latin typeface="Arial" panose="020B0604020202020204" pitchFamily="34" charset="0"/>
                <a:cs typeface="Arial" panose="020B0604020202020204" pitchFamily="34" charset="0"/>
              </a:rPr>
              <a:t>: veille à ce que les règles soient applicables</a:t>
            </a:r>
          </a:p>
          <a:p>
            <a:pPr marL="0" indent="0">
              <a:lnSpc>
                <a:spcPct val="160000"/>
              </a:lnSpc>
              <a:buNone/>
            </a:pPr>
            <a:r>
              <a:rPr lang="fr-FR">
                <a:latin typeface="Arial" panose="020B0604020202020204" pitchFamily="34" charset="0"/>
                <a:cs typeface="Arial" panose="020B0604020202020204" pitchFamily="34" charset="0"/>
              </a:rPr>
              <a:t>5/ </a:t>
            </a:r>
            <a:r>
              <a:rPr lang="fr-FR" b="1" i="1">
                <a:solidFill>
                  <a:schemeClr val="accent4"/>
                </a:solidFill>
                <a:latin typeface="Arial" panose="020B0604020202020204" pitchFamily="34" charset="0"/>
                <a:cs typeface="Arial" panose="020B0604020202020204" pitchFamily="34" charset="0"/>
              </a:rPr>
              <a:t>Garder en tête que les règles sont flexibles</a:t>
            </a:r>
            <a:r>
              <a:rPr lang="fr-FR">
                <a:latin typeface="Arial" panose="020B0604020202020204" pitchFamily="34" charset="0"/>
                <a:cs typeface="Arial" panose="020B0604020202020204" pitchFamily="34" charset="0"/>
              </a:rPr>
              <a:t>: il doit être régulièrement réévalué et adapté en fonction des besoins et des évolutions technologiques</a:t>
            </a:r>
          </a:p>
        </p:txBody>
      </p:sp>
      <p:sp>
        <p:nvSpPr>
          <p:cNvPr id="4" name="ZoneTexte 3">
            <a:extLst>
              <a:ext uri="{FF2B5EF4-FFF2-40B4-BE49-F238E27FC236}">
                <a16:creationId xmlns:a16="http://schemas.microsoft.com/office/drawing/2014/main" id="{88D528FB-A8A3-066B-5859-C732FFF35CA3}"/>
              </a:ext>
            </a:extLst>
          </p:cNvPr>
          <p:cNvSpPr txBox="1"/>
          <p:nvPr/>
        </p:nvSpPr>
        <p:spPr>
          <a:xfrm>
            <a:off x="3631836" y="186355"/>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Stratégies et outils</a:t>
            </a:r>
          </a:p>
        </p:txBody>
      </p:sp>
    </p:spTree>
    <p:extLst>
      <p:ext uri="{BB962C8B-B14F-4D97-AF65-F5344CB8AC3E}">
        <p14:creationId xmlns:p14="http://schemas.microsoft.com/office/powerpoint/2010/main" val="3050890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8033-8363-2957-84D2-54B08EF909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D7C21B-58DA-8425-C6AE-FCADF910E632}"/>
              </a:ext>
            </a:extLst>
          </p:cNvPr>
          <p:cNvSpPr>
            <a:spLocks noGrp="1"/>
          </p:cNvSpPr>
          <p:nvPr>
            <p:ph type="title"/>
          </p:nvPr>
        </p:nvSpPr>
        <p:spPr>
          <a:xfrm>
            <a:off x="838200" y="832686"/>
            <a:ext cx="10515600" cy="1325563"/>
          </a:xfrm>
        </p:spPr>
        <p:txBody>
          <a:bodyPr>
            <a:normAutofit fontScale="90000"/>
          </a:bodyPr>
          <a:lstStyle/>
          <a:p>
            <a:pPr>
              <a:lnSpc>
                <a:spcPct val="150000"/>
              </a:lnSpc>
            </a:pPr>
            <a:r>
              <a:rPr lang="fr-FR">
                <a:latin typeface="Arial" panose="020B0604020202020204" pitchFamily="34" charset="0"/>
                <a:cs typeface="Arial" panose="020B0604020202020204" pitchFamily="34" charset="0"/>
              </a:rPr>
              <a:t>Méthode pour </a:t>
            </a:r>
            <a:r>
              <a:rPr lang="fr-FR" err="1">
                <a:latin typeface="Arial" panose="020B0604020202020204" pitchFamily="34" charset="0"/>
                <a:cs typeface="Arial" panose="020B0604020202020204" pitchFamily="34" charset="0"/>
              </a:rPr>
              <a:t>co-construire</a:t>
            </a:r>
            <a:r>
              <a:rPr lang="fr-FR">
                <a:latin typeface="Arial" panose="020B0604020202020204" pitchFamily="34" charset="0"/>
                <a:cs typeface="Arial" panose="020B0604020202020204" pitchFamily="34" charset="0"/>
              </a:rPr>
              <a:t> un code d’éthique numérique</a:t>
            </a:r>
          </a:p>
        </p:txBody>
      </p:sp>
      <p:graphicFrame>
        <p:nvGraphicFramePr>
          <p:cNvPr id="6" name="Espace réservé du contenu 2">
            <a:extLst>
              <a:ext uri="{FF2B5EF4-FFF2-40B4-BE49-F238E27FC236}">
                <a16:creationId xmlns:a16="http://schemas.microsoft.com/office/drawing/2014/main" id="{30A8BA2F-DED2-E4EB-5BFF-22F81F99C6CD}"/>
              </a:ext>
            </a:extLst>
          </p:cNvPr>
          <p:cNvGraphicFramePr>
            <a:graphicFrameLocks noGrp="1"/>
          </p:cNvGraphicFramePr>
          <p:nvPr>
            <p:ph idx="1"/>
            <p:extLst>
              <p:ext uri="{D42A27DB-BD31-4B8C-83A1-F6EECF244321}">
                <p14:modId xmlns:p14="http://schemas.microsoft.com/office/powerpoint/2010/main" val="1736620990"/>
              </p:ext>
            </p:extLst>
          </p:nvPr>
        </p:nvGraphicFramePr>
        <p:xfrm>
          <a:off x="838200" y="2500411"/>
          <a:ext cx="10515600" cy="4043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F8AC9096-B38A-F223-40A5-934D6DBCA7BC}"/>
              </a:ext>
            </a:extLst>
          </p:cNvPr>
          <p:cNvSpPr txBox="1"/>
          <p:nvPr/>
        </p:nvSpPr>
        <p:spPr>
          <a:xfrm>
            <a:off x="3631836" y="186355"/>
            <a:ext cx="51996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Stratégies et outils</a:t>
            </a:r>
          </a:p>
        </p:txBody>
      </p:sp>
    </p:spTree>
    <p:extLst>
      <p:ext uri="{BB962C8B-B14F-4D97-AF65-F5344CB8AC3E}">
        <p14:creationId xmlns:p14="http://schemas.microsoft.com/office/powerpoint/2010/main" val="2818225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095971A2-D22C-3F3F-030C-556EAB5DADFF}"/>
              </a:ext>
            </a:extLst>
          </p:cNvPr>
          <p:cNvSpPr txBox="1"/>
          <p:nvPr/>
        </p:nvSpPr>
        <p:spPr>
          <a:xfrm>
            <a:off x="1113810" y="2960716"/>
            <a:ext cx="4036334" cy="2387600"/>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400" b="1" kern="1200">
                <a:solidFill>
                  <a:schemeClr val="tx1"/>
                </a:solidFill>
                <a:latin typeface="+mj-lt"/>
                <a:ea typeface="+mj-ea"/>
                <a:cs typeface="+mj-cs"/>
              </a:rPr>
              <a:t>Stratégies et outils</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Visage humain, capture d’écran, personne&#10;&#10;Description générée automatiquement">
            <a:extLst>
              <a:ext uri="{FF2B5EF4-FFF2-40B4-BE49-F238E27FC236}">
                <a16:creationId xmlns:a16="http://schemas.microsoft.com/office/drawing/2014/main" id="{2C27CC8A-152D-8293-DDCF-A116EBA8E93B}"/>
              </a:ext>
            </a:extLst>
          </p:cNvPr>
          <p:cNvPicPr>
            <a:picLocks noChangeAspect="1"/>
          </p:cNvPicPr>
          <p:nvPr/>
        </p:nvPicPr>
        <p:blipFill>
          <a:blip r:embed="rId2"/>
          <a:stretch>
            <a:fillRect/>
          </a:stretch>
        </p:blipFill>
        <p:spPr>
          <a:xfrm>
            <a:off x="6674983" y="666728"/>
            <a:ext cx="4031019" cy="5465791"/>
          </a:xfrm>
          <a:prstGeom prst="rect">
            <a:avLst/>
          </a:prstGeom>
        </p:spPr>
      </p:pic>
    </p:spTree>
    <p:extLst>
      <p:ext uri="{BB962C8B-B14F-4D97-AF65-F5344CB8AC3E}">
        <p14:creationId xmlns:p14="http://schemas.microsoft.com/office/powerpoint/2010/main" val="1133834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3F829A-A76A-BA4D-F9D0-9528F608D84D}"/>
              </a:ext>
            </a:extLst>
          </p:cNvPr>
          <p:cNvPicPr>
            <a:picLocks noChangeAspect="1"/>
          </p:cNvPicPr>
          <p:nvPr/>
        </p:nvPicPr>
        <p:blipFill>
          <a:blip r:embed="rId2"/>
          <a:stretch>
            <a:fillRect/>
          </a:stretch>
        </p:blipFill>
        <p:spPr>
          <a:xfrm>
            <a:off x="2209800" y="949918"/>
            <a:ext cx="7772400" cy="4958163"/>
          </a:xfrm>
          <a:prstGeom prst="rect">
            <a:avLst/>
          </a:prstGeom>
        </p:spPr>
      </p:pic>
      <p:sp>
        <p:nvSpPr>
          <p:cNvPr id="4" name="ZoneTexte 3">
            <a:extLst>
              <a:ext uri="{FF2B5EF4-FFF2-40B4-BE49-F238E27FC236}">
                <a16:creationId xmlns:a16="http://schemas.microsoft.com/office/drawing/2014/main" id="{DD19EBB9-034B-CBE4-624B-9D30F547E762}"/>
              </a:ext>
            </a:extLst>
          </p:cNvPr>
          <p:cNvSpPr txBox="1"/>
          <p:nvPr/>
        </p:nvSpPr>
        <p:spPr>
          <a:xfrm>
            <a:off x="2895600" y="303587"/>
            <a:ext cx="7772400"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Conclusion et appel à l’action</a:t>
            </a:r>
          </a:p>
        </p:txBody>
      </p:sp>
    </p:spTree>
    <p:extLst>
      <p:ext uri="{BB962C8B-B14F-4D97-AF65-F5344CB8AC3E}">
        <p14:creationId xmlns:p14="http://schemas.microsoft.com/office/powerpoint/2010/main" val="350282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CABE1529-4B3F-C19C-7B44-AA727C957D68}"/>
              </a:ext>
            </a:extLst>
          </p:cNvPr>
          <p:cNvSpPr txBox="1"/>
          <p:nvPr/>
        </p:nvSpPr>
        <p:spPr>
          <a:xfrm>
            <a:off x="1630495" y="2707574"/>
            <a:ext cx="8930244" cy="830997"/>
          </a:xfrm>
          <a:prstGeom prst="rect">
            <a:avLst/>
          </a:prstGeom>
          <a:noFill/>
        </p:spPr>
        <p:txBody>
          <a:bodyPr wrap="square" rtlCol="0">
            <a:spAutoFit/>
          </a:bodyPr>
          <a:lstStyle/>
          <a:p>
            <a:pPr algn="ctr"/>
            <a:r>
              <a:rPr lang="fr-FR" sz="2400" dirty="0">
                <a:solidFill>
                  <a:schemeClr val="bg1"/>
                </a:solidFill>
                <a:latin typeface="+mj-lt"/>
              </a:rPr>
              <a:t>Lien vers la vidéo YouTube : </a:t>
            </a:r>
            <a:r>
              <a:rPr lang="fr-BE" sz="2400" b="0" i="1" u="none" strike="noStrike" dirty="0">
                <a:solidFill>
                  <a:schemeClr val="bg1"/>
                </a:solidFill>
                <a:effectLst/>
                <a:latin typeface="+mj-lt"/>
                <a:cs typeface="Arial" panose="020B0604020202020204" pitchFamily="34" charset="0"/>
                <a:hlinkClick r:id="rId2">
                  <a:extLst>
                    <a:ext uri="{A12FA001-AC4F-418D-AE19-62706E023703}">
                      <ahyp:hlinkClr xmlns:ahyp="http://schemas.microsoft.com/office/drawing/2018/hyperlinkcolor" val="tx"/>
                    </a:ext>
                  </a:extLst>
                </a:hlinkClick>
              </a:rPr>
              <a:t>Bien-être numérique - Lauréat AVENIR projet par excellence (Forces Avenir 2020)</a:t>
            </a:r>
            <a:r>
              <a:rPr lang="fr-FR" sz="2400" dirty="0">
                <a:solidFill>
                  <a:schemeClr val="bg1"/>
                </a:solidFill>
                <a:latin typeface="+mj-lt"/>
              </a:rPr>
              <a:t> </a:t>
            </a:r>
            <a:endParaRPr lang="fr-BE" sz="2400" dirty="0">
              <a:solidFill>
                <a:schemeClr val="bg1"/>
              </a:solidFill>
              <a:latin typeface="+mj-lt"/>
            </a:endParaRPr>
          </a:p>
        </p:txBody>
      </p:sp>
    </p:spTree>
    <p:extLst>
      <p:ext uri="{BB962C8B-B14F-4D97-AF65-F5344CB8AC3E}">
        <p14:creationId xmlns:p14="http://schemas.microsoft.com/office/powerpoint/2010/main" val="3567542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rte de visite, Police, logo&#10;&#10;Le contenu généré par l’IA peut être incorrect.">
            <a:extLst>
              <a:ext uri="{FF2B5EF4-FFF2-40B4-BE49-F238E27FC236}">
                <a16:creationId xmlns:a16="http://schemas.microsoft.com/office/drawing/2014/main" id="{09AB88CA-AC16-CC7A-10A3-B20554999917}"/>
              </a:ext>
            </a:extLst>
          </p:cNvPr>
          <p:cNvPicPr>
            <a:picLocks noChangeAspect="1"/>
          </p:cNvPicPr>
          <p:nvPr/>
        </p:nvPicPr>
        <p:blipFill>
          <a:blip r:embed="rId2"/>
          <a:stretch>
            <a:fillRect/>
          </a:stretch>
        </p:blipFill>
        <p:spPr>
          <a:xfrm>
            <a:off x="643467" y="758554"/>
            <a:ext cx="5291666" cy="5340892"/>
          </a:xfrm>
          <a:prstGeom prst="rect">
            <a:avLst/>
          </a:prstGeom>
        </p:spPr>
      </p:pic>
      <p:pic>
        <p:nvPicPr>
          <p:cNvPr id="2" name="Image 1" descr="Une image contenant texte, capture d’écran, Bleu électrique, carte&#10;&#10;Le contenu généré par l’IA peut être incorrect.">
            <a:hlinkClick r:id="rId3"/>
            <a:extLst>
              <a:ext uri="{FF2B5EF4-FFF2-40B4-BE49-F238E27FC236}">
                <a16:creationId xmlns:a16="http://schemas.microsoft.com/office/drawing/2014/main" id="{FD9388AC-400F-2113-F258-547F367EBA28}"/>
              </a:ext>
            </a:extLst>
          </p:cNvPr>
          <p:cNvPicPr>
            <a:picLocks noChangeAspect="1"/>
          </p:cNvPicPr>
          <p:nvPr/>
        </p:nvPicPr>
        <p:blipFill>
          <a:blip r:embed="rId4"/>
          <a:stretch>
            <a:fillRect/>
          </a:stretch>
        </p:blipFill>
        <p:spPr>
          <a:xfrm>
            <a:off x="6256865" y="1669521"/>
            <a:ext cx="5291667" cy="3518958"/>
          </a:xfrm>
          <a:prstGeom prst="rect">
            <a:avLst/>
          </a:prstGeom>
        </p:spPr>
      </p:pic>
      <p:sp>
        <p:nvSpPr>
          <p:cNvPr id="4" name="ZoneTexte 3">
            <a:extLst>
              <a:ext uri="{FF2B5EF4-FFF2-40B4-BE49-F238E27FC236}">
                <a16:creationId xmlns:a16="http://schemas.microsoft.com/office/drawing/2014/main" id="{82946D34-A2CE-5ABB-F050-CDAE7443A00A}"/>
              </a:ext>
            </a:extLst>
          </p:cNvPr>
          <p:cNvSpPr txBox="1"/>
          <p:nvPr/>
        </p:nvSpPr>
        <p:spPr>
          <a:xfrm>
            <a:off x="6739711" y="5945557"/>
            <a:ext cx="4578723" cy="307777"/>
          </a:xfrm>
          <a:prstGeom prst="rect">
            <a:avLst/>
          </a:prstGeom>
          <a:noFill/>
        </p:spPr>
        <p:txBody>
          <a:bodyPr wrap="square" rtlCol="0">
            <a:spAutoFit/>
          </a:bodyPr>
          <a:lstStyle/>
          <a:p>
            <a:pPr algn="ctr"/>
            <a:r>
              <a:rPr lang="fr-FR" sz="1400" b="1" i="1" dirty="0">
                <a:latin typeface="Arial" panose="020B0604020202020204" pitchFamily="34" charset="0"/>
                <a:cs typeface="Arial" panose="020B0604020202020204" pitchFamily="34" charset="0"/>
              </a:rPr>
              <a:t>PIX, 2025</a:t>
            </a:r>
          </a:p>
        </p:txBody>
      </p:sp>
      <p:sp>
        <p:nvSpPr>
          <p:cNvPr id="5" name="ZoneTexte 4">
            <a:extLst>
              <a:ext uri="{FF2B5EF4-FFF2-40B4-BE49-F238E27FC236}">
                <a16:creationId xmlns:a16="http://schemas.microsoft.com/office/drawing/2014/main" id="{E025BAB1-FB58-E0C8-A917-4C247446687A}"/>
              </a:ext>
            </a:extLst>
          </p:cNvPr>
          <p:cNvSpPr txBox="1"/>
          <p:nvPr/>
        </p:nvSpPr>
        <p:spPr>
          <a:xfrm>
            <a:off x="1166226" y="5945556"/>
            <a:ext cx="4578723" cy="307777"/>
          </a:xfrm>
          <a:prstGeom prst="rect">
            <a:avLst/>
          </a:prstGeom>
          <a:noFill/>
        </p:spPr>
        <p:txBody>
          <a:bodyPr wrap="square" rtlCol="0">
            <a:spAutoFit/>
          </a:bodyPr>
          <a:lstStyle/>
          <a:p>
            <a:pPr algn="ctr"/>
            <a:r>
              <a:rPr lang="fr-FR" sz="1400" b="1" i="1" dirty="0">
                <a:latin typeface="Arial" panose="020B0604020202020204" pitchFamily="34" charset="0"/>
                <a:cs typeface="Arial" panose="020B0604020202020204" pitchFamily="34" charset="0"/>
              </a:rPr>
              <a:t>DigComp, 2023</a:t>
            </a:r>
          </a:p>
        </p:txBody>
      </p:sp>
    </p:spTree>
    <p:extLst>
      <p:ext uri="{BB962C8B-B14F-4D97-AF65-F5344CB8AC3E}">
        <p14:creationId xmlns:p14="http://schemas.microsoft.com/office/powerpoint/2010/main" val="1440534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ésentation PIX - Collège JMG Itard">
            <a:extLst>
              <a:ext uri="{FF2B5EF4-FFF2-40B4-BE49-F238E27FC236}">
                <a16:creationId xmlns:a16="http://schemas.microsoft.com/office/drawing/2014/main" id="{9BE8BF2D-1F24-1831-F8EB-925E31C590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676"/>
          <a:stretch/>
        </p:blipFill>
        <p:spPr bwMode="auto">
          <a:xfrm>
            <a:off x="981534" y="430531"/>
            <a:ext cx="4486012" cy="57605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ésentation PIX - Collège JMG Itard">
            <a:extLst>
              <a:ext uri="{FF2B5EF4-FFF2-40B4-BE49-F238E27FC236}">
                <a16:creationId xmlns:a16="http://schemas.microsoft.com/office/drawing/2014/main" id="{DC5463D7-0137-3D80-8CE6-C8CA1175AE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842"/>
          <a:stretch/>
        </p:blipFill>
        <p:spPr bwMode="auto">
          <a:xfrm>
            <a:off x="6309248" y="1566168"/>
            <a:ext cx="5804195" cy="40736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80C2A994-5693-AA8F-BC8A-A59EB5C1C565}"/>
              </a:ext>
            </a:extLst>
          </p:cNvPr>
          <p:cNvSpPr/>
          <p:nvPr/>
        </p:nvSpPr>
        <p:spPr>
          <a:xfrm>
            <a:off x="9181707" y="1574276"/>
            <a:ext cx="1508289" cy="200791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15A3E51-C709-A682-64FE-569E8ACE74E7}"/>
              </a:ext>
            </a:extLst>
          </p:cNvPr>
          <p:cNvSpPr txBox="1"/>
          <p:nvPr/>
        </p:nvSpPr>
        <p:spPr>
          <a:xfrm>
            <a:off x="3561083" y="6370123"/>
            <a:ext cx="4578723" cy="307777"/>
          </a:xfrm>
          <a:prstGeom prst="rect">
            <a:avLst/>
          </a:prstGeom>
          <a:noFill/>
        </p:spPr>
        <p:txBody>
          <a:bodyPr wrap="square" rtlCol="0">
            <a:spAutoFit/>
          </a:bodyPr>
          <a:lstStyle/>
          <a:p>
            <a:pPr algn="ctr"/>
            <a:r>
              <a:rPr lang="fr-FR" sz="1400" b="1" i="1" dirty="0">
                <a:latin typeface="Arial" panose="020B0604020202020204" pitchFamily="34" charset="0"/>
                <a:cs typeface="Arial" panose="020B0604020202020204" pitchFamily="34" charset="0"/>
              </a:rPr>
              <a:t>PIX, 2025</a:t>
            </a:r>
          </a:p>
        </p:txBody>
      </p:sp>
    </p:spTree>
    <p:extLst>
      <p:ext uri="{BB962C8B-B14F-4D97-AF65-F5344CB8AC3E}">
        <p14:creationId xmlns:p14="http://schemas.microsoft.com/office/powerpoint/2010/main" val="459699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D744619-A064-84C1-6CF8-D5305AB7E50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Mes actions futures pour </a:t>
            </a:r>
            <a:r>
              <a:rPr lang="en-US" sz="3300" kern="1200" dirty="0" err="1">
                <a:solidFill>
                  <a:srgbClr val="FFFFFF"/>
                </a:solidFill>
                <a:latin typeface="+mj-lt"/>
                <a:ea typeface="+mj-ea"/>
                <a:cs typeface="+mj-cs"/>
              </a:rPr>
              <a:t>mon</a:t>
            </a:r>
            <a:r>
              <a:rPr lang="en-US" sz="3300" kern="1200" dirty="0">
                <a:solidFill>
                  <a:srgbClr val="FFFFFF"/>
                </a:solidFill>
                <a:latin typeface="+mj-lt"/>
                <a:ea typeface="+mj-ea"/>
                <a:cs typeface="+mj-cs"/>
              </a:rPr>
              <a:t> bien-</a:t>
            </a:r>
            <a:r>
              <a:rPr lang="en-US" sz="3300" kern="1200" dirty="0" err="1">
                <a:solidFill>
                  <a:srgbClr val="FFFFFF"/>
                </a:solidFill>
                <a:latin typeface="+mj-lt"/>
                <a:ea typeface="+mj-ea"/>
                <a:cs typeface="+mj-cs"/>
              </a:rPr>
              <a:t>être</a:t>
            </a:r>
            <a:r>
              <a:rPr lang="en-US" sz="3300" kern="1200" dirty="0">
                <a:solidFill>
                  <a:srgbClr val="FFFFFF"/>
                </a:solidFill>
                <a:latin typeface="+mj-lt"/>
                <a:ea typeface="+mj-ea"/>
                <a:cs typeface="+mj-cs"/>
              </a:rPr>
              <a:t> numérique</a:t>
            </a:r>
          </a:p>
        </p:txBody>
      </p:sp>
      <p:pic>
        <p:nvPicPr>
          <p:cNvPr id="4" name="Espace réservé du contenu 3">
            <a:extLst>
              <a:ext uri="{FF2B5EF4-FFF2-40B4-BE49-F238E27FC236}">
                <a16:creationId xmlns:a16="http://schemas.microsoft.com/office/drawing/2014/main" id="{5CC7A516-4D93-B2DB-3C58-FE9DD2A8ACD0}"/>
              </a:ext>
            </a:extLst>
          </p:cNvPr>
          <p:cNvPicPr>
            <a:picLocks noGrp="1" noChangeAspect="1"/>
          </p:cNvPicPr>
          <p:nvPr>
            <p:ph idx="1"/>
          </p:nvPr>
        </p:nvPicPr>
        <p:blipFill>
          <a:blip r:embed="rId2"/>
          <a:stretch>
            <a:fillRect/>
          </a:stretch>
        </p:blipFill>
        <p:spPr>
          <a:xfrm>
            <a:off x="4777316" y="876598"/>
            <a:ext cx="6780700" cy="5102475"/>
          </a:xfrm>
          <a:prstGeom prst="rect">
            <a:avLst/>
          </a:prstGeom>
        </p:spPr>
      </p:pic>
    </p:spTree>
    <p:extLst>
      <p:ext uri="{BB962C8B-B14F-4D97-AF65-F5344CB8AC3E}">
        <p14:creationId xmlns:p14="http://schemas.microsoft.com/office/powerpoint/2010/main" val="1926700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7B1C8-B972-19FB-CC12-7B4B87C9991B}"/>
              </a:ext>
            </a:extLst>
          </p:cNvPr>
          <p:cNvSpPr>
            <a:spLocks noGrp="1"/>
          </p:cNvSpPr>
          <p:nvPr>
            <p:ph type="title"/>
          </p:nvPr>
        </p:nvSpPr>
        <p:spPr/>
        <p:txBody>
          <a:bodyPr/>
          <a:lstStyle/>
          <a:p>
            <a:r>
              <a:rPr lang="fr-FR">
                <a:latin typeface="Arial" panose="020B0604020202020204" pitchFamily="34" charset="0"/>
                <a:cs typeface="Arial" panose="020B0604020202020204" pitchFamily="34" charset="0"/>
              </a:rPr>
              <a:t>Bibliographies</a:t>
            </a:r>
          </a:p>
        </p:txBody>
      </p:sp>
      <p:sp>
        <p:nvSpPr>
          <p:cNvPr id="3" name="Espace réservé du contenu 2">
            <a:extLst>
              <a:ext uri="{FF2B5EF4-FFF2-40B4-BE49-F238E27FC236}">
                <a16:creationId xmlns:a16="http://schemas.microsoft.com/office/drawing/2014/main" id="{F9A39764-66C4-580A-0E8D-3899141A226C}"/>
              </a:ext>
            </a:extLst>
          </p:cNvPr>
          <p:cNvSpPr>
            <a:spLocks noGrp="1"/>
          </p:cNvSpPr>
          <p:nvPr>
            <p:ph idx="1"/>
          </p:nvPr>
        </p:nvSpPr>
        <p:spPr/>
        <p:txBody>
          <a:bodyPr>
            <a:normAutofit fontScale="70000" lnSpcReduction="20000"/>
          </a:bodyPr>
          <a:lstStyle/>
          <a:p>
            <a:pPr marL="514350" indent="-514350">
              <a:lnSpc>
                <a:spcPct val="200000"/>
              </a:lnSpc>
              <a:buAutoNum type="arabicPeriod"/>
            </a:pPr>
            <a:r>
              <a:rPr lang="fr-FR" sz="1400" dirty="0" err="1">
                <a:latin typeface="Arial" panose="020B0604020202020204" pitchFamily="34" charset="0"/>
                <a:cs typeface="Arial" panose="020B0604020202020204" pitchFamily="34" charset="0"/>
              </a:rPr>
              <a:t>Khazaal</a:t>
            </a:r>
            <a:r>
              <a:rPr lang="fr-FR" sz="1400" dirty="0">
                <a:latin typeface="Arial" panose="020B0604020202020204" pitchFamily="34" charset="0"/>
                <a:cs typeface="Arial" panose="020B0604020202020204" pitchFamily="34" charset="0"/>
              </a:rPr>
              <a:t>, Y. &amp; Vera Cruz, G. (2024). Le bien-être numérique, un enjeu de santé mentale technologique: la place du téléphone intelligent. Santé mentale au Québec, 49 (2), 127-139. </a:t>
            </a:r>
            <a:r>
              <a:rPr lang="fr-FR" sz="1400" dirty="0">
                <a:latin typeface="Arial" panose="020B0604020202020204" pitchFamily="34" charset="0"/>
                <a:cs typeface="Arial" panose="020B0604020202020204" pitchFamily="34" charset="0"/>
                <a:hlinkClick r:id="rId3"/>
              </a:rPr>
              <a:t>https://doi.org/10.7202/1114408ar</a:t>
            </a:r>
            <a:endParaRPr lang="fr-FR" sz="1400" dirty="0">
              <a:latin typeface="Arial" panose="020B0604020202020204" pitchFamily="34" charset="0"/>
              <a:cs typeface="Arial" panose="020B0604020202020204" pitchFamily="34" charset="0"/>
            </a:endParaRPr>
          </a:p>
          <a:p>
            <a:pPr marL="514350" indent="-514350">
              <a:lnSpc>
                <a:spcPct val="200000"/>
              </a:lnSpc>
              <a:buAutoNum type="arabicPeriod"/>
            </a:pPr>
            <a:r>
              <a:rPr lang="fr-FR" sz="1400" dirty="0" err="1">
                <a:latin typeface="Arial" panose="020B0604020202020204" pitchFamily="34" charset="0"/>
                <a:cs typeface="Arial" panose="020B0604020202020204" pitchFamily="34" charset="0"/>
              </a:rPr>
              <a:t>Ludovia</a:t>
            </a:r>
            <a:r>
              <a:rPr lang="fr-FR" sz="1400" dirty="0">
                <a:latin typeface="Arial" panose="020B0604020202020204" pitchFamily="34" charset="0"/>
                <a:cs typeface="Arial" panose="020B0604020202020204" pitchFamily="34" charset="0"/>
              </a:rPr>
              <a:t> 2024. </a:t>
            </a:r>
            <a:r>
              <a:rPr lang="fr-FR" sz="1400" i="1" dirty="0">
                <a:latin typeface="Arial" panose="020B0604020202020204" pitchFamily="34" charset="0"/>
                <a:cs typeface="Arial" panose="020B0604020202020204" pitchFamily="34" charset="0"/>
              </a:rPr>
              <a:t>Le bien-être numérique. </a:t>
            </a:r>
            <a:r>
              <a:rPr lang="fr-FR" sz="1400" dirty="0">
                <a:latin typeface="Arial" panose="020B0604020202020204" pitchFamily="34" charset="0"/>
                <a:cs typeface="Arial" panose="020B0604020202020204" pitchFamily="34" charset="0"/>
              </a:rPr>
              <a:t>Prise de notes</a:t>
            </a:r>
          </a:p>
          <a:p>
            <a:pPr marL="514350" indent="-514350">
              <a:lnSpc>
                <a:spcPct val="200000"/>
              </a:lnSpc>
              <a:buFont typeface="Arial" panose="020B0604020202020204" pitchFamily="34" charset="0"/>
              <a:buAutoNum type="arabicPeriod"/>
            </a:pPr>
            <a:r>
              <a:rPr lang="fr-BE" sz="1400" b="0" i="0" u="none" strike="noStrike" dirty="0">
                <a:solidFill>
                  <a:srgbClr val="000000"/>
                </a:solidFill>
                <a:effectLst/>
                <a:latin typeface="Arial" panose="020B0604020202020204" pitchFamily="34" charset="0"/>
                <a:cs typeface="Arial" panose="020B0604020202020204" pitchFamily="34" charset="0"/>
              </a:rPr>
              <a:t>Bien-Être Numérique. (2020, 15 novembre). </a:t>
            </a:r>
            <a:r>
              <a:rPr lang="fr-BE" sz="1400" b="0" i="1" u="none" strike="noStrike" dirty="0">
                <a:solidFill>
                  <a:srgbClr val="000000"/>
                </a:solidFill>
                <a:effectLst/>
                <a:latin typeface="Arial" panose="020B0604020202020204" pitchFamily="34" charset="0"/>
                <a:cs typeface="Arial" panose="020B0604020202020204" pitchFamily="34" charset="0"/>
              </a:rPr>
              <a:t>Bien-être numérique - Lauréat AVENIR projet par excellence (Forces Avenir 2020)</a:t>
            </a:r>
            <a:r>
              <a:rPr lang="fr-BE" sz="1400" b="0" i="0" u="none" strike="noStrike" dirty="0">
                <a:solidFill>
                  <a:srgbClr val="000000"/>
                </a:solidFill>
                <a:effectLst/>
                <a:latin typeface="Arial" panose="020B0604020202020204" pitchFamily="34" charset="0"/>
                <a:cs typeface="Arial" panose="020B0604020202020204" pitchFamily="34" charset="0"/>
              </a:rPr>
              <a:t>[Vidéo]. YouTube. https://</a:t>
            </a:r>
            <a:r>
              <a:rPr lang="fr-BE" sz="1400" b="0" i="0" u="none" strike="noStrike" dirty="0" err="1">
                <a:solidFill>
                  <a:srgbClr val="000000"/>
                </a:solidFill>
                <a:effectLst/>
                <a:latin typeface="Arial" panose="020B0604020202020204" pitchFamily="34" charset="0"/>
                <a:cs typeface="Arial" panose="020B0604020202020204" pitchFamily="34" charset="0"/>
              </a:rPr>
              <a:t>www.youtube.com</a:t>
            </a:r>
            <a:r>
              <a:rPr lang="fr-BE" sz="1400" b="0" i="0" u="none" strike="noStrike" dirty="0">
                <a:solidFill>
                  <a:srgbClr val="000000"/>
                </a:solidFill>
                <a:effectLst/>
                <a:latin typeface="Arial" panose="020B0604020202020204" pitchFamily="34" charset="0"/>
                <a:cs typeface="Arial" panose="020B0604020202020204" pitchFamily="34" charset="0"/>
              </a:rPr>
              <a:t>/</a:t>
            </a:r>
            <a:r>
              <a:rPr lang="fr-BE" sz="1400" b="0" i="0" u="none" strike="noStrike" dirty="0" err="1">
                <a:solidFill>
                  <a:srgbClr val="000000"/>
                </a:solidFill>
                <a:effectLst/>
                <a:latin typeface="Arial" panose="020B0604020202020204" pitchFamily="34" charset="0"/>
                <a:cs typeface="Arial" panose="020B0604020202020204" pitchFamily="34" charset="0"/>
              </a:rPr>
              <a:t>watch?v</a:t>
            </a:r>
            <a:r>
              <a:rPr lang="fr-BE" sz="1400" b="0" i="0" u="none" strike="noStrike" dirty="0">
                <a:solidFill>
                  <a:srgbClr val="000000"/>
                </a:solidFill>
                <a:effectLst/>
                <a:latin typeface="Arial" panose="020B0604020202020204" pitchFamily="34" charset="0"/>
                <a:cs typeface="Arial" panose="020B0604020202020204" pitchFamily="34" charset="0"/>
              </a:rPr>
              <a:t>=0q31DAKkRf8</a:t>
            </a:r>
          </a:p>
          <a:p>
            <a:pPr marL="514350" indent="-514350">
              <a:lnSpc>
                <a:spcPct val="200000"/>
              </a:lnSpc>
              <a:buFont typeface="Arial" panose="020B0604020202020204" pitchFamily="34" charset="0"/>
              <a:buAutoNum type="arabicPeriod"/>
            </a:pPr>
            <a:r>
              <a:rPr lang="fr-BE" sz="1400" dirty="0">
                <a:solidFill>
                  <a:srgbClr val="000000"/>
                </a:solidFill>
                <a:latin typeface="Arial" panose="020B0604020202020204" pitchFamily="34" charset="0"/>
                <a:cs typeface="Arial" panose="020B0604020202020204" pitchFamily="34" charset="0"/>
              </a:rPr>
              <a:t>Diapositive 6: L’image a été générée à l’aide de générateur d’images d’intelligences artificielles (Microsoft Designer).</a:t>
            </a:r>
          </a:p>
          <a:p>
            <a:pPr marL="514350" indent="-514350">
              <a:lnSpc>
                <a:spcPct val="200000"/>
              </a:lnSpc>
              <a:buFont typeface="Arial" panose="020B0604020202020204" pitchFamily="34" charset="0"/>
              <a:buAutoNum type="arabicPeriod"/>
            </a:pPr>
            <a:r>
              <a:rPr lang="fr-BE" sz="1400" b="0" i="0" u="none" strike="noStrike" dirty="0">
                <a:solidFill>
                  <a:srgbClr val="000000"/>
                </a:solidFill>
                <a:effectLst/>
                <a:latin typeface="Arial" panose="020B0604020202020204" pitchFamily="34" charset="0"/>
                <a:cs typeface="Arial" panose="020B0604020202020204" pitchFamily="34" charset="0"/>
              </a:rPr>
              <a:t>Wagener, B. (2022, avril 18). </a:t>
            </a:r>
            <a:r>
              <a:rPr lang="fr-BE" sz="1400" b="0" i="1" u="none" strike="noStrike" dirty="0">
                <a:solidFill>
                  <a:srgbClr val="000000"/>
                </a:solidFill>
                <a:effectLst/>
                <a:latin typeface="Arial" panose="020B0604020202020204" pitchFamily="34" charset="0"/>
                <a:cs typeface="Arial" panose="020B0604020202020204" pitchFamily="34" charset="0"/>
              </a:rPr>
              <a:t>Le bien-être numérique - Se réaliser</a:t>
            </a:r>
            <a:r>
              <a:rPr lang="fr-BE" sz="1400" b="0" i="0" u="none" strike="noStrike" dirty="0">
                <a:solidFill>
                  <a:srgbClr val="000000"/>
                </a:solidFill>
                <a:effectLst/>
                <a:latin typeface="Arial" panose="020B0604020202020204" pitchFamily="34" charset="0"/>
                <a:cs typeface="Arial" panose="020B0604020202020204" pitchFamily="34" charset="0"/>
              </a:rPr>
              <a:t>. Se Réaliser. https://se-</a:t>
            </a:r>
            <a:r>
              <a:rPr lang="fr-BE" sz="1400" b="0" i="0" u="none" strike="noStrike" dirty="0" err="1">
                <a:solidFill>
                  <a:srgbClr val="000000"/>
                </a:solidFill>
                <a:effectLst/>
                <a:latin typeface="Arial" panose="020B0604020202020204" pitchFamily="34" charset="0"/>
                <a:cs typeface="Arial" panose="020B0604020202020204" pitchFamily="34" charset="0"/>
              </a:rPr>
              <a:t>realiser.com</a:t>
            </a:r>
            <a:r>
              <a:rPr lang="fr-BE" sz="1400" b="0" i="0" u="none" strike="noStrike" dirty="0">
                <a:solidFill>
                  <a:srgbClr val="000000"/>
                </a:solidFill>
                <a:effectLst/>
                <a:latin typeface="Arial" panose="020B0604020202020204" pitchFamily="34" charset="0"/>
                <a:cs typeface="Arial" panose="020B0604020202020204" pitchFamily="34" charset="0"/>
              </a:rPr>
              <a:t>/bien-</a:t>
            </a:r>
            <a:r>
              <a:rPr lang="fr-BE" sz="1400" b="0" i="0" u="none" strike="noStrike" dirty="0" err="1">
                <a:solidFill>
                  <a:srgbClr val="000000"/>
                </a:solidFill>
                <a:effectLst/>
                <a:latin typeface="Arial" panose="020B0604020202020204" pitchFamily="34" charset="0"/>
                <a:cs typeface="Arial" panose="020B0604020202020204" pitchFamily="34" charset="0"/>
              </a:rPr>
              <a:t>etre</a:t>
            </a:r>
            <a:r>
              <a:rPr lang="fr-BE" sz="1400" b="0" i="0" u="none" strike="noStrike" dirty="0">
                <a:solidFill>
                  <a:srgbClr val="000000"/>
                </a:solidFill>
                <a:effectLst/>
                <a:latin typeface="Arial" panose="020B0604020202020204" pitchFamily="34" charset="0"/>
                <a:cs typeface="Arial" panose="020B0604020202020204" pitchFamily="34" charset="0"/>
              </a:rPr>
              <a:t>-</a:t>
            </a:r>
            <a:r>
              <a:rPr lang="fr-BE" sz="1400" b="0" i="0" u="none" strike="noStrike" dirty="0" err="1">
                <a:solidFill>
                  <a:srgbClr val="000000"/>
                </a:solidFill>
                <a:effectLst/>
                <a:latin typeface="Arial" panose="020B0604020202020204" pitchFamily="34" charset="0"/>
                <a:cs typeface="Arial" panose="020B0604020202020204" pitchFamily="34" charset="0"/>
              </a:rPr>
              <a:t>numerique</a:t>
            </a:r>
            <a:r>
              <a:rPr lang="fr-BE" sz="1400" b="0" i="0" u="none" strike="noStrike" dirty="0">
                <a:solidFill>
                  <a:srgbClr val="000000"/>
                </a:solidFill>
                <a:effectLst/>
                <a:latin typeface="Arial" panose="020B0604020202020204" pitchFamily="34" charset="0"/>
                <a:cs typeface="Arial" panose="020B0604020202020204" pitchFamily="34" charset="0"/>
              </a:rPr>
              <a:t>/</a:t>
            </a:r>
          </a:p>
          <a:p>
            <a:pPr marL="514350" indent="-514350">
              <a:lnSpc>
                <a:spcPct val="200000"/>
              </a:lnSpc>
              <a:buFont typeface="Arial" panose="020B0604020202020204" pitchFamily="34" charset="0"/>
              <a:buAutoNum type="arabicPeriod"/>
            </a:pPr>
            <a:r>
              <a:rPr lang="fr-BE" sz="1800" b="0" u="none" strike="noStrike" dirty="0" err="1">
                <a:solidFill>
                  <a:srgbClr val="000000"/>
                </a:solidFill>
                <a:effectLst/>
                <a:latin typeface="Times New Roman" panose="02020603050405020304" pitchFamily="18" charset="0"/>
              </a:rPr>
              <a:t>Delgal</a:t>
            </a:r>
            <a:r>
              <a:rPr lang="fr-BE" sz="1800" b="0" u="none" strike="noStrike" dirty="0">
                <a:solidFill>
                  <a:srgbClr val="000000"/>
                </a:solidFill>
                <a:effectLst/>
                <a:latin typeface="Times New Roman" panose="02020603050405020304" pitchFamily="18" charset="0"/>
              </a:rPr>
              <a:t>, L. &amp; Eugène, I. </a:t>
            </a:r>
            <a:r>
              <a:rPr lang="fr-BE" sz="1800" b="0" i="1" u="none" strike="noStrike" dirty="0">
                <a:solidFill>
                  <a:srgbClr val="000000"/>
                </a:solidFill>
                <a:effectLst/>
                <a:latin typeface="Times New Roman" panose="02020603050405020304" pitchFamily="18" charset="0"/>
              </a:rPr>
              <a:t>Une approche UX dans l’enseignement : cultiver le bien-être numérique étudiant. - Projets</a:t>
            </a:r>
            <a:r>
              <a:rPr lang="fr-BE" sz="1800" b="0" i="0" u="none" strike="noStrike" dirty="0">
                <a:solidFill>
                  <a:srgbClr val="000000"/>
                </a:solidFill>
                <a:effectLst/>
                <a:latin typeface="Times New Roman" panose="02020603050405020304" pitchFamily="18" charset="0"/>
              </a:rPr>
              <a:t>. (</a:t>
            </a:r>
            <a:r>
              <a:rPr lang="fr-BE" sz="1800" dirty="0">
                <a:solidFill>
                  <a:srgbClr val="000000"/>
                </a:solidFill>
                <a:latin typeface="Times New Roman" panose="02020603050405020304" pitchFamily="18" charset="0"/>
              </a:rPr>
              <a:t>2023</a:t>
            </a:r>
            <a:r>
              <a:rPr lang="fr-BE" sz="1800" b="0" i="0" u="none" strike="noStrike" dirty="0">
                <a:solidFill>
                  <a:srgbClr val="000000"/>
                </a:solidFill>
                <a:effectLst/>
                <a:latin typeface="Times New Roman" panose="02020603050405020304" pitchFamily="18" charset="0"/>
              </a:rPr>
              <a:t>). https://</a:t>
            </a:r>
            <a:r>
              <a:rPr lang="fr-BE" sz="1800" b="0" i="0" u="none" strike="noStrike" dirty="0" err="1">
                <a:solidFill>
                  <a:srgbClr val="000000"/>
                </a:solidFill>
                <a:effectLst/>
                <a:latin typeface="Times New Roman" panose="02020603050405020304" pitchFamily="18" charset="0"/>
              </a:rPr>
              <a:t>jasonrakotondrasoa.framer.website</a:t>
            </a:r>
            <a:r>
              <a:rPr lang="fr-BE" sz="1800" b="0" i="0" u="none" strike="noStrike" dirty="0">
                <a:solidFill>
                  <a:srgbClr val="000000"/>
                </a:solidFill>
                <a:effectLst/>
                <a:latin typeface="Times New Roman" panose="02020603050405020304" pitchFamily="18" charset="0"/>
              </a:rPr>
              <a:t>/projets/une-approche-ux-dans-l-enseignement-cultiver-le-bien-etre-numerique-etudiant</a:t>
            </a:r>
          </a:p>
          <a:p>
            <a:pPr marL="514350" indent="-514350">
              <a:lnSpc>
                <a:spcPct val="200000"/>
              </a:lnSpc>
              <a:buFont typeface="Arial" panose="020B0604020202020204" pitchFamily="34" charset="0"/>
              <a:buAutoNum type="arabicPeriod"/>
            </a:pPr>
            <a:r>
              <a:rPr lang="fr-BE" sz="1800" i="1" dirty="0">
                <a:effectLst/>
                <a:latin typeface="Times New Roman" panose="02020603050405020304" pitchFamily="18" charset="0"/>
              </a:rPr>
              <a:t>PIX</a:t>
            </a:r>
            <a:r>
              <a:rPr lang="fr-BE" sz="1800" dirty="0">
                <a:effectLst/>
                <a:latin typeface="Times New Roman" panose="02020603050405020304" pitchFamily="18" charset="0"/>
              </a:rPr>
              <a:t>. (2025). </a:t>
            </a:r>
            <a:r>
              <a:rPr lang="fr-BE" sz="1800" dirty="0">
                <a:effectLst/>
                <a:latin typeface="Times New Roman" panose="02020603050405020304" pitchFamily="18" charset="0"/>
                <a:hlinkClick r:id="rId4"/>
              </a:rPr>
              <a:t>https://pix.org/fr-be/</a:t>
            </a:r>
            <a:endParaRPr lang="fr-BE" sz="1800" dirty="0">
              <a:effectLst/>
              <a:latin typeface="Times New Roman" panose="02020603050405020304" pitchFamily="18" charset="0"/>
            </a:endParaRPr>
          </a:p>
          <a:p>
            <a:pPr marL="514350" indent="-514350">
              <a:lnSpc>
                <a:spcPct val="200000"/>
              </a:lnSpc>
              <a:buFont typeface="Arial" panose="020B0604020202020204" pitchFamily="34" charset="0"/>
              <a:buAutoNum type="arabicPeriod"/>
            </a:pPr>
            <a:r>
              <a:rPr lang="fr-BE" sz="1800" dirty="0">
                <a:effectLst/>
                <a:latin typeface="Times New Roman" panose="02020603050405020304" pitchFamily="18" charset="0"/>
              </a:rPr>
              <a:t>Cadre Européen des </a:t>
            </a:r>
            <a:r>
              <a:rPr lang="fr-BE" sz="1800" dirty="0">
                <a:latin typeface="Times New Roman" panose="02020603050405020304" pitchFamily="18" charset="0"/>
              </a:rPr>
              <a:t>C</a:t>
            </a:r>
            <a:r>
              <a:rPr lang="fr-BE" sz="1800" dirty="0">
                <a:effectLst/>
                <a:latin typeface="Times New Roman" panose="02020603050405020304" pitchFamily="18" charset="0"/>
              </a:rPr>
              <a:t>ompétences Numériques (2023, novembre 6). Comprendre Dig</a:t>
            </a:r>
            <a:r>
              <a:rPr lang="fr-BE" sz="1800" dirty="0">
                <a:latin typeface="Times New Roman" panose="02020603050405020304" pitchFamily="18" charset="0"/>
              </a:rPr>
              <a:t>Comp 2.2. </a:t>
            </a:r>
            <a:r>
              <a:rPr lang="fr-BE" sz="1800" dirty="0">
                <a:latin typeface="Times New Roman" panose="02020603050405020304" pitchFamily="18" charset="0"/>
                <a:hlinkClick r:id="rId5"/>
              </a:rPr>
              <a:t>https://www.comprendredigcomp.com/</a:t>
            </a:r>
            <a:endParaRPr lang="fr-BE" sz="1800" dirty="0">
              <a:latin typeface="Times New Roman" panose="02020603050405020304" pitchFamily="18" charset="0"/>
            </a:endParaRPr>
          </a:p>
          <a:p>
            <a:pPr marL="514350" indent="-514350">
              <a:lnSpc>
                <a:spcPct val="200000"/>
              </a:lnSpc>
              <a:buFont typeface="Arial" panose="020B0604020202020204" pitchFamily="34" charset="0"/>
              <a:buAutoNum type="arabicPeriod"/>
            </a:pPr>
            <a:endParaRPr lang="fr-BE" sz="1800" dirty="0">
              <a:effectLst/>
              <a:latin typeface="Times New Roman" panose="02020603050405020304" pitchFamily="18" charset="0"/>
            </a:endParaRPr>
          </a:p>
          <a:p>
            <a:pPr marL="0" indent="0">
              <a:lnSpc>
                <a:spcPct val="200000"/>
              </a:lnSpc>
              <a:buNone/>
            </a:pPr>
            <a:endParaRPr lang="fr-FR" dirty="0"/>
          </a:p>
          <a:p>
            <a:pPr marL="514350" indent="-514350">
              <a:buAutoNum type="arabicPeriod"/>
            </a:pPr>
            <a:endParaRPr lang="fr-FR" dirty="0"/>
          </a:p>
        </p:txBody>
      </p:sp>
    </p:spTree>
    <p:extLst>
      <p:ext uri="{BB962C8B-B14F-4D97-AF65-F5344CB8AC3E}">
        <p14:creationId xmlns:p14="http://schemas.microsoft.com/office/powerpoint/2010/main" val="312971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7494110-250A-8840-E2B1-12D0C8274A5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25074E-77BD-85C0-14A2-AA4B527E8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105E13C-A2D3-5792-1186-2A88D5F2A243}"/>
              </a:ext>
            </a:extLst>
          </p:cNvPr>
          <p:cNvSpPr>
            <a:spLocks noGrp="1"/>
          </p:cNvSpPr>
          <p:nvPr>
            <p:ph type="title"/>
          </p:nvPr>
        </p:nvSpPr>
        <p:spPr>
          <a:xfrm>
            <a:off x="773534" y="1114697"/>
            <a:ext cx="3796306" cy="687977"/>
          </a:xfrm>
        </p:spPr>
        <p:txBody>
          <a:bodyPr anchor="t">
            <a:normAutofit/>
          </a:bodyPr>
          <a:lstStyle/>
          <a:p>
            <a:pPr algn="ctr"/>
            <a:r>
              <a:rPr lang="fr-FR" sz="4000">
                <a:latin typeface="Arial" panose="020B0604020202020204" pitchFamily="34" charset="0"/>
                <a:cs typeface="Arial" panose="020B0604020202020204" pitchFamily="34" charset="0"/>
              </a:rPr>
              <a:t>Matériel requis</a:t>
            </a:r>
          </a:p>
        </p:txBody>
      </p:sp>
      <p:grpSp>
        <p:nvGrpSpPr>
          <p:cNvPr id="10" name="Group 9">
            <a:extLst>
              <a:ext uri="{FF2B5EF4-FFF2-40B4-BE49-F238E27FC236}">
                <a16:creationId xmlns:a16="http://schemas.microsoft.com/office/drawing/2014/main" id="{5952D680-44D4-349D-CBE0-B7D282D79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FD6E8BE2-8AF9-F0A3-A95F-C6076471CD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692AF20-80D3-29DB-83D8-AEF0F6620E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90E107D9-4EE0-DF74-7843-8B106050B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249ADD67-BE5F-0E56-AFE7-FE977935E6F1}"/>
              </a:ext>
            </a:extLst>
          </p:cNvPr>
          <p:cNvSpPr>
            <a:spLocks noGrp="1"/>
          </p:cNvSpPr>
          <p:nvPr>
            <p:ph idx="1"/>
          </p:nvPr>
        </p:nvSpPr>
        <p:spPr>
          <a:xfrm>
            <a:off x="5343374" y="705394"/>
            <a:ext cx="6203561" cy="5451565"/>
          </a:xfrm>
        </p:spPr>
        <p:txBody>
          <a:bodyPr anchor="t">
            <a:normAutofit/>
          </a:bodyPr>
          <a:lstStyle/>
          <a:p>
            <a:pPr marL="457200" indent="-457200">
              <a:lnSpc>
                <a:spcPct val="150000"/>
              </a:lnSpc>
              <a:buAutoNum type="arabicPeriod"/>
            </a:pPr>
            <a:r>
              <a:rPr lang="fr-FR" sz="2000" dirty="0">
                <a:latin typeface="Arial" panose="020B0604020202020204" pitchFamily="34" charset="0"/>
                <a:cs typeface="Arial" panose="020B0604020202020204" pitchFamily="34" charset="0"/>
              </a:rPr>
              <a:t>Smartphone/tablette/ ordinateur chargés</a:t>
            </a:r>
          </a:p>
          <a:p>
            <a:pPr marL="457200" indent="-457200">
              <a:lnSpc>
                <a:spcPct val="150000"/>
              </a:lnSpc>
              <a:buAutoNum type="arabicPeriod"/>
            </a:pPr>
            <a:r>
              <a:rPr lang="fr-FR" sz="2000" dirty="0">
                <a:latin typeface="Arial" panose="020B0604020202020204" pitchFamily="34" charset="0"/>
                <a:cs typeface="Arial" panose="020B0604020202020204" pitchFamily="34" charset="0"/>
              </a:rPr>
              <a:t>Connexion Wifi</a:t>
            </a:r>
          </a:p>
          <a:p>
            <a:pPr marL="0" indent="0">
              <a:buNone/>
            </a:pPr>
            <a:endParaRPr lang="fr-FR" sz="2000" dirty="0"/>
          </a:p>
        </p:txBody>
      </p:sp>
    </p:spTree>
    <p:extLst>
      <p:ext uri="{BB962C8B-B14F-4D97-AF65-F5344CB8AC3E}">
        <p14:creationId xmlns:p14="http://schemas.microsoft.com/office/powerpoint/2010/main" val="89042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71815FB-A7D2-F5F0-AA7D-AE92EA0F02F5}"/>
              </a:ext>
            </a:extLst>
          </p:cNvPr>
          <p:cNvSpPr>
            <a:spLocks noGrp="1"/>
          </p:cNvSpPr>
          <p:nvPr>
            <p:ph type="title"/>
          </p:nvPr>
        </p:nvSpPr>
        <p:spPr>
          <a:xfrm>
            <a:off x="589560" y="670560"/>
            <a:ext cx="4560584" cy="1313688"/>
          </a:xfrm>
        </p:spPr>
        <p:txBody>
          <a:bodyPr anchor="ctr">
            <a:normAutofit fontScale="90000"/>
          </a:bodyPr>
          <a:lstStyle/>
          <a:p>
            <a:pPr algn="ctr">
              <a:lnSpc>
                <a:spcPct val="150000"/>
              </a:lnSpc>
            </a:pPr>
            <a:r>
              <a:rPr lang="fr-FR" sz="3700">
                <a:latin typeface="Arial" panose="020B0604020202020204" pitchFamily="34" charset="0"/>
                <a:cs typeface="Arial" panose="020B0604020202020204" pitchFamily="34" charset="0"/>
              </a:rPr>
              <a:t>Comprendre le bien-être numérique</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5A1CECC-F870-D6BA-3E96-72585A6BBB70}"/>
              </a:ext>
            </a:extLst>
          </p:cNvPr>
          <p:cNvSpPr>
            <a:spLocks noGrp="1"/>
          </p:cNvSpPr>
          <p:nvPr>
            <p:ph idx="1"/>
          </p:nvPr>
        </p:nvSpPr>
        <p:spPr>
          <a:xfrm>
            <a:off x="590719" y="2330505"/>
            <a:ext cx="4559425" cy="3979585"/>
          </a:xfrm>
        </p:spPr>
        <p:txBody>
          <a:bodyPr anchor="ctr">
            <a:normAutofit/>
          </a:bodyPr>
          <a:lstStyle/>
          <a:p>
            <a:pPr marL="0" indent="0" algn="ctr">
              <a:lnSpc>
                <a:spcPct val="150000"/>
              </a:lnSpc>
              <a:buNone/>
            </a:pPr>
            <a:r>
              <a:rPr lang="fr-FR" dirty="0">
                <a:latin typeface="Arial" panose="020B0604020202020204" pitchFamily="34" charset="0"/>
                <a:cs typeface="Arial" panose="020B0604020202020204" pitchFamily="34" charset="0"/>
              </a:rPr>
              <a:t>Le numérique est omniprésent dans nos vies, et encore plus dans le milieu académique. </a:t>
            </a:r>
          </a:p>
          <a:p>
            <a:pPr marL="0" indent="0" algn="ctr">
              <a:lnSpc>
                <a:spcPct val="150000"/>
              </a:lnSpc>
              <a:buNone/>
            </a:pPr>
            <a:r>
              <a:rPr lang="fr-FR" dirty="0">
                <a:latin typeface="Arial" panose="020B0604020202020204" pitchFamily="34" charset="0"/>
                <a:cs typeface="Arial" panose="020B0604020202020204" pitchFamily="34" charset="0"/>
              </a:rPr>
              <a:t>Mais à quel prix?</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3ABD5659-4AE9-0242-AE12-6E7E47F9A1D0}"/>
              </a:ext>
            </a:extLst>
          </p:cNvPr>
          <p:cNvPicPr>
            <a:picLocks noChangeAspect="1"/>
          </p:cNvPicPr>
          <p:nvPr/>
        </p:nvPicPr>
        <p:blipFill>
          <a:blip r:embed="rId3"/>
          <a:srcRect t="3062" r="4" b="4"/>
          <a:stretch/>
        </p:blipFill>
        <p:spPr>
          <a:xfrm>
            <a:off x="5977788" y="799352"/>
            <a:ext cx="5425410" cy="5259296"/>
          </a:xfrm>
          <a:prstGeom prst="rect">
            <a:avLst/>
          </a:prstGeom>
        </p:spPr>
      </p:pic>
      <p:sp>
        <p:nvSpPr>
          <p:cNvPr id="5" name="ZoneTexte 4">
            <a:extLst>
              <a:ext uri="{FF2B5EF4-FFF2-40B4-BE49-F238E27FC236}">
                <a16:creationId xmlns:a16="http://schemas.microsoft.com/office/drawing/2014/main" id="{DAF65368-0818-BB86-8C26-37A4C65FD283}"/>
              </a:ext>
            </a:extLst>
          </p:cNvPr>
          <p:cNvSpPr txBox="1"/>
          <p:nvPr/>
        </p:nvSpPr>
        <p:spPr>
          <a:xfrm>
            <a:off x="3906436" y="7861"/>
            <a:ext cx="3558746" cy="646331"/>
          </a:xfrm>
          <a:prstGeom prst="rect">
            <a:avLst/>
          </a:prstGeom>
          <a:noFill/>
        </p:spPr>
        <p:txBody>
          <a:bodyPr wrap="square" rtlCol="0">
            <a:spAutoFit/>
          </a:body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sp>
        <p:nvSpPr>
          <p:cNvPr id="6" name="ZoneTexte 5">
            <a:extLst>
              <a:ext uri="{FF2B5EF4-FFF2-40B4-BE49-F238E27FC236}">
                <a16:creationId xmlns:a16="http://schemas.microsoft.com/office/drawing/2014/main" id="{1D741DD0-091D-661C-A0D5-BD28D680A4A1}"/>
              </a:ext>
            </a:extLst>
          </p:cNvPr>
          <p:cNvSpPr txBox="1"/>
          <p:nvPr/>
        </p:nvSpPr>
        <p:spPr>
          <a:xfrm>
            <a:off x="7514472" y="6008050"/>
            <a:ext cx="2614989" cy="698717"/>
          </a:xfrm>
          <a:prstGeom prst="rect">
            <a:avLst/>
          </a:prstGeom>
          <a:noFill/>
        </p:spPr>
        <p:txBody>
          <a:bodyPr wrap="square" rtlCol="0">
            <a:spAutoFit/>
          </a:bodyPr>
          <a:lstStyle/>
          <a:p>
            <a:pPr algn="ctr">
              <a:lnSpc>
                <a:spcPct val="150000"/>
              </a:lnSpc>
            </a:pPr>
            <a:r>
              <a:rPr lang="fr-FR" sz="1400" b="1" i="1" dirty="0">
                <a:latin typeface="Arial" panose="020B0604020202020204" pitchFamily="34" charset="0"/>
                <a:cs typeface="Arial" panose="020B0604020202020204" pitchFamily="34" charset="0"/>
              </a:rPr>
              <a:t>Microsoft Designer </a:t>
            </a:r>
            <a:br>
              <a:rPr lang="fr-FR" sz="1400" b="1" i="1" dirty="0">
                <a:latin typeface="Arial" panose="020B0604020202020204" pitchFamily="34" charset="0"/>
                <a:cs typeface="Arial" panose="020B0604020202020204" pitchFamily="34" charset="0"/>
              </a:rPr>
            </a:br>
            <a:r>
              <a:rPr lang="fr-FR" sz="1400" b="1" i="1" dirty="0">
                <a:latin typeface="Arial" panose="020B0604020202020204" pitchFamily="34" charset="0"/>
                <a:cs typeface="Arial" panose="020B0604020202020204" pitchFamily="34" charset="0"/>
              </a:rPr>
              <a:t>(Image générée par l’IA)</a:t>
            </a:r>
          </a:p>
        </p:txBody>
      </p:sp>
    </p:spTree>
    <p:extLst>
      <p:ext uri="{BB962C8B-B14F-4D97-AF65-F5344CB8AC3E}">
        <p14:creationId xmlns:p14="http://schemas.microsoft.com/office/powerpoint/2010/main" val="201969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A238A33-8CF0-14ED-6CC1-3217C2A659AF}"/>
              </a:ext>
            </a:extLst>
          </p:cNvPr>
          <p:cNvSpPr>
            <a:spLocks noGrp="1"/>
          </p:cNvSpPr>
          <p:nvPr>
            <p:ph type="title"/>
          </p:nvPr>
        </p:nvSpPr>
        <p:spPr>
          <a:xfrm>
            <a:off x="2207149" y="1536440"/>
            <a:ext cx="4978399" cy="3466681"/>
          </a:xfrm>
        </p:spPr>
        <p:txBody>
          <a:bodyPr vert="horz" lIns="91440" tIns="45720" rIns="91440" bIns="45720" rtlCol="0" anchor="b">
            <a:normAutofit fontScale="90000"/>
          </a:bodyPr>
          <a:lstStyle/>
          <a:p>
            <a:pPr>
              <a:lnSpc>
                <a:spcPct val="150000"/>
              </a:lnSpc>
            </a:pPr>
            <a:r>
              <a:rPr lang="en-US" kern="1200">
                <a:solidFill>
                  <a:schemeClr val="tx1"/>
                </a:solidFill>
                <a:latin typeface="Arial" panose="020B0604020202020204" pitchFamily="34" charset="0"/>
                <a:cs typeface="Arial" panose="020B0604020202020204" pitchFamily="34" charset="0"/>
              </a:rPr>
              <a:t>Identifier les impacts et les </a:t>
            </a:r>
            <a:r>
              <a:rPr lang="en-US" kern="1200" err="1">
                <a:solidFill>
                  <a:schemeClr val="tx1"/>
                </a:solidFill>
                <a:latin typeface="Arial" panose="020B0604020202020204" pitchFamily="34" charset="0"/>
                <a:cs typeface="Arial" panose="020B0604020202020204" pitchFamily="34" charset="0"/>
              </a:rPr>
              <a:t>conséquences</a:t>
            </a:r>
            <a:r>
              <a:rPr lang="en-US" kern="1200">
                <a:solidFill>
                  <a:schemeClr val="tx1"/>
                </a:solidFill>
                <a:latin typeface="Arial" panose="020B0604020202020204" pitchFamily="34" charset="0"/>
                <a:cs typeface="Arial" panose="020B0604020202020204" pitchFamily="34" charset="0"/>
              </a:rPr>
              <a:t> pour </a:t>
            </a:r>
            <a:r>
              <a:rPr lang="en-US" kern="1200" err="1">
                <a:solidFill>
                  <a:schemeClr val="tx1"/>
                </a:solidFill>
                <a:latin typeface="Arial" panose="020B0604020202020204" pitchFamily="34" charset="0"/>
                <a:cs typeface="Arial" panose="020B0604020202020204" pitchFamily="34" charset="0"/>
              </a:rPr>
              <a:t>chaque</a:t>
            </a:r>
            <a:r>
              <a:rPr lang="en-US" kern="1200">
                <a:solidFill>
                  <a:schemeClr val="tx1"/>
                </a:solidFill>
                <a:latin typeface="Arial" panose="020B0604020202020204" pitchFamily="34" charset="0"/>
                <a:cs typeface="Arial" panose="020B0604020202020204" pitchFamily="34" charset="0"/>
              </a:rPr>
              <a:t> situation </a:t>
            </a:r>
            <a:r>
              <a:rPr lang="en-US" kern="1200" err="1">
                <a:solidFill>
                  <a:schemeClr val="tx1"/>
                </a:solidFill>
                <a:latin typeface="Arial" panose="020B0604020202020204" pitchFamily="34" charset="0"/>
                <a:cs typeface="Arial" panose="020B0604020202020204" pitchFamily="34" charset="0"/>
              </a:rPr>
              <a:t>présentée</a:t>
            </a:r>
            <a:endParaRPr lang="en-US" kern="1200">
              <a:solidFill>
                <a:schemeClr val="tx1"/>
              </a:solidFill>
              <a:latin typeface="Arial" panose="020B0604020202020204" pitchFamily="34" charset="0"/>
              <a:cs typeface="Arial" panose="020B0604020202020204" pitchFamily="34" charset="0"/>
            </a:endParaRPr>
          </a:p>
        </p:txBody>
      </p:sp>
      <p:pic>
        <p:nvPicPr>
          <p:cNvPr id="9" name="Graphic 8" descr="Questions">
            <a:extLst>
              <a:ext uri="{FF2B5EF4-FFF2-40B4-BE49-F238E27FC236}">
                <a16:creationId xmlns:a16="http://schemas.microsoft.com/office/drawing/2014/main" id="{C2E7BAAE-AE7D-4F19-B34F-146C23A9C0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
        <p:nvSpPr>
          <p:cNvPr id="5" name="ZoneTexte 4">
            <a:extLst>
              <a:ext uri="{FF2B5EF4-FFF2-40B4-BE49-F238E27FC236}">
                <a16:creationId xmlns:a16="http://schemas.microsoft.com/office/drawing/2014/main" id="{DAF65368-0818-BB86-8C26-37A4C65FD283}"/>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pic>
        <p:nvPicPr>
          <p:cNvPr id="4" name="Graphique 3" descr="Pièces de puzzle avec un remplissage uni">
            <a:extLst>
              <a:ext uri="{FF2B5EF4-FFF2-40B4-BE49-F238E27FC236}">
                <a16:creationId xmlns:a16="http://schemas.microsoft.com/office/drawing/2014/main" id="{0011DD83-AECD-A4FD-60D5-8751081259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560" y="2686206"/>
            <a:ext cx="1471744" cy="1471744"/>
          </a:xfrm>
          <a:prstGeom prst="rect">
            <a:avLst/>
          </a:prstGeom>
        </p:spPr>
      </p:pic>
    </p:spTree>
    <p:extLst>
      <p:ext uri="{BB962C8B-B14F-4D97-AF65-F5344CB8AC3E}">
        <p14:creationId xmlns:p14="http://schemas.microsoft.com/office/powerpoint/2010/main" val="293954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435D-8D15-1341-AF73-A320F6C41106}"/>
              </a:ext>
            </a:extLst>
          </p:cNvPr>
          <p:cNvSpPr>
            <a:spLocks noGrp="1"/>
          </p:cNvSpPr>
          <p:nvPr>
            <p:ph type="title"/>
          </p:nvPr>
        </p:nvSpPr>
        <p:spPr>
          <a:xfrm>
            <a:off x="838200" y="805154"/>
            <a:ext cx="10515600" cy="1325563"/>
          </a:xfrm>
        </p:spPr>
        <p:txBody>
          <a:bodyPr/>
          <a:lstStyle/>
          <a:p>
            <a:r>
              <a:rPr lang="fr-FR">
                <a:latin typeface="Arial" panose="020B0604020202020204" pitchFamily="34" charset="0"/>
                <a:cs typeface="Arial" panose="020B0604020202020204" pitchFamily="34" charset="0"/>
              </a:rPr>
              <a:t>Quelques exemples du point de vue des enseignants</a:t>
            </a:r>
          </a:p>
        </p:txBody>
      </p:sp>
      <p:sp>
        <p:nvSpPr>
          <p:cNvPr id="3" name="Espace réservé du contenu 2">
            <a:extLst>
              <a:ext uri="{FF2B5EF4-FFF2-40B4-BE49-F238E27FC236}">
                <a16:creationId xmlns:a16="http://schemas.microsoft.com/office/drawing/2014/main" id="{DBF1368B-0E1C-C62F-B958-73BF36E63BEF}"/>
              </a:ext>
            </a:extLst>
          </p:cNvPr>
          <p:cNvSpPr>
            <a:spLocks noGrp="1"/>
          </p:cNvSpPr>
          <p:nvPr>
            <p:ph sz="half" idx="1"/>
          </p:nvPr>
        </p:nvSpPr>
        <p:spPr>
          <a:xfrm>
            <a:off x="838200" y="2130717"/>
            <a:ext cx="5181600" cy="4351338"/>
          </a:xfrm>
        </p:spPr>
        <p:txBody>
          <a:bodyPr>
            <a:normAutofit fontScale="92500" lnSpcReduction="20000"/>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rPr>
              <a:t>Situation 1: </a:t>
            </a:r>
            <a:r>
              <a:rPr lang="fr-FR" dirty="0">
                <a:latin typeface="Arial" panose="020B0604020202020204" pitchFamily="34" charset="0"/>
                <a:cs typeface="Arial" panose="020B0604020202020204" pitchFamily="34" charset="0"/>
              </a:rPr>
              <a:t>un enseignant reçoit des dizaines de courriels par jour, doit gérer plusieurs plateformes d’apprentissage en ligne, suivre l’actualité pédagogique sur les réseaux sociaux, tout en créant du contenu numérique engageant. </a:t>
            </a:r>
          </a:p>
        </p:txBody>
      </p:sp>
      <p:sp>
        <p:nvSpPr>
          <p:cNvPr id="4" name="Espace réservé du contenu 3">
            <a:extLst>
              <a:ext uri="{FF2B5EF4-FFF2-40B4-BE49-F238E27FC236}">
                <a16:creationId xmlns:a16="http://schemas.microsoft.com/office/drawing/2014/main" id="{48A17432-95CC-930C-8CCC-1742AD513CE6}"/>
              </a:ext>
            </a:extLst>
          </p:cNvPr>
          <p:cNvSpPr>
            <a:spLocks noGrp="1"/>
          </p:cNvSpPr>
          <p:nvPr>
            <p:ph sz="half" idx="2"/>
          </p:nvPr>
        </p:nvSpPr>
        <p:spPr>
          <a:xfrm>
            <a:off x="6172200" y="2130717"/>
            <a:ext cx="5181600" cy="4351338"/>
          </a:xfrm>
        </p:spPr>
        <p:txBody>
          <a:bodyPr>
            <a:normAutofit fontScale="92500" lnSpcReduction="20000"/>
          </a:bodyPr>
          <a:lstStyle/>
          <a:p>
            <a:pPr algn="just">
              <a:lnSpc>
                <a:spcPct val="170000"/>
              </a:lnSpc>
            </a:pPr>
            <a:r>
              <a:rPr lang="fr-FR" b="1" dirty="0">
                <a:solidFill>
                  <a:schemeClr val="accent4"/>
                </a:solidFill>
                <a:latin typeface="Arial" panose="020B0604020202020204" pitchFamily="34" charset="0"/>
                <a:cs typeface="Arial" panose="020B0604020202020204" pitchFamily="34" charset="0"/>
                <a:sym typeface="Wingdings" pitchFamily="2" charset="2"/>
              </a:rPr>
              <a:t>Situation 2: </a:t>
            </a:r>
            <a:r>
              <a:rPr lang="fr-FR" dirty="0">
                <a:latin typeface="Arial" panose="020B0604020202020204" pitchFamily="34" charset="0"/>
                <a:cs typeface="Arial" panose="020B0604020202020204" pitchFamily="34" charset="0"/>
                <a:sym typeface="Wingdings" pitchFamily="2" charset="2"/>
              </a:rPr>
              <a:t>Les enseignants sont encouragés à intégrer de nouveaux outils numériques dans leur cours pour rester à la pointe. </a:t>
            </a:r>
            <a:endParaRPr lang="fr-FR"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58361C1F-AAF2-11CA-6774-8B19066473D7}"/>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spTree>
    <p:extLst>
      <p:ext uri="{BB962C8B-B14F-4D97-AF65-F5344CB8AC3E}">
        <p14:creationId xmlns:p14="http://schemas.microsoft.com/office/powerpoint/2010/main" val="29092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2C27-AA60-FCFA-0929-0139B11044C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ABFC84F-53CE-FFDC-758F-C8050549D22A}"/>
              </a:ext>
            </a:extLst>
          </p:cNvPr>
          <p:cNvSpPr>
            <a:spLocks noGrp="1"/>
          </p:cNvSpPr>
          <p:nvPr>
            <p:ph sz="half" idx="1"/>
          </p:nvPr>
        </p:nvSpPr>
        <p:spPr>
          <a:xfrm>
            <a:off x="838201" y="1253331"/>
            <a:ext cx="5181600" cy="4351338"/>
          </a:xfrm>
        </p:spPr>
        <p:txBody>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rPr>
              <a:t>Situation 3: </a:t>
            </a:r>
            <a:r>
              <a:rPr lang="fr-FR" dirty="0">
                <a:latin typeface="Arial" panose="020B0604020202020204" pitchFamily="34" charset="0"/>
                <a:cs typeface="Arial" panose="020B0604020202020204" pitchFamily="34" charset="0"/>
              </a:rPr>
              <a:t>Les enseignants utilisent leur smartphone personnel pour communiquer avec les étudiants, répondre aux questions en dehors des heures de cours… </a:t>
            </a:r>
          </a:p>
        </p:txBody>
      </p:sp>
      <p:sp>
        <p:nvSpPr>
          <p:cNvPr id="4" name="Espace réservé du contenu 3">
            <a:extLst>
              <a:ext uri="{FF2B5EF4-FFF2-40B4-BE49-F238E27FC236}">
                <a16:creationId xmlns:a16="http://schemas.microsoft.com/office/drawing/2014/main" id="{E1B72EC0-C5B5-DC43-AE77-BD7CF25F4EB8}"/>
              </a:ext>
            </a:extLst>
          </p:cNvPr>
          <p:cNvSpPr>
            <a:spLocks noGrp="1"/>
          </p:cNvSpPr>
          <p:nvPr>
            <p:ph sz="half" idx="2"/>
          </p:nvPr>
        </p:nvSpPr>
        <p:spPr>
          <a:xfrm>
            <a:off x="6172201" y="1253331"/>
            <a:ext cx="5181600" cy="4351338"/>
          </a:xfrm>
        </p:spPr>
        <p:txBody>
          <a:bodyPr/>
          <a:lstStyle/>
          <a:p>
            <a:pPr algn="just">
              <a:lnSpc>
                <a:spcPct val="150000"/>
              </a:lnSpc>
            </a:pPr>
            <a:r>
              <a:rPr lang="fr-FR" b="1" dirty="0">
                <a:solidFill>
                  <a:schemeClr val="accent4"/>
                </a:solidFill>
                <a:latin typeface="Arial" panose="020B0604020202020204" pitchFamily="34" charset="0"/>
                <a:cs typeface="Arial" panose="020B0604020202020204" pitchFamily="34" charset="0"/>
                <a:sym typeface="Wingdings" pitchFamily="2" charset="2"/>
              </a:rPr>
              <a:t>Situation 4: </a:t>
            </a:r>
            <a:r>
              <a:rPr lang="fr-FR" dirty="0">
                <a:latin typeface="Arial" panose="020B0604020202020204" pitchFamily="34" charset="0"/>
                <a:cs typeface="Arial" panose="020B0604020202020204" pitchFamily="34" charset="0"/>
                <a:sym typeface="Wingdings" pitchFamily="2" charset="2"/>
              </a:rPr>
              <a:t>Les enseignants s’appuient fortement sur les outils numériques pour l’enseignement, la communication et l’organisation. </a:t>
            </a:r>
            <a:endParaRPr lang="fr-FR"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6E3E4E2-E04A-1007-EBA4-F093947EA06D}"/>
              </a:ext>
            </a:extLst>
          </p:cNvPr>
          <p:cNvSpPr txBox="1"/>
          <p:nvPr/>
        </p:nvSpPr>
        <p:spPr>
          <a:xfrm>
            <a:off x="4315103" y="173702"/>
            <a:ext cx="355874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a:solidFill>
                  <a:schemeClr val="accent6"/>
                </a:solidFill>
                <a:latin typeface="Dreaming Outloud Script Pro" panose="03050502040304050704" pitchFamily="66" charset="77"/>
                <a:cs typeface="Dreaming Outloud Script Pro" panose="03050502040304050704" pitchFamily="66" charset="77"/>
              </a:rPr>
              <a:t>Introduction</a:t>
            </a:r>
          </a:p>
        </p:txBody>
      </p:sp>
    </p:spTree>
    <p:extLst>
      <p:ext uri="{BB962C8B-B14F-4D97-AF65-F5344CB8AC3E}">
        <p14:creationId xmlns:p14="http://schemas.microsoft.com/office/powerpoint/2010/main" val="19800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574C7512BA1F4B80E47C05F57D4804" ma:contentTypeVersion="19" ma:contentTypeDescription="Crée un document." ma:contentTypeScope="" ma:versionID="22854e19f57914b5f21b4ee3802b451c">
  <xsd:schema xmlns:xsd="http://www.w3.org/2001/XMLSchema" xmlns:xs="http://www.w3.org/2001/XMLSchema" xmlns:p="http://schemas.microsoft.com/office/2006/metadata/properties" xmlns:ns2="b3c64d65-b51e-407f-b635-e2c450c1e22e" xmlns:ns3="3584fa34-af0a-43cc-a300-9b2b4329646a" targetNamespace="http://schemas.microsoft.com/office/2006/metadata/properties" ma:root="true" ma:fieldsID="3c7e2be48321bb88efffc112a35f9182" ns2:_="" ns3:_="">
    <xsd:import namespace="b3c64d65-b51e-407f-b635-e2c450c1e22e"/>
    <xsd:import namespace="3584fa34-af0a-43cc-a300-9b2b4329646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test" minOccurs="0"/>
                <xsd:element ref="ns3:lcf76f155ced4ddcb4097134ff3c332f" minOccurs="0"/>
                <xsd:element ref="ns2:TaxCatchAll"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c64d65-b51e-407f-b635-e2c450c1e22e"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TaxCatchAll" ma:index="23" nillable="true" ma:displayName="Taxonomy Catch All Column" ma:hidden="true" ma:list="{1d174183-fe98-40ee-affe-fb243c0600f9}" ma:internalName="TaxCatchAll" ma:showField="CatchAllData" ma:web="b3c64d65-b51e-407f-b635-e2c450c1e22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584fa34-af0a-43cc-a300-9b2b4329646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test" ma:index="20" nillable="true" ma:displayName="Consignes" ma:format="Dropdown" ma:internalName="test">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a04f6c-393a-415d-b6d4-22de6cdb4f51"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st xmlns="3584fa34-af0a-43cc-a300-9b2b4329646a" xsi:nil="true"/>
    <lcf76f155ced4ddcb4097134ff3c332f xmlns="3584fa34-af0a-43cc-a300-9b2b4329646a">
      <Terms xmlns="http://schemas.microsoft.com/office/infopath/2007/PartnerControls"/>
    </lcf76f155ced4ddcb4097134ff3c332f>
    <TaxCatchAll xmlns="b3c64d65-b51e-407f-b635-e2c450c1e22e" xsi:nil="true"/>
  </documentManagement>
</p:properties>
</file>

<file path=customXml/itemProps1.xml><?xml version="1.0" encoding="utf-8"?>
<ds:datastoreItem xmlns:ds="http://schemas.openxmlformats.org/officeDocument/2006/customXml" ds:itemID="{A7DAA816-DC2F-444B-8D18-6F69D1875A31}">
  <ds:schemaRefs>
    <ds:schemaRef ds:uri="http://schemas.microsoft.com/sharepoint/v3/contenttype/forms"/>
  </ds:schemaRefs>
</ds:datastoreItem>
</file>

<file path=customXml/itemProps2.xml><?xml version="1.0" encoding="utf-8"?>
<ds:datastoreItem xmlns:ds="http://schemas.openxmlformats.org/officeDocument/2006/customXml" ds:itemID="{9E554A95-19B8-4151-BF01-9F6543B1CC82}">
  <ds:schemaRefs>
    <ds:schemaRef ds:uri="3584fa34-af0a-43cc-a300-9b2b4329646a"/>
    <ds:schemaRef ds:uri="b3c64d65-b51e-407f-b635-e2c450c1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E31C3F-4FF1-4809-8536-9D832084C9C6}">
  <ds:schemaRefs>
    <ds:schemaRef ds:uri="http://schemas.microsoft.com/office/2006/metadata/properties"/>
    <ds:schemaRef ds:uri="http://www.w3.org/XML/1998/namespace"/>
    <ds:schemaRef ds:uri="b3c64d65-b51e-407f-b635-e2c450c1e22e"/>
    <ds:schemaRef ds:uri="http://purl.org/dc/terms/"/>
    <ds:schemaRef ds:uri="http://schemas.microsoft.com/office/infopath/2007/PartnerControls"/>
    <ds:schemaRef ds:uri="3584fa34-af0a-43cc-a300-9b2b4329646a"/>
    <ds:schemaRef ds:uri="http://purl.org/dc/elements/1.1/"/>
    <ds:schemaRef ds:uri="http://schemas.microsoft.com/office/2006/documentManagement/typ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10210</TotalTime>
  <Words>5753</Words>
  <Application>Microsoft Office PowerPoint</Application>
  <PresentationFormat>Grand écran</PresentationFormat>
  <Paragraphs>452</Paragraphs>
  <Slides>48</Slides>
  <Notes>34</Notes>
  <HiddenSlides>2</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48</vt:i4>
      </vt:variant>
    </vt:vector>
  </HeadingPairs>
  <TitlesOfParts>
    <vt:vector size="62" baseType="lpstr">
      <vt:lpstr>Aptos</vt:lpstr>
      <vt:lpstr>Aptos Display</vt:lpstr>
      <vt:lpstr>Arial</vt:lpstr>
      <vt:lpstr>Calibri</vt:lpstr>
      <vt:lpstr>Chalkboard SE</vt:lpstr>
      <vt:lpstr>Dreaming Outloud Script Pro</vt:lpstr>
      <vt:lpstr>fkGroteskNeue</vt:lpstr>
      <vt:lpstr>Manrope</vt:lpstr>
      <vt:lpstr>Poppins</vt:lpstr>
      <vt:lpstr>Times New Roman</vt:lpstr>
      <vt:lpstr>var(--framer-blockquote-font-family, var(--framer-font-family, Inter, Inter Placeholder, sans-serif))</vt:lpstr>
      <vt:lpstr>var(--framer-blockquote-font-family-bold, var(--framer-font-family-bold))</vt:lpstr>
      <vt:lpstr>Wingdings</vt:lpstr>
      <vt:lpstr>Thème Office</vt:lpstr>
      <vt:lpstr>Atelier sur le bien-être numérique:  Booster son bien-être numérique</vt:lpstr>
      <vt:lpstr>Objectifs de l’atelier</vt:lpstr>
      <vt:lpstr>Présentation PowerPoint</vt:lpstr>
      <vt:lpstr>Plan de l’atelier</vt:lpstr>
      <vt:lpstr>Matériel requis</vt:lpstr>
      <vt:lpstr>Comprendre le bien-être numérique</vt:lpstr>
      <vt:lpstr>Identifier les impacts et les conséquences pour chaque situation présentée</vt:lpstr>
      <vt:lpstr>Quelques exemples du point de vue des enseignants</vt:lpstr>
      <vt:lpstr>Présentation PowerPoint</vt:lpstr>
      <vt:lpstr>Présentation PowerPoint</vt:lpstr>
      <vt:lpstr>Quelques exemples du point de vue des étudiants</vt:lpstr>
      <vt:lpstr>Présentation PowerPoint</vt:lpstr>
      <vt:lpstr>Présentation PowerPoint</vt:lpstr>
      <vt:lpstr>Comment évaluez-vous votre bien-être numérique actuel?  </vt:lpstr>
      <vt:lpstr>Définition par le participant du bien-être numérique</vt:lpstr>
      <vt:lpstr>Définitions</vt:lpstr>
      <vt:lpstr>Présentation PowerPoint</vt:lpstr>
      <vt:lpstr>Perception des participants sur le bien-être numérique</vt:lpstr>
      <vt:lpstr>Présentation PowerPoint</vt:lpstr>
      <vt:lpstr>Le rôle de l’enseignement supérieur dans l’éducation au bien-être numérique</vt:lpstr>
      <vt:lpstr>Définition de la problématique</vt:lpstr>
      <vt:lpstr>Hypothèse de recherche</vt:lpstr>
      <vt:lpstr>Méthodologie:  une approche mixte pour une compréhension approfondie</vt:lpstr>
      <vt:lpstr>Analyse et synthèse</vt:lpstr>
      <vt:lpstr>Présentation PowerPoint</vt:lpstr>
      <vt:lpstr>Résultats: indicateurs clés et constats</vt:lpstr>
      <vt:lpstr>Résultats: indicateurs clés et constats</vt:lpstr>
      <vt:lpstr>Synthèse des résultats de la recherche</vt:lpstr>
      <vt:lpstr>Présentation PowerPoint</vt:lpstr>
      <vt:lpstr>Présentation PowerPoint</vt:lpstr>
      <vt:lpstr>Les effets positifs et négatifs du numérique</vt:lpstr>
      <vt:lpstr>Le mal-être numérique se manifeste par</vt:lpstr>
      <vt:lpstr>Les dimensions sur lesquels nous avons un impact pour apporter un bien-être numérique en tant qu’enseignant</vt:lpstr>
      <vt:lpstr>Pour promouvoir un usage sain du numérique, il est important de mettre en avant les valeurs suivantes:  </vt:lpstr>
      <vt:lpstr>Comment augmenter notre épanouissement?</vt:lpstr>
      <vt:lpstr>Outils et applications pour un meilleur équilibre numérique</vt:lpstr>
      <vt:lpstr>Présentation PowerPoint</vt:lpstr>
      <vt:lpstr>La technique du GPS</vt:lpstr>
      <vt:lpstr>Présentation PowerPoint</vt:lpstr>
      <vt:lpstr>Co-construire un Code d’Éthique Numérique: 5 conseils</vt:lpstr>
      <vt:lpstr>Méthode pour co-construire un code d’éthique numérique</vt:lpstr>
      <vt:lpstr>Présentation PowerPoint</vt:lpstr>
      <vt:lpstr>Présentation PowerPoint</vt:lpstr>
      <vt:lpstr>Présentation PowerPoint</vt:lpstr>
      <vt:lpstr>Présentation PowerPoint</vt:lpstr>
      <vt:lpstr>Présentation PowerPoint</vt:lpstr>
      <vt:lpstr>Mes actions futures pour mon bien-être numérique</vt:lpstr>
      <vt:lpstr>Bibliographies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Parmentier Julie</dc:creator>
  <cp:lastModifiedBy>Flore Louette</cp:lastModifiedBy>
  <cp:revision>5</cp:revision>
  <dcterms:created xsi:type="dcterms:W3CDTF">2024-11-20T14:29:45Z</dcterms:created>
  <dcterms:modified xsi:type="dcterms:W3CDTF">2025-04-03T14:32:07Z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0x010100CD574C7512BA1F4B80E47C05F57D4804</vt:lpwstr>
  </property>
  <property fmtid="{D5CDD505-2E9C-101B-9397-08002B2CF9AE}" pid="3" name="MediaServiceImageTags">
    <vt:lpwstr/>
  </property>
</Properties>
</file>