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2.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3.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4.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5.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6.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7.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8.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9.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10.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11.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notesSlides/notesSlide12.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13.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notesSlides/notesSlide14.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15.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16.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17.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notesSlides/notesSlide18.xml" ContentType="application/vnd.openxmlformats-officedocument.presentationml.notesSlide+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19.xml" ContentType="application/vnd.openxmlformats-officedocument.presentationml.notesSlid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notesSlides/notesSlide20.xml" ContentType="application/vnd.openxmlformats-officedocument.presentationml.notesSlide+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notesSlides/notesSlide21.xml" ContentType="application/vnd.openxmlformats-officedocument.presentationml.notesSlide+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notesSlides/notesSlide22.xml" ContentType="application/vnd.openxmlformats-officedocument.presentationml.notesSlide+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notesSlides/notesSlide23.xml" ContentType="application/vnd.openxmlformats-officedocument.presentationml.notesSlide+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notesSlides/notesSlide24.xml" ContentType="application/vnd.openxmlformats-officedocument.presentationml.notesSlide+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notesSlides/notesSlide25.xml" ContentType="application/vnd.openxmlformats-officedocument.presentationml.notesSlide+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notesSlides/notesSlide26.xml" ContentType="application/vnd.openxmlformats-officedocument.presentationml.notesSlide+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notesSlides/notesSlide27.xml" ContentType="application/vnd.openxmlformats-officedocument.presentationml.notesSlid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notesSlides/notesSlide28.xml" ContentType="application/vnd.openxmlformats-officedocument.presentationml.notesSlide+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4"/>
  </p:notesMasterIdLst>
  <p:sldIdLst>
    <p:sldId id="256" r:id="rId5"/>
    <p:sldId id="274" r:id="rId6"/>
    <p:sldId id="276" r:id="rId7"/>
    <p:sldId id="277" r:id="rId8"/>
    <p:sldId id="278" r:id="rId9"/>
    <p:sldId id="279" r:id="rId10"/>
    <p:sldId id="268" r:id="rId11"/>
    <p:sldId id="281" r:id="rId12"/>
    <p:sldId id="280" r:id="rId13"/>
    <p:sldId id="282" r:id="rId14"/>
    <p:sldId id="270" r:id="rId15"/>
    <p:sldId id="283" r:id="rId16"/>
    <p:sldId id="272" r:id="rId17"/>
    <p:sldId id="284" r:id="rId18"/>
    <p:sldId id="257" r:id="rId19"/>
    <p:sldId id="292" r:id="rId20"/>
    <p:sldId id="291" r:id="rId21"/>
    <p:sldId id="286" r:id="rId22"/>
    <p:sldId id="285" r:id="rId23"/>
    <p:sldId id="259" r:id="rId24"/>
    <p:sldId id="262" r:id="rId25"/>
    <p:sldId id="290" r:id="rId26"/>
    <p:sldId id="294" r:id="rId27"/>
    <p:sldId id="293" r:id="rId28"/>
    <p:sldId id="295" r:id="rId29"/>
    <p:sldId id="296" r:id="rId30"/>
    <p:sldId id="297" r:id="rId31"/>
    <p:sldId id="288" r:id="rId32"/>
    <p:sldId id="289" r:id="rId3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4B92"/>
    <a:srgbClr val="D9F2D0"/>
    <a:srgbClr val="E7CBD6"/>
    <a:srgbClr val="104862"/>
    <a:srgbClr val="EE8039"/>
    <a:srgbClr val="AAE296"/>
    <a:srgbClr val="B5926B"/>
    <a:srgbClr val="9FC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BDDFE8-D1EB-4716-8DF1-DDFB4CEB8CAF}" v="87" dt="2025-03-31T14:38:30.2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48148" autoAdjust="0"/>
  </p:normalViewPr>
  <p:slideViewPr>
    <p:cSldViewPr snapToGrid="0">
      <p:cViewPr varScale="1">
        <p:scale>
          <a:sx n="53" d="100"/>
          <a:sy n="53" d="100"/>
        </p:scale>
        <p:origin x="2832" y="72"/>
      </p:cViewPr>
      <p:guideLst/>
    </p:cSldViewPr>
  </p:slideViewPr>
  <p:outlineViewPr>
    <p:cViewPr>
      <p:scale>
        <a:sx n="33" d="100"/>
        <a:sy n="33" d="100"/>
      </p:scale>
      <p:origin x="0" y="-6868"/>
    </p:cViewPr>
  </p:outlineViewPr>
  <p:notesTextViewPr>
    <p:cViewPr>
      <p:scale>
        <a:sx n="3" d="2"/>
        <a:sy n="3" d="2"/>
      </p:scale>
      <p:origin x="0" y="0"/>
    </p:cViewPr>
  </p:notesTextViewPr>
  <p:notesViewPr>
    <p:cSldViewPr snapToGrid="0">
      <p:cViewPr varScale="1">
        <p:scale>
          <a:sx n="48" d="100"/>
          <a:sy n="48" d="100"/>
        </p:scale>
        <p:origin x="2752" y="3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A4A057-FD84-407F-819A-B2C0EC820938}" type="datetimeFigureOut">
              <a:rPr lang="fr-BE" smtClean="0"/>
              <a:t>01-04-25</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DE2437-540F-484C-851E-3CE78F601E1A}" type="slidenum">
              <a:rPr lang="fr-BE" smtClean="0"/>
              <a:t>‹N°›</a:t>
            </a:fld>
            <a:endParaRPr lang="fr-BE"/>
          </a:p>
        </p:txBody>
      </p:sp>
    </p:spTree>
    <p:extLst>
      <p:ext uri="{BB962C8B-B14F-4D97-AF65-F5344CB8AC3E}">
        <p14:creationId xmlns:p14="http://schemas.microsoft.com/office/powerpoint/2010/main" val="4019929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Merci d’avoir choisi de nous rejoindre pour cette première édition à distance des open </a:t>
            </a:r>
            <a:r>
              <a:rPr lang="fr-FR" dirty="0" err="1"/>
              <a:t>learnings</a:t>
            </a:r>
            <a:r>
              <a:rPr lang="fr-FR" dirty="0"/>
              <a:t> </a:t>
            </a:r>
            <a:r>
              <a:rPr lang="fr-FR" dirty="0" err="1"/>
              <a:t>days</a:t>
            </a:r>
            <a:r>
              <a:rPr lang="fr-FR" dirty="0"/>
              <a:t>, pour rappel cet évènement est </a:t>
            </a:r>
            <a:r>
              <a:rPr lang="fr-FR" dirty="0" err="1"/>
              <a:t>co-organisé</a:t>
            </a:r>
            <a:r>
              <a:rPr lang="fr-FR" dirty="0"/>
              <a:t> par 9 institutions de l’enseignement supérieur de la fédération Wallonie Bruxelles, et a pour objectif de rassembler, de mutualiser les offres de formation respectives des différentes cellules d’appuie pédagogique et d’aide aux technologies de ces institutions et surtout d’ouvrir nos formations en ressources éducatives libres, ce qui veut dire que toutes les ressources seront accessibles et réutilisables. Pour chaque édition nous essayons de structurer le planning de cet évènement autour d’un ou deux thèmes phares dans le domaine de l’éducation intégrant des environnements numériques, et vous l’aurez compris, cette année nous nous sommes attaqués aux questions d’inclusivité numérique et d’accessibilité numérique. Pour ouvrir cette deuxième journée, je vais vous proposer dans les 45 prochaines minutes de questionner les mythes les plus récurrents quand il est question d’aborder l’accessibilité numérique et la conception universelle des apprentissages. </a:t>
            </a:r>
          </a:p>
          <a:p>
            <a:r>
              <a:rPr lang="fr-FR" dirty="0"/>
              <a:t>Je suis Clara Depommier, je travaille comme Technopédagogue à la cellule TICE de l’UNamur, TICE pour technologie de l’information et de la communication au service de l’enseignement. Je suis missionnée de former et d’accompagner les enseignants et les chargés de cours de notre institution dans leur utilisation des outils numériques institutionnels, au-delà de la visée utilitaire, j’ai à cœur de les guider vers une intégration efficace des technologies, au service des apprentissages, c’est pourquoi j’ai commencé à explorer cette thématique et à m’y former de manière approfondie. </a:t>
            </a:r>
          </a:p>
          <a:p>
            <a:r>
              <a:rPr lang="fr-BE" dirty="0"/>
              <a:t>Pour débuter, il est bon de préciser que l’accessibilité numérique découle ou s’inscrit dans un mouvement plus large, celle de la conception universelle des apprentissages. Pour ceux et celles qui découvrent, je vais prendre quelques instants pour introduire les notions derrière. Vous n’avez pas tous le même bagage, la même expérience, et je dois tenir compte de cela pour cette formation. </a:t>
            </a:r>
          </a:p>
          <a:p>
            <a:endParaRPr lang="fr-BE" dirty="0"/>
          </a:p>
        </p:txBody>
      </p:sp>
      <p:sp>
        <p:nvSpPr>
          <p:cNvPr id="4" name="Espace réservé du numéro de diapositive 3"/>
          <p:cNvSpPr>
            <a:spLocks noGrp="1"/>
          </p:cNvSpPr>
          <p:nvPr>
            <p:ph type="sldNum" sz="quarter" idx="5"/>
          </p:nvPr>
        </p:nvSpPr>
        <p:spPr/>
        <p:txBody>
          <a:bodyPr/>
          <a:lstStyle/>
          <a:p>
            <a:fld id="{FBDE2437-540F-484C-851E-3CE78F601E1A}" type="slidenum">
              <a:rPr lang="fr-BE" smtClean="0"/>
              <a:t>1</a:t>
            </a:fld>
            <a:endParaRPr lang="fr-BE"/>
          </a:p>
        </p:txBody>
      </p:sp>
    </p:spTree>
    <p:extLst>
      <p:ext uri="{BB962C8B-B14F-4D97-AF65-F5344CB8AC3E}">
        <p14:creationId xmlns:p14="http://schemas.microsoft.com/office/powerpoint/2010/main" val="1695015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Que puis-je faire pour ces étudiants et étudiantes ? Je peux par exemple prévoir un autre dispositif : un </a:t>
            </a:r>
            <a:r>
              <a:rPr lang="fr-FR" dirty="0" err="1"/>
              <a:t>rubik’s</a:t>
            </a:r>
            <a:r>
              <a:rPr lang="fr-FR" dirty="0"/>
              <a:t> cube avec des symboles. On adapte une approche d’intégration, nous intégrons l’individu à la norme. L’enseignant ou l’enseignante adopte une démarche de compensation, une démarche d’adaptation après coup et l’enseignement devient alors individualisé. </a:t>
            </a:r>
          </a:p>
          <a:p>
            <a:endParaRPr lang="fr-FR" dirty="0"/>
          </a:p>
          <a:p>
            <a:r>
              <a:rPr lang="fr-BE" b="0" i="0" dirty="0">
                <a:solidFill>
                  <a:srgbClr val="000000"/>
                </a:solidFill>
                <a:effectLst/>
                <a:latin typeface="Roboto" panose="02000000000000000000" pitchFamily="2" charset="0"/>
              </a:rPr>
              <a:t>Mais réduire l'école inclusive à un enseignement individualisé rendrait le métier des professeurs impossible. </a:t>
            </a:r>
            <a:r>
              <a:rPr lang="fr-FR" dirty="0"/>
              <a:t>Ne pouvons-nous pas penser à une alternative, moins fastidieuse,  qui éviterait ainsi de prévoir un deuxième dispositif ?</a:t>
            </a:r>
          </a:p>
          <a:p>
            <a:endParaRPr lang="fr-FR" dirty="0"/>
          </a:p>
          <a:p>
            <a:endParaRPr lang="fr-FR" dirty="0"/>
          </a:p>
          <a:p>
            <a:endParaRPr lang="fr-BE" dirty="0"/>
          </a:p>
        </p:txBody>
      </p:sp>
      <p:sp>
        <p:nvSpPr>
          <p:cNvPr id="4" name="Espace réservé du numéro de diapositive 3"/>
          <p:cNvSpPr>
            <a:spLocks noGrp="1"/>
          </p:cNvSpPr>
          <p:nvPr>
            <p:ph type="sldNum" sz="quarter" idx="5"/>
          </p:nvPr>
        </p:nvSpPr>
        <p:spPr/>
        <p:txBody>
          <a:bodyPr/>
          <a:lstStyle/>
          <a:p>
            <a:fld id="{FBDE2437-540F-484C-851E-3CE78F601E1A}" type="slidenum">
              <a:rPr lang="fr-BE" smtClean="0"/>
              <a:t>10</a:t>
            </a:fld>
            <a:endParaRPr lang="fr-BE"/>
          </a:p>
        </p:txBody>
      </p:sp>
    </p:spTree>
    <p:extLst>
      <p:ext uri="{BB962C8B-B14F-4D97-AF65-F5344CB8AC3E}">
        <p14:creationId xmlns:p14="http://schemas.microsoft.com/office/powerpoint/2010/main" val="4592817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En proposant un </a:t>
            </a:r>
            <a:r>
              <a:rPr lang="fr-FR" dirty="0" err="1"/>
              <a:t>rubik’s</a:t>
            </a:r>
            <a:r>
              <a:rPr lang="fr-FR" dirty="0"/>
              <a:t> cube qui convient à toutes les personnes, on est dans une démarche anticipatrice, on tente d’identifier dès le départ les potentiels obstacles que les apprenants pourraient rencontrer et sur lesquels on a du contrôle, pour les éliminer ou les lever et ainsi impliquer tous les étudiants, quelles que soient leurs particularités individuelles.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Ça, cette approche éducative promeut l’inclusivité</a:t>
            </a:r>
            <a:r>
              <a:rPr lang="fr-BE" dirty="0"/>
              <a:t>, c’est la conception universelle de l’apprentissage, qui vise à réduire les obstacles à l’apprentissage dû ou causé par l’interaction entre les caractéristiques des étudiants et les pratiques pédagogiques, les ressources matérielles, </a:t>
            </a:r>
            <a:r>
              <a:rPr lang="fr-BE" dirty="0" err="1"/>
              <a:t>etc</a:t>
            </a:r>
            <a:r>
              <a:rPr lang="fr-BE" dirty="0"/>
              <a:t> </a:t>
            </a:r>
            <a:r>
              <a:rPr lang="fr-FR" dirty="0"/>
              <a:t>, assurant que chaque apprenant peut accéder aux contenus, interagir avec, s’engager dans son apprentissage, et faire la démonstration de ce qu’il a appris. Dans ce sens elle doit être envisagée comme une aide aux enseignants pour gérer l’hétérogénéité d’une classe.</a:t>
            </a:r>
          </a:p>
          <a:p>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Elle intègre la flexibilité et se situe à un niveau général non pas à un niveau personnel.</a:t>
            </a:r>
            <a:r>
              <a:rPr lang="fr-FR" dirty="0"/>
              <a:t> </a:t>
            </a:r>
          </a:p>
          <a:p>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De plus cela permet de réduire la stigmatisation </a:t>
            </a:r>
          </a:p>
          <a:p>
            <a:endParaRPr lang="fr-BE" dirty="0"/>
          </a:p>
          <a:p>
            <a:endParaRPr lang="fr-BE" dirty="0"/>
          </a:p>
        </p:txBody>
      </p:sp>
      <p:sp>
        <p:nvSpPr>
          <p:cNvPr id="4" name="Espace réservé du numéro de diapositive 3"/>
          <p:cNvSpPr>
            <a:spLocks noGrp="1"/>
          </p:cNvSpPr>
          <p:nvPr>
            <p:ph type="sldNum" sz="quarter" idx="5"/>
          </p:nvPr>
        </p:nvSpPr>
        <p:spPr/>
        <p:txBody>
          <a:bodyPr/>
          <a:lstStyle/>
          <a:p>
            <a:fld id="{FBDE2437-540F-484C-851E-3CE78F601E1A}" type="slidenum">
              <a:rPr lang="fr-BE" smtClean="0"/>
              <a:t>11</a:t>
            </a:fld>
            <a:endParaRPr lang="fr-BE"/>
          </a:p>
        </p:txBody>
      </p:sp>
    </p:spTree>
    <p:extLst>
      <p:ext uri="{BB962C8B-B14F-4D97-AF65-F5344CB8AC3E}">
        <p14:creationId xmlns:p14="http://schemas.microsoft.com/office/powerpoint/2010/main" val="2908865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b="0" i="0" dirty="0">
                <a:solidFill>
                  <a:srgbClr val="000000"/>
                </a:solidFill>
                <a:effectLst/>
                <a:latin typeface="Roboto" panose="02000000000000000000" pitchFamily="2" charset="0"/>
              </a:rPr>
              <a:t>Je vais m’étendre un peu plus sur la conception universelle de l’apprentissage.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b="0" i="0" dirty="0">
                <a:solidFill>
                  <a:srgbClr val="000000"/>
                </a:solidFill>
                <a:effectLst/>
                <a:latin typeface="Verdana" panose="020B0604030504040204" pitchFamily="34" charset="0"/>
              </a:rPr>
              <a:t>Elle ne représente pas une méthode, mais plutôt une </a:t>
            </a:r>
            <a:r>
              <a:rPr lang="fr-BE" b="0" i="0" dirty="0">
                <a:solidFill>
                  <a:srgbClr val="000000"/>
                </a:solidFill>
                <a:effectLst/>
                <a:latin typeface="Roboto" panose="02000000000000000000" pitchFamily="2" charset="0"/>
              </a:rPr>
              <a:t>posture dans lesquelles l’enseignant ou l’enseignante va créer et mettre en œuvre des dispositifs/ environnement d’apprentissage, programmes accessibles à tous les apprenants en prenant en considération la diversité des apprenants, tout en maintenant des exigences élevées.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b="0" i="0" dirty="0">
                <a:solidFill>
                  <a:srgbClr val="000000"/>
                </a:solidFill>
                <a:effectLst/>
                <a:latin typeface="Roboto" panose="02000000000000000000" pitchFamily="2" charset="0"/>
              </a:rPr>
              <a:t>La conception universelle de l'apprentissage vise à prévoir dès la phase de conception des enseignements les approches et les démarches qui permettront de faire progresser « dans toute la mesure du possible » tous les élèves « sans nécessiter ni adaptation ni conception spéciale  ».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BE" b="0" i="0" dirty="0">
                <a:solidFill>
                  <a:srgbClr val="000000"/>
                </a:solidFill>
                <a:effectLst/>
                <a:latin typeface="Roboto" panose="02000000000000000000" pitchFamily="2" charset="0"/>
              </a:rPr>
              <a:t>Elle n'exclut pas les adaptations fonctionnelles indispensables pour certains besoins particuliers irréductibles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b="0" i="0" dirty="0">
              <a:solidFill>
                <a:srgbClr val="000000"/>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BE" b="1" i="0" dirty="0">
                <a:solidFill>
                  <a:srgbClr val="000000"/>
                </a:solidFill>
                <a:effectLst/>
                <a:latin typeface="Roboto" panose="02000000000000000000" pitchFamily="2" charset="0"/>
              </a:rPr>
              <a:t>D’où vient cette pratique ? </a:t>
            </a:r>
            <a:r>
              <a:rPr lang="fr-BE" b="0" i="0" dirty="0">
                <a:solidFill>
                  <a:srgbClr val="000000"/>
                </a:solidFill>
                <a:effectLst/>
                <a:latin typeface="Roboto" panose="02000000000000000000" pitchFamily="2" charset="0"/>
              </a:rPr>
              <a:t>Historiquement elle s’appuie sur la conception universelle en architecture et en développement de produits élaboré en 1980, dit qu’il faut rendre accessible les environnements physiques pour tous les individus dès la conception, plutôt que d’adapter en fonction des demandes. Exemple de panneau avec symbole compréhensible par tout le monde plutôt que le mot textuel.</a:t>
            </a:r>
          </a:p>
          <a:p>
            <a:pPr marL="0" marR="0" lvl="0" indent="0" algn="l" defTabSz="914400" rtl="0" eaLnBrk="1" fontAlgn="auto" latinLnBrk="0" hangingPunct="1">
              <a:lnSpc>
                <a:spcPct val="100000"/>
              </a:lnSpc>
              <a:spcBef>
                <a:spcPts val="0"/>
              </a:spcBef>
              <a:spcAft>
                <a:spcPts val="0"/>
              </a:spcAft>
              <a:buClrTx/>
              <a:buSzTx/>
              <a:buFontTx/>
              <a:buNone/>
              <a:tabLst/>
              <a:defRPr/>
            </a:pPr>
            <a:r>
              <a:rPr lang="fr-BE" b="0" i="0" dirty="0">
                <a:solidFill>
                  <a:srgbClr val="000000"/>
                </a:solidFill>
                <a:effectLst/>
                <a:latin typeface="Roboto" panose="02000000000000000000" pitchFamily="2" charset="0"/>
              </a:rPr>
              <a:t>Ça, c’est historiquement, et on pourrait se dire que c’est bien joli d’adapter ce concept au domaine complexe qu’est celui de l’apprentissage et finalement qu’il n’y a pas de recherche derrière la CUA ? Et bien aussi c’est une croyance erronée.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b="0" i="0" kern="1200" dirty="0">
              <a:solidFill>
                <a:srgbClr val="000000"/>
              </a:solidFill>
              <a:effectLst/>
              <a:latin typeface="Roboto" panose="020000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kern="1200" dirty="0">
                <a:solidFill>
                  <a:srgbClr val="203864"/>
                </a:solidFill>
                <a:effectLst/>
                <a:latin typeface="Calibri" panose="020F0502020204030204" pitchFamily="34" charset="0"/>
                <a:ea typeface="+mn-ea"/>
                <a:cs typeface="+mn-cs"/>
              </a:rPr>
              <a:t>Car la CUA s’appuie sur la recherche sur le cerveau, </a:t>
            </a:r>
            <a:r>
              <a:rPr lang="fr-BE" b="0" i="0" dirty="0">
                <a:solidFill>
                  <a:srgbClr val="2C2C2C"/>
                </a:solidFill>
                <a:effectLst/>
                <a:latin typeface="Open Sans" panose="020B0606030504020204" pitchFamily="34" charset="0"/>
              </a:rPr>
              <a:t>sur la façon dont les humains apprennent,</a:t>
            </a:r>
            <a:r>
              <a:rPr lang="fr-BE" sz="1200" kern="1200" dirty="0">
                <a:solidFill>
                  <a:srgbClr val="203864"/>
                </a:solidFill>
                <a:effectLst/>
                <a:latin typeface="Calibri" panose="020F0502020204030204" pitchFamily="34" charset="0"/>
                <a:ea typeface="+mn-ea"/>
                <a:cs typeface="+mn-cs"/>
              </a:rPr>
              <a:t> et d’autres données empiriques. Et donc, le</a:t>
            </a:r>
            <a:r>
              <a:rPr lang="fr-FR" dirty="0"/>
              <a:t> canevas que je m’apprête à vous montrer pour appliquer la CUA en classe et pour optimiser son enseignement se fonde sur les recherches en neurosciences qui ont révélé que la variabilité du cerveau humain, et donc de l’apprenant, représentait davantage la norme que l’exception.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b="0" i="0" dirty="0">
                <a:solidFill>
                  <a:srgbClr val="000000"/>
                </a:solidFill>
                <a:effectLst/>
                <a:latin typeface="Roboto" panose="02000000000000000000" pitchFamily="2" charset="0"/>
              </a:rPr>
              <a:t>Pour mobiliser la </a:t>
            </a:r>
            <a:r>
              <a:rPr lang="fr-BE" b="0" i="0" dirty="0" err="1">
                <a:solidFill>
                  <a:srgbClr val="000000"/>
                </a:solidFill>
                <a:effectLst/>
                <a:latin typeface="Roboto" panose="02000000000000000000" pitchFamily="2" charset="0"/>
              </a:rPr>
              <a:t>cua</a:t>
            </a:r>
            <a:r>
              <a:rPr lang="fr-BE" b="0" i="0" dirty="0">
                <a:solidFill>
                  <a:srgbClr val="000000"/>
                </a:solidFill>
                <a:effectLst/>
                <a:latin typeface="Roboto" panose="02000000000000000000" pitchFamily="2" charset="0"/>
              </a:rPr>
              <a:t> dans sa pratique, il faut penser aux trois grands principes, basés sur l’idée d’offrir un enseignement flexible : </a:t>
            </a:r>
            <a:r>
              <a:rPr lang="fr-BE" b="0" i="0" dirty="0">
                <a:solidFill>
                  <a:srgbClr val="2C2C2C"/>
                </a:solidFill>
                <a:effectLst/>
                <a:latin typeface="Open Sans" panose="020B0606030504020204" pitchFamily="34" charset="0"/>
              </a:rPr>
              <a:t>Offrir aux apprenants de multiples moyens d’engagement, de multiples moyens de représentations de l’information, et de multiples moyens d’expression et d’actions.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b="0" i="0" dirty="0">
              <a:solidFill>
                <a:srgbClr val="2C2C2C"/>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BE" b="1" i="0" dirty="0">
                <a:solidFill>
                  <a:srgbClr val="000000"/>
                </a:solidFill>
                <a:effectLst/>
                <a:latin typeface="Roboto" panose="02000000000000000000" pitchFamily="2" charset="0"/>
              </a:rPr>
              <a:t>Engagement</a:t>
            </a:r>
            <a:r>
              <a:rPr lang="fr-BE" b="0" i="0" dirty="0">
                <a:solidFill>
                  <a:srgbClr val="000000"/>
                </a:solidFill>
                <a:effectLst/>
                <a:latin typeface="Roboto" panose="02000000000000000000" pitchFamily="2" charset="0"/>
              </a:rPr>
              <a:t> : en lien avec le « pourquoi » de l’apprentissage, tout ce qui est en lien avec la motivation.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BE" b="1" i="0" dirty="0">
                <a:solidFill>
                  <a:srgbClr val="000000"/>
                </a:solidFill>
                <a:effectLst/>
                <a:latin typeface="Roboto" panose="02000000000000000000" pitchFamily="2" charset="0"/>
              </a:rPr>
              <a:t>Représentation</a:t>
            </a:r>
            <a:r>
              <a:rPr lang="fr-BE" b="0" i="0" dirty="0">
                <a:solidFill>
                  <a:srgbClr val="000000"/>
                </a:solidFill>
                <a:effectLst/>
                <a:latin typeface="Roboto" panose="02000000000000000000" pitchFamily="2" charset="0"/>
              </a:rPr>
              <a:t> : transmettre la connaissance aux élèves, selon plusieurs modalités et ainsi, offrir plusieurs postures d’écoute aux élèves. Est-ce que mes apprenants, ils ont la possibilité d’accéder à la connaissance de différente façon ?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b="1" i="0" dirty="0">
                <a:solidFill>
                  <a:srgbClr val="000000"/>
                </a:solidFill>
                <a:effectLst/>
                <a:latin typeface="Roboto" panose="02000000000000000000" pitchFamily="2" charset="0"/>
              </a:rPr>
              <a:t>Action/ expression : </a:t>
            </a:r>
            <a:r>
              <a:rPr lang="fr-BE" b="0" i="0" dirty="0">
                <a:solidFill>
                  <a:srgbClr val="000000"/>
                </a:solidFill>
                <a:effectLst/>
                <a:latin typeface="Roboto" panose="02000000000000000000" pitchFamily="2" charset="0"/>
              </a:rPr>
              <a:t>en lien avec le « comment » de l’apprentissage, c’est bien de comprendre des concepts théoriques, mais il faut être en mesure de les appliquer, une des manières de mettre en place ce principe c’est d’offrir plusieurs options dans les travaux des apprenants.</a:t>
            </a:r>
          </a:p>
          <a:p>
            <a:endParaRPr lang="fr-BE" b="0" i="0" dirty="0">
              <a:solidFill>
                <a:srgbClr val="000000"/>
              </a:solidFill>
              <a:effectLst/>
              <a:latin typeface="Roboto" panose="02000000000000000000" pitchFamily="2" charset="0"/>
            </a:endParaRPr>
          </a:p>
        </p:txBody>
      </p:sp>
      <p:sp>
        <p:nvSpPr>
          <p:cNvPr id="4" name="Espace réservé du numéro de diapositive 3"/>
          <p:cNvSpPr>
            <a:spLocks noGrp="1"/>
          </p:cNvSpPr>
          <p:nvPr>
            <p:ph type="sldNum" sz="quarter" idx="5"/>
          </p:nvPr>
        </p:nvSpPr>
        <p:spPr/>
        <p:txBody>
          <a:bodyPr/>
          <a:lstStyle/>
          <a:p>
            <a:fld id="{FBDE2437-540F-484C-851E-3CE78F601E1A}" type="slidenum">
              <a:rPr lang="fr-BE" smtClean="0"/>
              <a:t>12</a:t>
            </a:fld>
            <a:endParaRPr lang="fr-BE"/>
          </a:p>
        </p:txBody>
      </p:sp>
    </p:spTree>
    <p:extLst>
      <p:ext uri="{BB962C8B-B14F-4D97-AF65-F5344CB8AC3E}">
        <p14:creationId xmlns:p14="http://schemas.microsoft.com/office/powerpoint/2010/main" val="2048843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Exemple pour enseigner les principes de Mayer</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b="0" i="0" dirty="0">
                <a:solidFill>
                  <a:srgbClr val="000000"/>
                </a:solidFill>
                <a:effectLst/>
                <a:latin typeface="Roboto" panose="02000000000000000000" pitchFamily="2" charset="0"/>
              </a:rPr>
              <a:t>Multiplicité des supports </a:t>
            </a:r>
          </a:p>
          <a:p>
            <a:endParaRPr lang="fr-BE" dirty="0"/>
          </a:p>
        </p:txBody>
      </p:sp>
      <p:sp>
        <p:nvSpPr>
          <p:cNvPr id="4" name="Espace réservé du numéro de diapositive 3"/>
          <p:cNvSpPr>
            <a:spLocks noGrp="1"/>
          </p:cNvSpPr>
          <p:nvPr>
            <p:ph type="sldNum" sz="quarter" idx="5"/>
          </p:nvPr>
        </p:nvSpPr>
        <p:spPr/>
        <p:txBody>
          <a:bodyPr/>
          <a:lstStyle/>
          <a:p>
            <a:fld id="{FBDE2437-540F-484C-851E-3CE78F601E1A}" type="slidenum">
              <a:rPr lang="fr-BE" smtClean="0"/>
              <a:t>13</a:t>
            </a:fld>
            <a:endParaRPr lang="fr-BE"/>
          </a:p>
        </p:txBody>
      </p:sp>
    </p:spTree>
    <p:extLst>
      <p:ext uri="{BB962C8B-B14F-4D97-AF65-F5344CB8AC3E}">
        <p14:creationId xmlns:p14="http://schemas.microsoft.com/office/powerpoint/2010/main" val="1666390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J’en viens à la troisième idée reçue, l’aspect chronophage.  </a:t>
            </a:r>
          </a:p>
          <a:p>
            <a:r>
              <a:rPr lang="fr-FR" dirty="0"/>
              <a:t>La CUA demande aux enseignants d’adopter une démarche de réflexion en amont </a:t>
            </a:r>
          </a:p>
          <a:p>
            <a:pPr marL="171450" indent="-171450">
              <a:buFontTx/>
              <a:buChar char="-"/>
            </a:pPr>
            <a:r>
              <a:rPr lang="fr-FR" dirty="0"/>
              <a:t>pour </a:t>
            </a:r>
            <a:r>
              <a:rPr lang="fr-FR" b="0" dirty="0"/>
              <a:t>identifier certaines barrières sur lesquelles, plus spécifiquement les barrières sur lesquelles on a </a:t>
            </a:r>
            <a:r>
              <a:rPr lang="fr-FR" b="1" dirty="0"/>
              <a:t>du contrôle </a:t>
            </a:r>
            <a:r>
              <a:rPr lang="fr-FR" b="0" dirty="0"/>
              <a:t>(vocabulaire). </a:t>
            </a:r>
          </a:p>
          <a:p>
            <a:pPr marL="171450" indent="-171450">
              <a:buFontTx/>
              <a:buChar char="-"/>
            </a:pPr>
            <a:r>
              <a:rPr lang="fr-FR" b="0" dirty="0"/>
              <a:t>Prévoir les différentes « rampes d’accès cognitives » que l’on va mettre en place</a:t>
            </a:r>
          </a:p>
          <a:p>
            <a:r>
              <a:rPr lang="fr-FR" dirty="0" err="1"/>
              <a:t>Cla</a:t>
            </a:r>
            <a:r>
              <a:rPr lang="fr-FR" dirty="0"/>
              <a:t> peut mobiliser du temps et ce n’est pas forcément simple, et bien souvent ça aide d’avoir déjà un peu d’expérience, donc ça se fait pas à pas. Dans la planification oui, il faudra mettre plus d'énergie au départ pour la conception de l’enseignement, mais ce temps-là sera gagné après </a:t>
            </a:r>
          </a:p>
          <a:p>
            <a:endParaRPr lang="fr-FR" dirty="0"/>
          </a:p>
          <a:p>
            <a:pPr marL="457200" indent="-457200">
              <a:spcBef>
                <a:spcPts val="600"/>
              </a:spcBef>
              <a:spcAft>
                <a:spcPts val="600"/>
              </a:spcAft>
              <a:buFont typeface="Arial" panose="020B0604020202020204" pitchFamily="34" charset="0"/>
              <a:buChar char="•"/>
            </a:pPr>
            <a:r>
              <a:rPr lang="fr-BE" sz="1200" dirty="0">
                <a:solidFill>
                  <a:schemeClr val="accent1">
                    <a:lumMod val="50000"/>
                  </a:schemeClr>
                </a:solidFill>
              </a:rPr>
              <a:t>Certains réflexes prennent juste le temps d’être conscientisés. Exemple : choisir une police accessible et des couleurs accessibles. </a:t>
            </a:r>
          </a:p>
          <a:p>
            <a:pPr marL="457200" indent="-457200">
              <a:spcBef>
                <a:spcPts val="600"/>
              </a:spcBef>
              <a:spcAft>
                <a:spcPts val="600"/>
              </a:spcAft>
              <a:buFont typeface="Arial" panose="020B0604020202020204" pitchFamily="34" charset="0"/>
              <a:buChar char="•"/>
            </a:pPr>
            <a:r>
              <a:rPr lang="fr-BE" sz="1200" dirty="0">
                <a:solidFill>
                  <a:schemeClr val="accent1">
                    <a:lumMod val="50000"/>
                  </a:schemeClr>
                </a:solidFill>
              </a:rPr>
              <a:t>Dès la première planification, l’</a:t>
            </a:r>
            <a:r>
              <a:rPr lang="fr-BE" sz="1200" dirty="0" err="1">
                <a:solidFill>
                  <a:schemeClr val="accent1">
                    <a:lumMod val="50000"/>
                  </a:schemeClr>
                </a:solidFill>
              </a:rPr>
              <a:t>enseignant·e</a:t>
            </a:r>
            <a:r>
              <a:rPr lang="fr-BE" sz="1200" dirty="0">
                <a:solidFill>
                  <a:schemeClr val="accent1">
                    <a:lumMod val="50000"/>
                  </a:schemeClr>
                </a:solidFill>
              </a:rPr>
              <a:t> gagnera du temps, car il y aura moins d’accommodements individuels à faire avec la CUA. (Vidéo : « je n’ai pas accès, je n’arrive pas à lire » </a:t>
            </a:r>
            <a:r>
              <a:rPr lang="fr-BE" sz="1200" dirty="0">
                <a:solidFill>
                  <a:schemeClr val="accent1">
                    <a:lumMod val="50000"/>
                  </a:schemeClr>
                </a:solidFill>
                <a:sym typeface="Wingdings" panose="05000000000000000000" pitchFamily="2" charset="2"/>
              </a:rPr>
              <a:t> transcription textuelle)</a:t>
            </a:r>
          </a:p>
          <a:p>
            <a:pPr marL="457200" indent="-457200">
              <a:spcBef>
                <a:spcPts val="600"/>
              </a:spcBef>
              <a:spcAft>
                <a:spcPts val="600"/>
              </a:spcAft>
              <a:buFont typeface="Arial" panose="020B0604020202020204" pitchFamily="34" charset="0"/>
              <a:buChar char="•"/>
            </a:pPr>
            <a:r>
              <a:rPr lang="fr-BE" sz="1200" dirty="0">
                <a:solidFill>
                  <a:schemeClr val="accent1">
                    <a:lumMod val="50000"/>
                  </a:schemeClr>
                </a:solidFill>
                <a:sym typeface="Wingdings" panose="05000000000000000000" pitchFamily="2" charset="2"/>
              </a:rPr>
              <a:t>Amélioration de la compréhension et de la mémorisation, de l’efficacité même de l’apprentissage (double codage de l’information, chapitrage d’une vidéo)</a:t>
            </a:r>
            <a:endParaRPr lang="fr-BE" sz="1200" dirty="0">
              <a:solidFill>
                <a:schemeClr val="accent1">
                  <a:lumMod val="50000"/>
                </a:schemeClr>
              </a:solidFill>
            </a:endParaRPr>
          </a:p>
          <a:p>
            <a:pPr marL="457200" indent="-457200">
              <a:spcBef>
                <a:spcPts val="600"/>
              </a:spcBef>
              <a:spcAft>
                <a:spcPts val="600"/>
              </a:spcAft>
              <a:buFont typeface="Arial" panose="020B0604020202020204" pitchFamily="34" charset="0"/>
              <a:buChar char="•"/>
            </a:pPr>
            <a:r>
              <a:rPr lang="fr-BE" sz="1200" dirty="0">
                <a:solidFill>
                  <a:schemeClr val="accent1">
                    <a:lumMod val="50000"/>
                  </a:schemeClr>
                </a:solidFill>
              </a:rPr>
              <a:t>Il y aurait même une diminution du stress chez les enseignants. </a:t>
            </a:r>
          </a:p>
          <a:p>
            <a:pPr marL="457200" indent="-457200">
              <a:spcBef>
                <a:spcPts val="600"/>
              </a:spcBef>
              <a:spcAft>
                <a:spcPts val="600"/>
              </a:spcAft>
              <a:buFont typeface="Arial" panose="020B0604020202020204" pitchFamily="34" charset="0"/>
              <a:buChar char="•"/>
            </a:pPr>
            <a:r>
              <a:rPr lang="fr-BE" sz="1200" dirty="0">
                <a:solidFill>
                  <a:schemeClr val="accent1">
                    <a:lumMod val="50000"/>
                  </a:schemeClr>
                </a:solidFill>
              </a:rPr>
              <a:t>Ceci serait dû au fait que les moyens CUA sont planifiés dès la conception. </a:t>
            </a:r>
          </a:p>
          <a:p>
            <a:endParaRPr lang="fr-BE" dirty="0"/>
          </a:p>
        </p:txBody>
      </p:sp>
      <p:sp>
        <p:nvSpPr>
          <p:cNvPr id="4" name="Espace réservé du numéro de diapositive 3"/>
          <p:cNvSpPr>
            <a:spLocks noGrp="1"/>
          </p:cNvSpPr>
          <p:nvPr>
            <p:ph type="sldNum" sz="quarter" idx="5"/>
          </p:nvPr>
        </p:nvSpPr>
        <p:spPr/>
        <p:txBody>
          <a:bodyPr/>
          <a:lstStyle/>
          <a:p>
            <a:fld id="{FBDE2437-540F-484C-851E-3CE78F601E1A}" type="slidenum">
              <a:rPr lang="fr-BE" smtClean="0"/>
              <a:t>14</a:t>
            </a:fld>
            <a:endParaRPr lang="fr-BE"/>
          </a:p>
        </p:txBody>
      </p:sp>
    </p:spTree>
    <p:extLst>
      <p:ext uri="{BB962C8B-B14F-4D97-AF65-F5344CB8AC3E}">
        <p14:creationId xmlns:p14="http://schemas.microsoft.com/office/powerpoint/2010/main" val="2232963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lgn="l" rtl="0" eaLnBrk="1" latinLnBrk="0" hangingPunct="1">
              <a:spcBef>
                <a:spcPts val="600"/>
              </a:spcBef>
              <a:spcAft>
                <a:spcPts val="600"/>
              </a:spcAft>
              <a:buClrTx/>
              <a:buSzPts val="2800"/>
              <a:buFont typeface="Arial" panose="020B0604020202020204" pitchFamily="34" charset="0"/>
              <a:buNone/>
            </a:pPr>
            <a:r>
              <a:rPr lang="fr-FR" dirty="0"/>
              <a:t>Vous aurez donc compris au travers des précédentes slides que contrairement aux idées reçues la CUA ce n’est pas que de la technologie. Qui est une autre croyance.</a:t>
            </a:r>
          </a:p>
          <a:p>
            <a:pPr marL="0" indent="0" algn="l" rtl="0" eaLnBrk="1" latinLnBrk="0" hangingPunct="1">
              <a:spcBef>
                <a:spcPts val="600"/>
              </a:spcBef>
              <a:spcAft>
                <a:spcPts val="600"/>
              </a:spcAft>
              <a:buClrTx/>
              <a:buSzPts val="2800"/>
              <a:buFont typeface="Arial" panose="020B0604020202020204" pitchFamily="34" charset="0"/>
              <a:buNone/>
            </a:pPr>
            <a:endParaRPr lang="fr-FR" dirty="0"/>
          </a:p>
          <a:p>
            <a:pPr marL="0" marR="0" lvl="0" indent="0" algn="l" defTabSz="914400" rtl="0" eaLnBrk="1" fontAlgn="auto" latinLnBrk="0" hangingPunct="1">
              <a:lnSpc>
                <a:spcPct val="100000"/>
              </a:lnSpc>
              <a:spcBef>
                <a:spcPts val="600"/>
              </a:spcBef>
              <a:spcAft>
                <a:spcPts val="600"/>
              </a:spcAft>
              <a:buClrTx/>
              <a:buSzPts val="2800"/>
              <a:buFont typeface="Arial" panose="020B0604020202020204" pitchFamily="34" charset="0"/>
              <a:buNone/>
              <a:tabLst/>
              <a:defRPr/>
            </a:pPr>
            <a:r>
              <a:rPr lang="fr-BE" b="0" i="0" dirty="0">
                <a:solidFill>
                  <a:srgbClr val="242424"/>
                </a:solidFill>
                <a:effectLst/>
                <a:latin typeface="Segoe UI" panose="020B0502040204020203" pitchFamily="34" charset="0"/>
              </a:rPr>
              <a:t>Bien que la technologie puisse jouer un rôle important dans la mise en œuvre de la CUA, elle n'est qu'un des nombreux outils disponibles, la technologie offre de la flexibilité dans les options que l’on peut offrir. </a:t>
            </a:r>
            <a:r>
              <a:rPr lang="fr-BE" sz="1200" b="1" kern="1200" dirty="0">
                <a:solidFill>
                  <a:srgbClr val="203864"/>
                </a:solidFill>
                <a:effectLst/>
                <a:latin typeface="Calibri" panose="020F0502020204030204" pitchFamily="34" charset="0"/>
                <a:ea typeface="+mn-ea"/>
                <a:cs typeface="+mn-cs"/>
              </a:rPr>
              <a:t>La technologie est omniprésente en éducation, la question n’est plus de nous demander si nous devons l’utiliser ou pas, mais plutôt de voir comment s’en servir pour optimiser les apprentissages. </a:t>
            </a:r>
            <a:r>
              <a:rPr lang="fr-BE" b="0" i="0" dirty="0">
                <a:solidFill>
                  <a:srgbClr val="242424"/>
                </a:solidFill>
                <a:effectLst/>
                <a:latin typeface="Segoe UI" panose="020B0502040204020203" pitchFamily="34" charset="0"/>
              </a:rPr>
              <a:t>Si on adopte cette posture, de lever certaines barrières, alors des outils numériques peuvent aider à faire cela. Par exemple, le sous-titrage automatique, la rétroaction automatique dans des outils de drills, l'utilisation de logiciels de lecture d'écran peut aider les étudiants malvoyants, mais diversifier ses stratégies non technologiques comme des discussions en petits groupes ou des activités pratiques sont également un levier pour favoriser l'inclusion. La CUA Cela peut inclure des aménagements physiques, des ajustements dans les méthodes d'enseignement, et des supports variés pour s'assurer que chaque étudiant puisse participer pleinement à l'apprentissage.</a:t>
            </a:r>
            <a:endParaRPr lang="fr-FR" b="0" i="0" dirty="0">
              <a:solidFill>
                <a:srgbClr val="242424"/>
              </a:solidFill>
              <a:effectLst/>
              <a:latin typeface="Segoe UI" panose="020B0502040204020203" pitchFamily="34" charset="0"/>
            </a:endParaRPr>
          </a:p>
          <a:p>
            <a:pPr marL="457200" indent="-457200" algn="l" rtl="0" eaLnBrk="1" latinLnBrk="0" hangingPunct="1">
              <a:spcBef>
                <a:spcPts val="600"/>
              </a:spcBef>
              <a:spcAft>
                <a:spcPts val="600"/>
              </a:spcAft>
            </a:pPr>
            <a:r>
              <a:rPr lang="fr-BE" sz="1200" kern="1200" dirty="0">
                <a:solidFill>
                  <a:srgbClr val="203864"/>
                </a:solidFill>
                <a:effectLst/>
                <a:latin typeface="Calibri" panose="020F0502020204030204" pitchFamily="34" charset="0"/>
                <a:ea typeface="+mn-ea"/>
                <a:cs typeface="+mn-cs"/>
              </a:rPr>
              <a:t>La technologie n’est qu’un instrument de la CUA, pas le fondement.</a:t>
            </a:r>
            <a:endParaRPr lang="fr-BE" dirty="0">
              <a:effectLst/>
            </a:endParaRPr>
          </a:p>
          <a:p>
            <a:pPr marL="0" indent="0" algn="l" rtl="0" eaLnBrk="1" latinLnBrk="0" hangingPunct="1">
              <a:spcBef>
                <a:spcPts val="600"/>
              </a:spcBef>
              <a:spcAft>
                <a:spcPts val="600"/>
              </a:spcAft>
              <a:buClrTx/>
              <a:buSzPts val="2800"/>
              <a:buFont typeface="Arial" panose="020B0604020202020204" pitchFamily="34" charset="0"/>
              <a:buNone/>
            </a:pPr>
            <a:endParaRPr lang="fr-FR" b="0" i="0" dirty="0">
              <a:solidFill>
                <a:srgbClr val="242424"/>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BE" dirty="0"/>
          </a:p>
          <a:p>
            <a:endParaRPr lang="fr-FR" dirty="0">
              <a:sym typeface="Wingdings" panose="05000000000000000000" pitchFamily="2" charset="2"/>
            </a:endParaRPr>
          </a:p>
        </p:txBody>
      </p:sp>
      <p:sp>
        <p:nvSpPr>
          <p:cNvPr id="4" name="Espace réservé du numéro de diapositive 3"/>
          <p:cNvSpPr>
            <a:spLocks noGrp="1"/>
          </p:cNvSpPr>
          <p:nvPr>
            <p:ph type="sldNum" sz="quarter" idx="5"/>
          </p:nvPr>
        </p:nvSpPr>
        <p:spPr/>
        <p:txBody>
          <a:bodyPr/>
          <a:lstStyle/>
          <a:p>
            <a:fld id="{FBDE2437-540F-484C-851E-3CE78F601E1A}" type="slidenum">
              <a:rPr lang="fr-BE" smtClean="0"/>
              <a:t>15</a:t>
            </a:fld>
            <a:endParaRPr lang="fr-BE"/>
          </a:p>
        </p:txBody>
      </p:sp>
    </p:spTree>
    <p:extLst>
      <p:ext uri="{BB962C8B-B14F-4D97-AF65-F5344CB8AC3E}">
        <p14:creationId xmlns:p14="http://schemas.microsoft.com/office/powerpoint/2010/main" val="4059252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5933C-95D7-6064-70EB-C4C3DB25474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510DD1D-DA43-3E09-49F7-34443E1E876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D803562-EAC6-9419-CC8B-3A982538FF4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Pts val="2800"/>
              <a:buFont typeface="Arial" panose="020B0604020202020204" pitchFamily="34" charset="0"/>
              <a:buNone/>
              <a:tabLst/>
              <a:defRPr/>
            </a:pPr>
            <a:r>
              <a:rPr lang="fr-FR" dirty="0"/>
              <a:t>Il me semble important de distinguer CUA d’accessibilité et d’accessibilité numérique, bien qu’ il y ait des recouvrements entre ces concepts.  Accessible signifie « utilisable par tout le monde » également les personnes vivant avec un handicap ou étant en situation de handicap (15 % de la population global). </a:t>
            </a:r>
            <a:r>
              <a:rPr lang="fr-BE" dirty="0"/>
              <a:t>D’après l’OMS, environ 15 % de la population mondiale présente une forme ou une autre de handicap, au niveau européen il s’agit de 80 millions de personnes.</a:t>
            </a:r>
          </a:p>
          <a:p>
            <a:endParaRPr lang="fr-BE" dirty="0"/>
          </a:p>
        </p:txBody>
      </p:sp>
      <p:sp>
        <p:nvSpPr>
          <p:cNvPr id="4" name="Espace réservé du numéro de diapositive 3">
            <a:extLst>
              <a:ext uri="{FF2B5EF4-FFF2-40B4-BE49-F238E27FC236}">
                <a16:creationId xmlns:a16="http://schemas.microsoft.com/office/drawing/2014/main" id="{2C052D20-3C91-B7E4-9F86-82C561C40040}"/>
              </a:ext>
            </a:extLst>
          </p:cNvPr>
          <p:cNvSpPr>
            <a:spLocks noGrp="1"/>
          </p:cNvSpPr>
          <p:nvPr>
            <p:ph type="sldNum" sz="quarter" idx="5"/>
          </p:nvPr>
        </p:nvSpPr>
        <p:spPr/>
        <p:txBody>
          <a:bodyPr/>
          <a:lstStyle/>
          <a:p>
            <a:fld id="{FBDE2437-540F-484C-851E-3CE78F601E1A}" type="slidenum">
              <a:rPr lang="fr-BE" smtClean="0"/>
              <a:t>16</a:t>
            </a:fld>
            <a:endParaRPr lang="fr-BE"/>
          </a:p>
        </p:txBody>
      </p:sp>
    </p:spTree>
    <p:extLst>
      <p:ext uri="{BB962C8B-B14F-4D97-AF65-F5344CB8AC3E}">
        <p14:creationId xmlns:p14="http://schemas.microsoft.com/office/powerpoint/2010/main" val="555619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373FC-E06B-86CB-A87F-3FFB90AF1A1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11FA483-2FC3-D471-0BE1-BA8A85AC3C9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2BACE04-2E93-DA49-A395-46ABC211B6C0}"/>
              </a:ext>
            </a:extLst>
          </p:cNvPr>
          <p:cNvSpPr>
            <a:spLocks noGrp="1"/>
          </p:cNvSpPr>
          <p:nvPr>
            <p:ph type="body" idx="1"/>
          </p:nvPr>
        </p:nvSpPr>
        <p:spPr/>
        <p:txBody>
          <a:bodyPr/>
          <a:lstStyle/>
          <a:p>
            <a:r>
              <a:rPr lang="fr-FR" dirty="0">
                <a:sym typeface="Wingdings" panose="05000000000000000000" pitchFamily="2" charset="2"/>
              </a:rPr>
              <a:t>Dans l’accessibilité, on pense à l’accessibilité des infrastructures et des bâtiments, des services également, notamment les services en ligne, et donc accessible, englobe accessibilité numérique, là-dedans on entend accessibilité aux technologies, aux réseaux, à internet, </a:t>
            </a:r>
            <a:r>
              <a:rPr lang="fr-FR" dirty="0" err="1">
                <a:sym typeface="Wingdings" panose="05000000000000000000" pitchFamily="2" charset="2"/>
              </a:rPr>
              <a:t>etc</a:t>
            </a:r>
            <a:r>
              <a:rPr lang="fr-FR" dirty="0">
                <a:sym typeface="Wingdings" panose="05000000000000000000" pitchFamily="2" charset="2"/>
              </a:rPr>
              <a:t>, et accessibilité aux contenus médiatiques hébergés sur les plateformes numériques. </a:t>
            </a:r>
          </a:p>
          <a:p>
            <a:endParaRPr lang="fr-FR" dirty="0">
              <a:sym typeface="Wingdings" panose="05000000000000000000" pitchFamily="2" charset="2"/>
            </a:endParaRPr>
          </a:p>
          <a:p>
            <a:r>
              <a:rPr lang="fr-BE" b="1" i="0" dirty="0">
                <a:solidFill>
                  <a:srgbClr val="2C2C2C"/>
                </a:solidFill>
                <a:effectLst/>
                <a:latin typeface="Open Sans" panose="020B0606030504020204" pitchFamily="34" charset="0"/>
              </a:rPr>
              <a:t>On peut adapté et appliqué ce concept d’accessibilité numérique au monde de l’éducation, à toutes les ressources digitalisées, outils numériques au service de l’enseignement et plateformes d’apprentissage, pas seulement au profit des personnes vivantes avec un handicap vous l’aurez compris p</a:t>
            </a:r>
            <a:r>
              <a:rPr lang="fr-FR" dirty="0" err="1">
                <a:sym typeface="Wingdings" panose="05000000000000000000" pitchFamily="2" charset="2"/>
              </a:rPr>
              <a:t>our</a:t>
            </a:r>
            <a:r>
              <a:rPr lang="fr-FR" dirty="0">
                <a:sym typeface="Wingdings" panose="05000000000000000000" pitchFamily="2" charset="2"/>
              </a:rPr>
              <a:t> tous les apprenants </a:t>
            </a:r>
            <a:endParaRPr lang="fr-BE" dirty="0"/>
          </a:p>
        </p:txBody>
      </p:sp>
      <p:sp>
        <p:nvSpPr>
          <p:cNvPr id="4" name="Espace réservé du numéro de diapositive 3">
            <a:extLst>
              <a:ext uri="{FF2B5EF4-FFF2-40B4-BE49-F238E27FC236}">
                <a16:creationId xmlns:a16="http://schemas.microsoft.com/office/drawing/2014/main" id="{25613518-1A2B-D54C-1BDF-84068E649D1E}"/>
              </a:ext>
            </a:extLst>
          </p:cNvPr>
          <p:cNvSpPr>
            <a:spLocks noGrp="1"/>
          </p:cNvSpPr>
          <p:nvPr>
            <p:ph type="sldNum" sz="quarter" idx="5"/>
          </p:nvPr>
        </p:nvSpPr>
        <p:spPr/>
        <p:txBody>
          <a:bodyPr/>
          <a:lstStyle/>
          <a:p>
            <a:fld id="{FBDE2437-540F-484C-851E-3CE78F601E1A}" type="slidenum">
              <a:rPr lang="fr-BE" smtClean="0"/>
              <a:t>17</a:t>
            </a:fld>
            <a:endParaRPr lang="fr-BE"/>
          </a:p>
        </p:txBody>
      </p:sp>
    </p:spTree>
    <p:extLst>
      <p:ext uri="{BB962C8B-B14F-4D97-AF65-F5344CB8AC3E}">
        <p14:creationId xmlns:p14="http://schemas.microsoft.com/office/powerpoint/2010/main" val="3914486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E77C3-E0B7-B881-7862-1D88E0453D6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F72928C-5168-42B6-3E1E-D425B2370A4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B826BB2-8BA2-7237-F741-080B0D5D95EC}"/>
              </a:ext>
            </a:extLst>
          </p:cNvPr>
          <p:cNvSpPr>
            <a:spLocks noGrp="1"/>
          </p:cNvSpPr>
          <p:nvPr>
            <p:ph type="body" idx="1"/>
          </p:nvPr>
        </p:nvSpPr>
        <p:spPr/>
        <p:txBody>
          <a:bodyPr/>
          <a:lstStyle/>
          <a:p>
            <a:endParaRPr lang="fr-BE" dirty="0"/>
          </a:p>
        </p:txBody>
      </p:sp>
      <p:sp>
        <p:nvSpPr>
          <p:cNvPr id="4" name="Espace réservé du numéro de diapositive 3">
            <a:extLst>
              <a:ext uri="{FF2B5EF4-FFF2-40B4-BE49-F238E27FC236}">
                <a16:creationId xmlns:a16="http://schemas.microsoft.com/office/drawing/2014/main" id="{26332C12-C636-2BB5-FD55-93076F4EDE4A}"/>
              </a:ext>
            </a:extLst>
          </p:cNvPr>
          <p:cNvSpPr>
            <a:spLocks noGrp="1"/>
          </p:cNvSpPr>
          <p:nvPr>
            <p:ph type="sldNum" sz="quarter" idx="5"/>
          </p:nvPr>
        </p:nvSpPr>
        <p:spPr/>
        <p:txBody>
          <a:bodyPr/>
          <a:lstStyle/>
          <a:p>
            <a:fld id="{FBDE2437-540F-484C-851E-3CE78F601E1A}" type="slidenum">
              <a:rPr lang="fr-BE" smtClean="0"/>
              <a:t>18</a:t>
            </a:fld>
            <a:endParaRPr lang="fr-BE"/>
          </a:p>
        </p:txBody>
      </p:sp>
    </p:spTree>
    <p:extLst>
      <p:ext uri="{BB962C8B-B14F-4D97-AF65-F5344CB8AC3E}">
        <p14:creationId xmlns:p14="http://schemas.microsoft.com/office/powerpoint/2010/main" val="3840041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4219C-E159-B9A8-7C19-A9EDBF44358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3F40BF3-0F88-BFE4-62A1-73A620E9551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33B1912-BEB8-6B3A-CC35-16D666DE5724}"/>
              </a:ext>
            </a:extLst>
          </p:cNvPr>
          <p:cNvSpPr>
            <a:spLocks noGrp="1"/>
          </p:cNvSpPr>
          <p:nvPr>
            <p:ph type="body" idx="1"/>
          </p:nvPr>
        </p:nvSpPr>
        <p:spPr/>
        <p:txBody>
          <a:bodyPr/>
          <a:lstStyle/>
          <a:p>
            <a:r>
              <a:rPr lang="fr-BE" dirty="0"/>
              <a:t>Pour illustrer ceci, prenons l’exemple de la rampe d’accès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Accessibilité des infrastructures </a:t>
            </a:r>
            <a:r>
              <a:rPr lang="fr-FR" dirty="0">
                <a:sym typeface="Wingdings" panose="05000000000000000000" pitchFamily="2" charset="2"/>
              </a:rPr>
              <a:t> bénéfique aux personnes en chaise roulante, mais également pour les mamans ou papas en poussette, pour les gamins avec trottinette, pour les personnes âgées, etc..</a:t>
            </a:r>
            <a:endParaRPr lang="fr-BE" dirty="0"/>
          </a:p>
          <a:p>
            <a:endParaRPr lang="fr-BE" dirty="0"/>
          </a:p>
        </p:txBody>
      </p:sp>
      <p:sp>
        <p:nvSpPr>
          <p:cNvPr id="4" name="Espace réservé du numéro de diapositive 3">
            <a:extLst>
              <a:ext uri="{FF2B5EF4-FFF2-40B4-BE49-F238E27FC236}">
                <a16:creationId xmlns:a16="http://schemas.microsoft.com/office/drawing/2014/main" id="{911D4A9D-4054-19E4-3C21-C70E71BD73CF}"/>
              </a:ext>
            </a:extLst>
          </p:cNvPr>
          <p:cNvSpPr>
            <a:spLocks noGrp="1"/>
          </p:cNvSpPr>
          <p:nvPr>
            <p:ph type="sldNum" sz="quarter" idx="5"/>
          </p:nvPr>
        </p:nvSpPr>
        <p:spPr/>
        <p:txBody>
          <a:bodyPr/>
          <a:lstStyle/>
          <a:p>
            <a:fld id="{FBDE2437-540F-484C-851E-3CE78F601E1A}" type="slidenum">
              <a:rPr lang="fr-BE" smtClean="0"/>
              <a:t>19</a:t>
            </a:fld>
            <a:endParaRPr lang="fr-BE"/>
          </a:p>
        </p:txBody>
      </p:sp>
    </p:spTree>
    <p:extLst>
      <p:ext uri="{BB962C8B-B14F-4D97-AF65-F5344CB8AC3E}">
        <p14:creationId xmlns:p14="http://schemas.microsoft.com/office/powerpoint/2010/main" val="3966552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vous expliquer aujourd’hui la conception universelle des apprentissages, j’ai commencé il y a plusieurs semaines à étudier en profondeur cette philosophie, dont j’avais déjà entendu parler ici et là dans le cadre de mes missions. J’ai démarré doucement avec une vidéo courte sur ce concept, car c’est un média que j’apprécie particulièrement.</a:t>
            </a:r>
            <a:endParaRPr lang="fr-BE" dirty="0"/>
          </a:p>
        </p:txBody>
      </p:sp>
      <p:sp>
        <p:nvSpPr>
          <p:cNvPr id="4" name="Espace réservé du numéro de diapositive 3"/>
          <p:cNvSpPr>
            <a:spLocks noGrp="1"/>
          </p:cNvSpPr>
          <p:nvPr>
            <p:ph type="sldNum" sz="quarter" idx="5"/>
          </p:nvPr>
        </p:nvSpPr>
        <p:spPr/>
        <p:txBody>
          <a:bodyPr/>
          <a:lstStyle/>
          <a:p>
            <a:fld id="{FBDE2437-540F-484C-851E-3CE78F601E1A}" type="slidenum">
              <a:rPr lang="fr-BE" smtClean="0"/>
              <a:t>2</a:t>
            </a:fld>
            <a:endParaRPr lang="fr-BE"/>
          </a:p>
        </p:txBody>
      </p:sp>
    </p:spTree>
    <p:extLst>
      <p:ext uri="{BB962C8B-B14F-4D97-AF65-F5344CB8AC3E}">
        <p14:creationId xmlns:p14="http://schemas.microsoft.com/office/powerpoint/2010/main" val="14651216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FBDE2437-540F-484C-851E-3CE78F601E1A}" type="slidenum">
              <a:rPr lang="fr-BE" smtClean="0"/>
              <a:t>20</a:t>
            </a:fld>
            <a:endParaRPr lang="fr-BE"/>
          </a:p>
        </p:txBody>
      </p:sp>
    </p:spTree>
    <p:extLst>
      <p:ext uri="{BB962C8B-B14F-4D97-AF65-F5344CB8AC3E}">
        <p14:creationId xmlns:p14="http://schemas.microsoft.com/office/powerpoint/2010/main" val="6506876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FBDE2437-540F-484C-851E-3CE78F601E1A}" type="slidenum">
              <a:rPr lang="fr-BE" smtClean="0"/>
              <a:t>21</a:t>
            </a:fld>
            <a:endParaRPr lang="fr-BE"/>
          </a:p>
        </p:txBody>
      </p:sp>
    </p:spTree>
    <p:extLst>
      <p:ext uri="{BB962C8B-B14F-4D97-AF65-F5344CB8AC3E}">
        <p14:creationId xmlns:p14="http://schemas.microsoft.com/office/powerpoint/2010/main" val="22564276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FBDE2437-540F-484C-851E-3CE78F601E1A}" type="slidenum">
              <a:rPr lang="fr-BE" smtClean="0"/>
              <a:t>22</a:t>
            </a:fld>
            <a:endParaRPr lang="fr-BE"/>
          </a:p>
        </p:txBody>
      </p:sp>
    </p:spTree>
    <p:extLst>
      <p:ext uri="{BB962C8B-B14F-4D97-AF65-F5344CB8AC3E}">
        <p14:creationId xmlns:p14="http://schemas.microsoft.com/office/powerpoint/2010/main" val="2621476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4C7F9-AD0A-035E-3938-EF1DDBFC36D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1D6E46D-C4B9-B3C6-7B1B-DB80070BE40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8434EEF-1C33-7963-72B5-F7E6707DB008}"/>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6205B44A-5077-E286-C338-03BF6186EFBC}"/>
              </a:ext>
            </a:extLst>
          </p:cNvPr>
          <p:cNvSpPr>
            <a:spLocks noGrp="1"/>
          </p:cNvSpPr>
          <p:nvPr>
            <p:ph type="sldNum" sz="quarter" idx="5"/>
          </p:nvPr>
        </p:nvSpPr>
        <p:spPr/>
        <p:txBody>
          <a:bodyPr/>
          <a:lstStyle/>
          <a:p>
            <a:fld id="{FBDE2437-540F-484C-851E-3CE78F601E1A}" type="slidenum">
              <a:rPr lang="fr-BE" smtClean="0"/>
              <a:t>23</a:t>
            </a:fld>
            <a:endParaRPr lang="fr-BE"/>
          </a:p>
        </p:txBody>
      </p:sp>
    </p:spTree>
    <p:extLst>
      <p:ext uri="{BB962C8B-B14F-4D97-AF65-F5344CB8AC3E}">
        <p14:creationId xmlns:p14="http://schemas.microsoft.com/office/powerpoint/2010/main" val="23689439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22EBC-CB4E-A1CC-E8DA-98E08B6BB04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933DAE6-A114-1925-87E6-31D59723D35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E04F376-0D66-2ACA-5B1C-EC155AFE9998}"/>
              </a:ext>
            </a:extLst>
          </p:cNvPr>
          <p:cNvSpPr>
            <a:spLocks noGrp="1"/>
          </p:cNvSpPr>
          <p:nvPr>
            <p:ph type="body" idx="1"/>
          </p:nvPr>
        </p:nvSpPr>
        <p:spPr/>
        <p:txBody>
          <a:bodyPr/>
          <a:lstStyle/>
          <a:p>
            <a:endParaRPr lang="fr-BE"/>
          </a:p>
        </p:txBody>
      </p:sp>
      <p:sp>
        <p:nvSpPr>
          <p:cNvPr id="4" name="Espace réservé du numéro de diapositive 3">
            <a:extLst>
              <a:ext uri="{FF2B5EF4-FFF2-40B4-BE49-F238E27FC236}">
                <a16:creationId xmlns:a16="http://schemas.microsoft.com/office/drawing/2014/main" id="{7D4FF41B-1666-64A0-1191-0A7974AA2EF6}"/>
              </a:ext>
            </a:extLst>
          </p:cNvPr>
          <p:cNvSpPr>
            <a:spLocks noGrp="1"/>
          </p:cNvSpPr>
          <p:nvPr>
            <p:ph type="sldNum" sz="quarter" idx="5"/>
          </p:nvPr>
        </p:nvSpPr>
        <p:spPr/>
        <p:txBody>
          <a:bodyPr/>
          <a:lstStyle/>
          <a:p>
            <a:fld id="{FBDE2437-540F-484C-851E-3CE78F601E1A}" type="slidenum">
              <a:rPr lang="fr-BE" smtClean="0"/>
              <a:t>24</a:t>
            </a:fld>
            <a:endParaRPr lang="fr-BE"/>
          </a:p>
        </p:txBody>
      </p:sp>
    </p:spTree>
    <p:extLst>
      <p:ext uri="{BB962C8B-B14F-4D97-AF65-F5344CB8AC3E}">
        <p14:creationId xmlns:p14="http://schemas.microsoft.com/office/powerpoint/2010/main" val="21482537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Ne couvre pas tous les critères d’accessibilité </a:t>
            </a:r>
          </a:p>
          <a:p>
            <a:r>
              <a:rPr lang="fr-BE" dirty="0"/>
              <a:t>(espacement, possibilité d’ajouter des sauts de page, </a:t>
            </a:r>
            <a:r>
              <a:rPr lang="fr-BE" dirty="0" err="1"/>
              <a:t>etc</a:t>
            </a:r>
            <a:r>
              <a:rPr lang="fr-BE" dirty="0"/>
              <a:t> … )</a:t>
            </a:r>
          </a:p>
          <a:p>
            <a:endParaRPr lang="fr-BE" dirty="0"/>
          </a:p>
          <a:p>
            <a:endParaRPr lang="fr-BE" dirty="0"/>
          </a:p>
          <a:p>
            <a:pPr algn="l" fontAlgn="auto"/>
            <a:r>
              <a:rPr lang="fr-BE" b="0" i="0" dirty="0">
                <a:effectLst/>
                <a:latin typeface="-apple-system"/>
              </a:rPr>
              <a:t>Bien que les outils automatiques soient utiles, ils ne peuvent pas détecter tous les problèmes d'accessibilité. Les outils de vérification automatique de l'accessibilité peuvent identifier de nombreux problèmes, mais certains aspects, comme l</a:t>
            </a:r>
            <a:r>
              <a:rPr lang="fr-BE" b="1" i="0" dirty="0">
                <a:effectLst/>
                <a:latin typeface="-apple-system"/>
              </a:rPr>
              <a:t>'ergonomie générale ou la navigation intuitive, nécessitent une évaluation humaine continue</a:t>
            </a:r>
            <a:r>
              <a:rPr lang="fr-BE" b="0" i="0" dirty="0">
                <a:effectLst/>
                <a:latin typeface="-apple-system"/>
              </a:rPr>
              <a:t>. Une vérification automatique ne peut pas détecter si l'ordre de tabulation sur une page web est logique et intuitif, cela ne peut être évalué que par des tests manuels. Il peut s’agir de tests réalisés par des experts certifiés, et/ou des tests utilisateurs.</a:t>
            </a:r>
          </a:p>
          <a:p>
            <a:pPr algn="l" fontAlgn="auto"/>
            <a:r>
              <a:rPr lang="fr-BE" b="0" i="0" dirty="0">
                <a:effectLst/>
                <a:latin typeface="-apple-system"/>
              </a:rPr>
              <a:t>Reconnaître et aborder ces mythes est crucial pour rendre Internet plus accessible et inclusif. Adopter une perspective plus large sur l'accessibilité numérique non seulement aide à dissiper ces préjugés, mais pave également la voie à des produits numériques plus inclusifs et accessibles à un public plus large.</a:t>
            </a:r>
          </a:p>
          <a:p>
            <a:endParaRPr lang="fr-BE" dirty="0"/>
          </a:p>
        </p:txBody>
      </p:sp>
      <p:sp>
        <p:nvSpPr>
          <p:cNvPr id="4" name="Espace réservé du numéro de diapositive 3"/>
          <p:cNvSpPr>
            <a:spLocks noGrp="1"/>
          </p:cNvSpPr>
          <p:nvPr>
            <p:ph type="sldNum" sz="quarter" idx="5"/>
          </p:nvPr>
        </p:nvSpPr>
        <p:spPr/>
        <p:txBody>
          <a:bodyPr/>
          <a:lstStyle/>
          <a:p>
            <a:fld id="{FBDE2437-540F-484C-851E-3CE78F601E1A}" type="slidenum">
              <a:rPr lang="fr-BE" smtClean="0"/>
              <a:t>25</a:t>
            </a:fld>
            <a:endParaRPr lang="fr-BE"/>
          </a:p>
        </p:txBody>
      </p:sp>
    </p:spTree>
    <p:extLst>
      <p:ext uri="{BB962C8B-B14F-4D97-AF65-F5344CB8AC3E}">
        <p14:creationId xmlns:p14="http://schemas.microsoft.com/office/powerpoint/2010/main" val="16466392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b="0" i="0" dirty="0">
                <a:effectLst/>
                <a:latin typeface="fkGroteskNeue"/>
              </a:rPr>
              <a:t>Les travaux en sciences cognitives suggèrent que l'utilisation de plusieurs canaux sensoriels renforce la mémorisation grâce à l'encodage redondant. Lorsque les informations sont présentées sous différentes formes (par exemple, texte et image), elles activent plusieurs zones du cerveau, ce qui facilite leur stockage et leur récupération.</a:t>
            </a:r>
          </a:p>
          <a:p>
            <a:endParaRPr lang="fr-BE" b="0" i="0" dirty="0">
              <a:effectLst/>
              <a:latin typeface="fkGrotesk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réduire les informations superflues, ne desservant pas le propos </a:t>
            </a:r>
            <a:endParaRPr lang="fr-BE" dirty="0"/>
          </a:p>
          <a:p>
            <a:endParaRPr lang="fr-BE" dirty="0"/>
          </a:p>
        </p:txBody>
      </p:sp>
      <p:sp>
        <p:nvSpPr>
          <p:cNvPr id="4" name="Espace réservé du numéro de diapositive 3"/>
          <p:cNvSpPr>
            <a:spLocks noGrp="1"/>
          </p:cNvSpPr>
          <p:nvPr>
            <p:ph type="sldNum" sz="quarter" idx="5"/>
          </p:nvPr>
        </p:nvSpPr>
        <p:spPr/>
        <p:txBody>
          <a:bodyPr/>
          <a:lstStyle/>
          <a:p>
            <a:fld id="{FBDE2437-540F-484C-851E-3CE78F601E1A}" type="slidenum">
              <a:rPr lang="fr-BE" smtClean="0"/>
              <a:t>26</a:t>
            </a:fld>
            <a:endParaRPr lang="fr-BE"/>
          </a:p>
        </p:txBody>
      </p:sp>
    </p:spTree>
    <p:extLst>
      <p:ext uri="{BB962C8B-B14F-4D97-AF65-F5344CB8AC3E}">
        <p14:creationId xmlns:p14="http://schemas.microsoft.com/office/powerpoint/2010/main" val="9766548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FBDE2437-540F-484C-851E-3CE78F601E1A}" type="slidenum">
              <a:rPr lang="fr-BE" smtClean="0"/>
              <a:t>27</a:t>
            </a:fld>
            <a:endParaRPr lang="fr-BE"/>
          </a:p>
        </p:txBody>
      </p:sp>
    </p:spTree>
    <p:extLst>
      <p:ext uri="{BB962C8B-B14F-4D97-AF65-F5344CB8AC3E}">
        <p14:creationId xmlns:p14="http://schemas.microsoft.com/office/powerpoint/2010/main" val="1715782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FBDE2437-540F-484C-851E-3CE78F601E1A}" type="slidenum">
              <a:rPr lang="fr-BE" smtClean="0"/>
              <a:t>28</a:t>
            </a:fld>
            <a:endParaRPr lang="fr-BE"/>
          </a:p>
        </p:txBody>
      </p:sp>
    </p:spTree>
    <p:extLst>
      <p:ext uri="{BB962C8B-B14F-4D97-AF65-F5344CB8AC3E}">
        <p14:creationId xmlns:p14="http://schemas.microsoft.com/office/powerpoint/2010/main" val="19896023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a:p>
        </p:txBody>
      </p:sp>
      <p:sp>
        <p:nvSpPr>
          <p:cNvPr id="4" name="Espace réservé du numéro de diapositive 3"/>
          <p:cNvSpPr>
            <a:spLocks noGrp="1"/>
          </p:cNvSpPr>
          <p:nvPr>
            <p:ph type="sldNum" sz="quarter" idx="5"/>
          </p:nvPr>
        </p:nvSpPr>
        <p:spPr/>
        <p:txBody>
          <a:bodyPr/>
          <a:lstStyle/>
          <a:p>
            <a:fld id="{FBDE2437-540F-484C-851E-3CE78F601E1A}" type="slidenum">
              <a:rPr lang="fr-BE" smtClean="0"/>
              <a:t>29</a:t>
            </a:fld>
            <a:endParaRPr lang="fr-BE"/>
          </a:p>
        </p:txBody>
      </p:sp>
    </p:spTree>
    <p:extLst>
      <p:ext uri="{BB962C8B-B14F-4D97-AF65-F5344CB8AC3E}">
        <p14:creationId xmlns:p14="http://schemas.microsoft.com/office/powerpoint/2010/main" val="2420387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Ensuite j’ai consulté quelques infographies </a:t>
            </a:r>
            <a:endParaRPr lang="fr-BE" dirty="0"/>
          </a:p>
        </p:txBody>
      </p:sp>
      <p:sp>
        <p:nvSpPr>
          <p:cNvPr id="4" name="Espace réservé du numéro de diapositive 3"/>
          <p:cNvSpPr>
            <a:spLocks noGrp="1"/>
          </p:cNvSpPr>
          <p:nvPr>
            <p:ph type="sldNum" sz="quarter" idx="5"/>
          </p:nvPr>
        </p:nvSpPr>
        <p:spPr/>
        <p:txBody>
          <a:bodyPr/>
          <a:lstStyle/>
          <a:p>
            <a:fld id="{FBDE2437-540F-484C-851E-3CE78F601E1A}" type="slidenum">
              <a:rPr lang="fr-BE" smtClean="0"/>
              <a:t>3</a:t>
            </a:fld>
            <a:endParaRPr lang="fr-BE"/>
          </a:p>
        </p:txBody>
      </p:sp>
    </p:spTree>
    <p:extLst>
      <p:ext uri="{BB962C8B-B14F-4D97-AF65-F5344CB8AC3E}">
        <p14:creationId xmlns:p14="http://schemas.microsoft.com/office/powerpoint/2010/main" val="3217551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Ayant compris le concept global, j’ai attaqué la lecture de papier de référence, explorant de manière plus exhaustive cette thématique</a:t>
            </a:r>
            <a:endParaRPr lang="fr-BE" dirty="0"/>
          </a:p>
        </p:txBody>
      </p:sp>
      <p:sp>
        <p:nvSpPr>
          <p:cNvPr id="4" name="Espace réservé du numéro de diapositive 3"/>
          <p:cNvSpPr>
            <a:spLocks noGrp="1"/>
          </p:cNvSpPr>
          <p:nvPr>
            <p:ph type="sldNum" sz="quarter" idx="5"/>
          </p:nvPr>
        </p:nvSpPr>
        <p:spPr/>
        <p:txBody>
          <a:bodyPr/>
          <a:lstStyle/>
          <a:p>
            <a:fld id="{FBDE2437-540F-484C-851E-3CE78F601E1A}" type="slidenum">
              <a:rPr lang="fr-BE" smtClean="0"/>
              <a:t>4</a:t>
            </a:fld>
            <a:endParaRPr lang="fr-BE"/>
          </a:p>
        </p:txBody>
      </p:sp>
    </p:spTree>
    <p:extLst>
      <p:ext uri="{BB962C8B-B14F-4D97-AF65-F5344CB8AC3E}">
        <p14:creationId xmlns:p14="http://schemas.microsoft.com/office/powerpoint/2010/main" val="2099441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 parallèle j’ai discuté de ces concepts avec une experte de cette philosophie, je lui ai posé des questions, partager mon point de vue, etc. </a:t>
            </a:r>
            <a:endParaRPr lang="fr-BE" dirty="0"/>
          </a:p>
        </p:txBody>
      </p:sp>
      <p:sp>
        <p:nvSpPr>
          <p:cNvPr id="4" name="Espace réservé du numéro de diapositive 3"/>
          <p:cNvSpPr>
            <a:spLocks noGrp="1"/>
          </p:cNvSpPr>
          <p:nvPr>
            <p:ph type="sldNum" sz="quarter" idx="5"/>
          </p:nvPr>
        </p:nvSpPr>
        <p:spPr/>
        <p:txBody>
          <a:bodyPr/>
          <a:lstStyle/>
          <a:p>
            <a:fld id="{FBDE2437-540F-484C-851E-3CE78F601E1A}" type="slidenum">
              <a:rPr lang="fr-BE" smtClean="0"/>
              <a:t>5</a:t>
            </a:fld>
            <a:endParaRPr lang="fr-BE" dirty="0"/>
          </a:p>
        </p:txBody>
      </p:sp>
    </p:spTree>
    <p:extLst>
      <p:ext uri="{BB962C8B-B14F-4D97-AF65-F5344CB8AC3E}">
        <p14:creationId xmlns:p14="http://schemas.microsoft.com/office/powerpoint/2010/main" val="3074738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Alors j’aurais pu me tourner vers plein d’autres choses, vers des podcasts, j’aurais pu suivre une formation en présentiel, ou un webinaire, suivre un </a:t>
            </a:r>
            <a:r>
              <a:rPr lang="fr-FR" dirty="0" err="1"/>
              <a:t>mooc</a:t>
            </a:r>
            <a:r>
              <a:rPr lang="fr-FR" dirty="0"/>
              <a:t>, aller acheter un bouquin, </a:t>
            </a:r>
            <a:r>
              <a:rPr lang="fr-FR" dirty="0" err="1"/>
              <a:t>ect</a:t>
            </a:r>
            <a:r>
              <a:rPr lang="fr-FR" dirty="0"/>
              <a:t>. Mais je me suis tournée vers des médias et une méthode d’apprentissage qui me convient, et qui ne conviendrait peut-être pas à d’autres personnes. C’est comme quand je vais au musée, je vais préférer lire les affiches que de prendre un audio guide ou que de suivre un guide en groupe, car j’ai beau n’avoir que 33 ans, j’ai déjà une légère déficience auditive, qui ne me permet pas de bien comprendre quelqu’un quand il est loin dans un environnement très sonore, aussi, car la gestion du rythme me convient mieux avec des affiches. Et pour monter au premier étage, je vais préférer prendre l’escalier que de prendre l’ascenseur. </a:t>
            </a:r>
          </a:p>
          <a:p>
            <a:endParaRPr lang="fr-FR" dirty="0"/>
          </a:p>
          <a:p>
            <a:r>
              <a:rPr lang="fr-FR" dirty="0"/>
              <a:t>Vous êtes certainement plusieurs à me voir venir sur ce coup. Ce que je veux dire par là c’est que nous ne fonctionnons pas tous de la même manière pour apprendre, mais nous sommes tous capables d’apprendre et de réceptionner de l’information.</a:t>
            </a:r>
          </a:p>
          <a:p>
            <a:endParaRPr lang="fr-FR" dirty="0"/>
          </a:p>
        </p:txBody>
      </p:sp>
      <p:sp>
        <p:nvSpPr>
          <p:cNvPr id="4" name="Espace réservé du numéro de diapositive 3"/>
          <p:cNvSpPr>
            <a:spLocks noGrp="1"/>
          </p:cNvSpPr>
          <p:nvPr>
            <p:ph type="sldNum" sz="quarter" idx="5"/>
          </p:nvPr>
        </p:nvSpPr>
        <p:spPr/>
        <p:txBody>
          <a:bodyPr/>
          <a:lstStyle/>
          <a:p>
            <a:fld id="{FBDE2437-540F-484C-851E-3CE78F601E1A}" type="slidenum">
              <a:rPr lang="fr-BE" smtClean="0"/>
              <a:t>6</a:t>
            </a:fld>
            <a:endParaRPr lang="fr-BE"/>
          </a:p>
        </p:txBody>
      </p:sp>
    </p:spTree>
    <p:extLst>
      <p:ext uri="{BB962C8B-B14F-4D97-AF65-F5344CB8AC3E}">
        <p14:creationId xmlns:p14="http://schemas.microsoft.com/office/powerpoint/2010/main" val="3248244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b="0" i="0" dirty="0">
                <a:solidFill>
                  <a:srgbClr val="000000"/>
                </a:solidFill>
                <a:effectLst/>
                <a:latin typeface="Verdana" panose="020B0604030504040204" pitchFamily="34" charset="0"/>
              </a:rPr>
              <a:t>Et c’est maintenant que je vais attaquer la première croyance, le premier mythe à partir duquel découlent tous les autres, la croyance la plus nuisible pour l’éducation. C’est celui de « l’apprenant typique » dont vous voyez ici la représentation d’après </a:t>
            </a:r>
            <a:r>
              <a:rPr lang="fr-BE" b="0" i="0" dirty="0" err="1">
                <a:solidFill>
                  <a:srgbClr val="000000"/>
                </a:solidFill>
                <a:effectLst/>
                <a:latin typeface="Verdana" panose="020B0604030504040204" pitchFamily="34" charset="0"/>
              </a:rPr>
              <a:t>Copilot</a:t>
            </a:r>
            <a:r>
              <a:rPr lang="fr-BE" b="0" i="0" dirty="0">
                <a:solidFill>
                  <a:srgbClr val="000000"/>
                </a:solidFill>
                <a:effectLst/>
                <a:latin typeface="Verdana" panose="020B0604030504040204" pitchFamily="34" charset="0"/>
              </a:rPr>
              <a:t> (oui parce que l’intelligence artificielle est une autre thématique abordée dans les </a:t>
            </a:r>
            <a:r>
              <a:rPr lang="fr-BE" b="0" i="0" dirty="0" err="1">
                <a:solidFill>
                  <a:srgbClr val="000000"/>
                </a:solidFill>
                <a:effectLst/>
                <a:latin typeface="Verdana" panose="020B0604030504040204" pitchFamily="34" charset="0"/>
              </a:rPr>
              <a:t>OLDays</a:t>
            </a:r>
            <a:r>
              <a:rPr lang="fr-BE" b="0" i="0" dirty="0">
                <a:solidFill>
                  <a:srgbClr val="000000"/>
                </a:solidFill>
                <a:effectLst/>
                <a:latin typeface="Verdana" panose="020B0604030504040204" pitchFamily="34" charset="0"/>
              </a:rPr>
              <a:t>, je me dois d’être cohérente). Et cet apprenant typique, il a les prérequis, il maitrise les environnements numériques, le format transmissif classique lui convient, il sait faire plusieurs choses à la fois, etc..</a:t>
            </a:r>
          </a:p>
          <a:p>
            <a:endParaRPr lang="fr-BE" b="0" i="0" dirty="0">
              <a:solidFill>
                <a:srgbClr val="000000"/>
              </a:solidFill>
              <a:effectLst/>
              <a:latin typeface="Verdana" panose="020B0604030504040204" pitchFamily="34" charset="0"/>
            </a:endParaRPr>
          </a:p>
          <a:p>
            <a:endParaRPr lang="fr-BE" b="0" i="0" dirty="0">
              <a:solidFill>
                <a:srgbClr val="000000"/>
              </a:solidFill>
              <a:effectLst/>
              <a:latin typeface="Verdana" panose="020B0604030504040204" pitchFamily="34" charset="0"/>
            </a:endParaRPr>
          </a:p>
          <a:p>
            <a:endParaRPr lang="fr-BE" b="0" i="0" dirty="0">
              <a:solidFill>
                <a:srgbClr val="000000"/>
              </a:solidFill>
              <a:effectLst/>
              <a:latin typeface="Verdana" panose="020B0604030504040204" pitchFamily="34" charset="0"/>
            </a:endParaRPr>
          </a:p>
          <a:p>
            <a:r>
              <a:rPr lang="fr-BE" b="0" i="0" dirty="0">
                <a:solidFill>
                  <a:srgbClr val="000000"/>
                </a:solidFill>
                <a:effectLst/>
                <a:latin typeface="Verdana" panose="020B0604030504040204" pitchFamily="34" charset="0"/>
              </a:rPr>
              <a:t>10 minutes</a:t>
            </a:r>
          </a:p>
          <a:p>
            <a:endParaRPr lang="fr-BE" b="0" i="0" dirty="0">
              <a:solidFill>
                <a:srgbClr val="000000"/>
              </a:solidFill>
              <a:effectLst/>
              <a:latin typeface="Verdana" panose="020B0604030504040204" pitchFamily="34" charset="0"/>
            </a:endParaRPr>
          </a:p>
        </p:txBody>
      </p:sp>
      <p:sp>
        <p:nvSpPr>
          <p:cNvPr id="4" name="Espace réservé du numéro de diapositive 3"/>
          <p:cNvSpPr>
            <a:spLocks noGrp="1"/>
          </p:cNvSpPr>
          <p:nvPr>
            <p:ph type="sldNum" sz="quarter" idx="5"/>
          </p:nvPr>
        </p:nvSpPr>
        <p:spPr/>
        <p:txBody>
          <a:bodyPr/>
          <a:lstStyle/>
          <a:p>
            <a:fld id="{FBDE2437-540F-484C-851E-3CE78F601E1A}" type="slidenum">
              <a:rPr lang="fr-BE" smtClean="0"/>
              <a:t>7</a:t>
            </a:fld>
            <a:endParaRPr lang="fr-BE"/>
          </a:p>
        </p:txBody>
      </p:sp>
    </p:spTree>
    <p:extLst>
      <p:ext uri="{BB962C8B-B14F-4D97-AF65-F5344CB8AC3E}">
        <p14:creationId xmlns:p14="http://schemas.microsoft.com/office/powerpoint/2010/main" val="3000906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81660-2CEB-7F0D-D70B-27D58538BB3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57D83BA-BD41-BCA8-C6C3-C7110D6D04C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B764ADD-99EC-6F7B-0534-822ADFCF03FE}"/>
              </a:ext>
            </a:extLst>
          </p:cNvPr>
          <p:cNvSpPr>
            <a:spLocks noGrp="1"/>
          </p:cNvSpPr>
          <p:nvPr>
            <p:ph type="body" idx="1"/>
          </p:nvPr>
        </p:nvSpPr>
        <p:spPr/>
        <p:txBody>
          <a:bodyPr/>
          <a:lstStyle/>
          <a:p>
            <a:r>
              <a:rPr lang="fr-BE" b="0" i="0" dirty="0">
                <a:solidFill>
                  <a:srgbClr val="000000"/>
                </a:solidFill>
                <a:effectLst/>
                <a:latin typeface="Verdana" panose="020B0604030504040204" pitchFamily="34" charset="0"/>
              </a:rPr>
              <a:t>En vérité, quand on parle des publics apprenant, vous en avez déjà tous été certainement témoins d’une manière ou d’une autre, la variabilité est la règle, pas l’exception. Nos apprenants sont très hétérogènes et cette hétérogénéité ne désemplit pas forcément avec la montée du niveau d’étude. </a:t>
            </a:r>
          </a:p>
          <a:p>
            <a:r>
              <a:rPr lang="fr-BE" b="0" i="0" dirty="0">
                <a:solidFill>
                  <a:srgbClr val="000000"/>
                </a:solidFill>
                <a:effectLst/>
                <a:latin typeface="Verdana" panose="020B0604030504040204" pitchFamily="34" charset="0"/>
              </a:rPr>
              <a:t>J’aime cet exemple, certes un peu naïf, mais très imagé donné par ceux et celles qui enseignent l’approche CUA, c’est celui du siège auto: imaginez un siège auto construit sur un individu « type » rencontrant toutes les moyennes, mais qui ne serait pas adaptable, et bien il n’y aurait plus beaucoup de personnes sur la route…</a:t>
            </a:r>
          </a:p>
          <a:p>
            <a:endParaRPr lang="fr-BE" b="0" i="0" dirty="0">
              <a:solidFill>
                <a:srgbClr val="000000"/>
              </a:solidFill>
              <a:effectLst/>
              <a:latin typeface="Verdana" panose="020B0604030504040204" pitchFamily="34" charset="0"/>
            </a:endParaRPr>
          </a:p>
          <a:p>
            <a:r>
              <a:rPr lang="fr-BE" b="0" i="0" dirty="0">
                <a:solidFill>
                  <a:srgbClr val="000000"/>
                </a:solidFill>
                <a:effectLst/>
                <a:latin typeface="Verdana" panose="020B0604030504040204" pitchFamily="34" charset="0"/>
              </a:rPr>
              <a:t>Et donc dans vos salles de classe, vous allez rencontrer de la diversité, de la variabilité en termes de </a:t>
            </a:r>
          </a:p>
          <a:p>
            <a:pPr marL="171450" indent="-171450">
              <a:buFontTx/>
              <a:buChar char="-"/>
            </a:pPr>
            <a:r>
              <a:rPr lang="fr-BE" b="0" i="0" dirty="0">
                <a:solidFill>
                  <a:srgbClr val="000000"/>
                </a:solidFill>
                <a:effectLst/>
                <a:latin typeface="Verdana" panose="020B0604030504040204" pitchFamily="34" charset="0"/>
              </a:rPr>
              <a:t>Intérêts et motivation </a:t>
            </a:r>
          </a:p>
          <a:p>
            <a:pPr marL="171450" indent="-171450">
              <a:buFontTx/>
              <a:buChar char="-"/>
            </a:pPr>
            <a:r>
              <a:rPr lang="fr-BE" b="0" i="0" dirty="0">
                <a:solidFill>
                  <a:srgbClr val="000000"/>
                </a:solidFill>
                <a:effectLst/>
                <a:latin typeface="Verdana" panose="020B0604030504040204" pitchFamily="34" charset="0"/>
              </a:rPr>
              <a:t>De préférences de méthodes d’apprentissage</a:t>
            </a:r>
          </a:p>
          <a:p>
            <a:pPr marL="171450" indent="-171450">
              <a:buFontTx/>
              <a:buChar char="-"/>
            </a:pPr>
            <a:r>
              <a:rPr lang="fr-BE" b="0" i="0" dirty="0">
                <a:solidFill>
                  <a:srgbClr val="000000"/>
                </a:solidFill>
                <a:effectLst/>
                <a:latin typeface="Verdana" panose="020B0604030504040204" pitchFamily="34" charset="0"/>
              </a:rPr>
              <a:t>D’aisance avec les technologies</a:t>
            </a:r>
          </a:p>
          <a:p>
            <a:pPr marL="171450" indent="-171450">
              <a:buFontTx/>
              <a:buChar char="-"/>
            </a:pPr>
            <a:r>
              <a:rPr lang="fr-BE" b="0" i="0" dirty="0">
                <a:solidFill>
                  <a:srgbClr val="000000"/>
                </a:solidFill>
                <a:effectLst/>
                <a:latin typeface="Verdana" panose="020B0604030504040204" pitchFamily="34" charset="0"/>
              </a:rPr>
              <a:t>De connaissance de base </a:t>
            </a:r>
          </a:p>
          <a:p>
            <a:pPr marL="171450" indent="-171450">
              <a:buFontTx/>
              <a:buChar char="-"/>
            </a:pPr>
            <a:r>
              <a:rPr lang="fr-BE" b="0" i="0" dirty="0">
                <a:solidFill>
                  <a:srgbClr val="000000"/>
                </a:solidFill>
                <a:effectLst/>
                <a:latin typeface="Verdana" panose="020B0604030504040204" pitchFamily="34" charset="0"/>
              </a:rPr>
              <a:t>De compétences langagières </a:t>
            </a:r>
          </a:p>
          <a:p>
            <a:pPr marL="171450" indent="-171450">
              <a:buFontTx/>
              <a:buChar char="-"/>
            </a:pPr>
            <a:r>
              <a:rPr lang="fr-BE" b="0" i="0" dirty="0">
                <a:solidFill>
                  <a:srgbClr val="000000"/>
                </a:solidFill>
                <a:effectLst/>
                <a:latin typeface="Verdana" panose="020B0604030504040204" pitchFamily="34" charset="0"/>
              </a:rPr>
              <a:t>De compétence d’autorégulation</a:t>
            </a:r>
          </a:p>
          <a:p>
            <a:pPr marL="171450" indent="-171450">
              <a:buFontTx/>
              <a:buChar char="-"/>
            </a:pPr>
            <a:r>
              <a:rPr lang="fr-BE" b="0" i="0" dirty="0">
                <a:solidFill>
                  <a:srgbClr val="000000"/>
                </a:solidFill>
                <a:effectLst/>
                <a:latin typeface="Verdana" panose="020B0604030504040204" pitchFamily="34" charset="0"/>
              </a:rPr>
              <a:t>D’habilités en termes de processus cognitifs </a:t>
            </a:r>
          </a:p>
          <a:p>
            <a:pPr marL="171450" indent="-171450">
              <a:buFontTx/>
              <a:buChar char="-"/>
            </a:pPr>
            <a:r>
              <a:rPr lang="fr-BE" b="0" i="0" dirty="0">
                <a:solidFill>
                  <a:srgbClr val="000000"/>
                </a:solidFill>
                <a:effectLst/>
                <a:latin typeface="Verdana" panose="020B0604030504040204" pitchFamily="34" charset="0"/>
              </a:rPr>
              <a:t>Certains vivent avec un handicap visible </a:t>
            </a:r>
          </a:p>
          <a:p>
            <a:pPr marL="171450" indent="-171450">
              <a:buFontTx/>
              <a:buChar char="-"/>
            </a:pPr>
            <a:r>
              <a:rPr lang="fr-BE" b="0" i="0" dirty="0">
                <a:solidFill>
                  <a:srgbClr val="000000"/>
                </a:solidFill>
                <a:effectLst/>
                <a:latin typeface="Verdana" panose="020B0604030504040204" pitchFamily="34" charset="0"/>
              </a:rPr>
              <a:t>D’autres avec un handicap visible (spectre de l’autisme, dyslexie, dysphasie, trouble de l’attention ou de l’apprentissage)</a:t>
            </a:r>
          </a:p>
          <a:p>
            <a:pPr marL="171450" indent="-171450">
              <a:buFontTx/>
              <a:buChar char="-"/>
            </a:pPr>
            <a:r>
              <a:rPr lang="fr-BE" b="0" i="0" dirty="0">
                <a:solidFill>
                  <a:srgbClr val="000000"/>
                </a:solidFill>
                <a:effectLst/>
                <a:latin typeface="Verdana" panose="020B0604030504040204" pitchFamily="34" charset="0"/>
              </a:rPr>
              <a:t>Certains ne vivent pas avec un handicap, mais vivent des situations incapacitantes qui peuvent être temporaires, permanentes ou situationnelles</a:t>
            </a:r>
          </a:p>
          <a:p>
            <a:pPr marL="171450" indent="-171450">
              <a:buFontTx/>
              <a:buChar char="-"/>
            </a:pPr>
            <a:endParaRPr lang="fr-BE" b="0" i="0" dirty="0">
              <a:solidFill>
                <a:srgbClr val="000000"/>
              </a:solidFill>
              <a:effectLst/>
              <a:latin typeface="Verdana" panose="020B0604030504040204" pitchFamily="34" charset="0"/>
            </a:endParaRPr>
          </a:p>
          <a:p>
            <a:pPr marL="0" indent="0">
              <a:buFontTx/>
              <a:buNone/>
            </a:pPr>
            <a:r>
              <a:rPr lang="fr-BE" b="0" i="0" dirty="0">
                <a:solidFill>
                  <a:srgbClr val="000000"/>
                </a:solidFill>
                <a:effectLst/>
                <a:latin typeface="Verdana" panose="020B0604030504040204" pitchFamily="34" charset="0"/>
              </a:rPr>
              <a:t>Face à ce constat, il est normal de prendre un peu peur, et il est évident qu’individualiser son enseignement pour chaque profil, c’est utopiste. Mais vous allez voir qu’il ne s’agit pas de cela ici. </a:t>
            </a:r>
          </a:p>
          <a:p>
            <a:pPr marL="171450" indent="-171450">
              <a:buFontTx/>
              <a:buChar char="-"/>
            </a:pPr>
            <a:endParaRPr lang="fr-BE" b="0" i="0" dirty="0">
              <a:solidFill>
                <a:srgbClr val="000000"/>
              </a:solidFill>
              <a:effectLst/>
              <a:latin typeface="Verdana" panose="020B0604030504040204" pitchFamily="34" charset="0"/>
            </a:endParaRPr>
          </a:p>
        </p:txBody>
      </p:sp>
      <p:sp>
        <p:nvSpPr>
          <p:cNvPr id="4" name="Espace réservé du numéro de diapositive 3">
            <a:extLst>
              <a:ext uri="{FF2B5EF4-FFF2-40B4-BE49-F238E27FC236}">
                <a16:creationId xmlns:a16="http://schemas.microsoft.com/office/drawing/2014/main" id="{CFAD2A9F-8028-C256-BB15-3BD6B4562A03}"/>
              </a:ext>
            </a:extLst>
          </p:cNvPr>
          <p:cNvSpPr>
            <a:spLocks noGrp="1"/>
          </p:cNvSpPr>
          <p:nvPr>
            <p:ph type="sldNum" sz="quarter" idx="5"/>
          </p:nvPr>
        </p:nvSpPr>
        <p:spPr/>
        <p:txBody>
          <a:bodyPr/>
          <a:lstStyle/>
          <a:p>
            <a:fld id="{FBDE2437-540F-484C-851E-3CE78F601E1A}" type="slidenum">
              <a:rPr lang="fr-BE" smtClean="0"/>
              <a:t>8</a:t>
            </a:fld>
            <a:endParaRPr lang="fr-BE"/>
          </a:p>
        </p:txBody>
      </p:sp>
    </p:spTree>
    <p:extLst>
      <p:ext uri="{BB962C8B-B14F-4D97-AF65-F5344CB8AC3E}">
        <p14:creationId xmlns:p14="http://schemas.microsoft.com/office/powerpoint/2010/main" val="177909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38E0B-EA25-FC6B-4CF3-D50771B1B63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8D12CD4-8863-4834-029B-45DCB988A5E4}"/>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E704A1B-98EE-489E-3BA1-11A200905004}"/>
              </a:ext>
            </a:extLst>
          </p:cNvPr>
          <p:cNvSpPr>
            <a:spLocks noGrp="1"/>
          </p:cNvSpPr>
          <p:nvPr>
            <p:ph type="body" idx="1"/>
          </p:nvPr>
        </p:nvSpPr>
        <p:spPr/>
        <p:txBody>
          <a:bodyPr/>
          <a:lstStyle/>
          <a:p>
            <a:r>
              <a:rPr lang="fr-BE" b="0" i="0" dirty="0">
                <a:solidFill>
                  <a:srgbClr val="000000"/>
                </a:solidFill>
                <a:effectLst/>
                <a:latin typeface="Verdana" panose="020B0604030504040204" pitchFamily="34" charset="0"/>
              </a:rPr>
              <a:t>Je reviens sur le terme de « situation incapacitante ».</a:t>
            </a:r>
          </a:p>
          <a:p>
            <a:r>
              <a:rPr lang="fr-BE" b="0" i="0" dirty="0">
                <a:solidFill>
                  <a:srgbClr val="000000"/>
                </a:solidFill>
                <a:effectLst/>
                <a:latin typeface="Verdana" panose="020B0604030504040204" pitchFamily="34" charset="0"/>
              </a:rPr>
              <a:t>Nous sommes tous d’accord pour dire qu’une personne daltonienne, qui a une perception des couleurs « modifiée », ne vit pas sa particularité comme un handicap au quotidien. Maintenant si je demande à cette personne de résoudre un </a:t>
            </a:r>
            <a:r>
              <a:rPr lang="fr-BE" b="0" i="0" dirty="0" err="1">
                <a:solidFill>
                  <a:srgbClr val="000000"/>
                </a:solidFill>
                <a:effectLst/>
                <a:latin typeface="Verdana" panose="020B0604030504040204" pitchFamily="34" charset="0"/>
              </a:rPr>
              <a:t>rubik</a:t>
            </a:r>
            <a:r>
              <a:rPr lang="fr-BE" b="0" i="0" dirty="0">
                <a:solidFill>
                  <a:srgbClr val="000000"/>
                </a:solidFill>
                <a:effectLst/>
                <a:latin typeface="Verdana" panose="020B0604030504040204" pitchFamily="34" charset="0"/>
              </a:rPr>
              <a:t> cube avec des couleurs pauvrement contrastées, alors il est en difficulté. C’est la confrontation de cette spécificité avec le contexte d’apprentissage qui crée une situation incapacitante. Sans le vouloir on est alors dans une modalité ou ont exclu une partie du groupe, une partie des apprenants on difficilement accès à l’apprentissage, ou à la tâche à réalisé pour acquérir des apprentissages. </a:t>
            </a:r>
          </a:p>
          <a:p>
            <a:endParaRPr lang="fr-BE" b="0" i="0" dirty="0">
              <a:solidFill>
                <a:srgbClr val="000000"/>
              </a:solidFill>
              <a:effectLst/>
              <a:latin typeface="Verdana" panose="020B0604030504040204" pitchFamily="34" charset="0"/>
            </a:endParaRPr>
          </a:p>
          <a:p>
            <a:endParaRPr lang="fr-BE" b="0" i="0" dirty="0">
              <a:solidFill>
                <a:srgbClr val="000000"/>
              </a:solidFill>
              <a:effectLst/>
              <a:latin typeface="Verdana" panose="020B0604030504040204" pitchFamily="34" charset="0"/>
            </a:endParaRPr>
          </a:p>
          <a:p>
            <a:endParaRPr lang="fr-BE" b="0" i="0" dirty="0">
              <a:solidFill>
                <a:srgbClr val="000000"/>
              </a:solidFill>
              <a:effectLst/>
              <a:latin typeface="Verdana" panose="020B0604030504040204" pitchFamily="34" charset="0"/>
            </a:endParaRPr>
          </a:p>
        </p:txBody>
      </p:sp>
      <p:sp>
        <p:nvSpPr>
          <p:cNvPr id="4" name="Espace réservé du numéro de diapositive 3">
            <a:extLst>
              <a:ext uri="{FF2B5EF4-FFF2-40B4-BE49-F238E27FC236}">
                <a16:creationId xmlns:a16="http://schemas.microsoft.com/office/drawing/2014/main" id="{5647557B-ED56-DF71-5A5F-7B5D02C745F4}"/>
              </a:ext>
            </a:extLst>
          </p:cNvPr>
          <p:cNvSpPr>
            <a:spLocks noGrp="1"/>
          </p:cNvSpPr>
          <p:nvPr>
            <p:ph type="sldNum" sz="quarter" idx="5"/>
          </p:nvPr>
        </p:nvSpPr>
        <p:spPr/>
        <p:txBody>
          <a:bodyPr/>
          <a:lstStyle/>
          <a:p>
            <a:fld id="{FBDE2437-540F-484C-851E-3CE78F601E1A}" type="slidenum">
              <a:rPr lang="fr-BE" smtClean="0"/>
              <a:t>9</a:t>
            </a:fld>
            <a:endParaRPr lang="fr-BE"/>
          </a:p>
        </p:txBody>
      </p:sp>
    </p:spTree>
    <p:extLst>
      <p:ext uri="{BB962C8B-B14F-4D97-AF65-F5344CB8AC3E}">
        <p14:creationId xmlns:p14="http://schemas.microsoft.com/office/powerpoint/2010/main" val="4093305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DF6ABA-0512-AED6-BF49-43374E9206D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a:extLst>
              <a:ext uri="{FF2B5EF4-FFF2-40B4-BE49-F238E27FC236}">
                <a16:creationId xmlns:a16="http://schemas.microsoft.com/office/drawing/2014/main" id="{EAFC56B4-4D94-F51E-C4FF-410AA7733E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a:extLst>
              <a:ext uri="{FF2B5EF4-FFF2-40B4-BE49-F238E27FC236}">
                <a16:creationId xmlns:a16="http://schemas.microsoft.com/office/drawing/2014/main" id="{329A64B1-81F4-C2F4-A37E-A2D325921619}"/>
              </a:ext>
            </a:extLst>
          </p:cNvPr>
          <p:cNvSpPr>
            <a:spLocks noGrp="1"/>
          </p:cNvSpPr>
          <p:nvPr>
            <p:ph type="dt" sz="half" idx="10"/>
          </p:nvPr>
        </p:nvSpPr>
        <p:spPr/>
        <p:txBody>
          <a:bodyPr/>
          <a:lstStyle/>
          <a:p>
            <a:fld id="{1235C10F-BD67-420D-B7AB-D512C9F43F71}" type="datetime1">
              <a:rPr lang="fr-BE" smtClean="0"/>
              <a:t>01-04-25</a:t>
            </a:fld>
            <a:endParaRPr lang="fr-BE"/>
          </a:p>
        </p:txBody>
      </p:sp>
      <p:sp>
        <p:nvSpPr>
          <p:cNvPr id="5" name="Espace réservé du pied de page 4">
            <a:extLst>
              <a:ext uri="{FF2B5EF4-FFF2-40B4-BE49-F238E27FC236}">
                <a16:creationId xmlns:a16="http://schemas.microsoft.com/office/drawing/2014/main" id="{66A8BD7B-A31B-29B0-2E69-0462EBC21F74}"/>
              </a:ext>
            </a:extLst>
          </p:cNvPr>
          <p:cNvSpPr>
            <a:spLocks noGrp="1"/>
          </p:cNvSpPr>
          <p:nvPr>
            <p:ph type="ftr" sz="quarter" idx="11"/>
          </p:nvPr>
        </p:nvSpPr>
        <p:spPr/>
        <p:txBody>
          <a:bodyPr/>
          <a:lstStyle/>
          <a:p>
            <a:r>
              <a:rPr lang="fr-BE"/>
              <a:t>Open learning days - déconstruire les mythes</a:t>
            </a:r>
          </a:p>
        </p:txBody>
      </p:sp>
      <p:sp>
        <p:nvSpPr>
          <p:cNvPr id="6" name="Espace réservé du numéro de diapositive 5">
            <a:extLst>
              <a:ext uri="{FF2B5EF4-FFF2-40B4-BE49-F238E27FC236}">
                <a16:creationId xmlns:a16="http://schemas.microsoft.com/office/drawing/2014/main" id="{E8643027-854E-0A55-F871-1C839FFD7C26}"/>
              </a:ext>
            </a:extLst>
          </p:cNvPr>
          <p:cNvSpPr>
            <a:spLocks noGrp="1"/>
          </p:cNvSpPr>
          <p:nvPr>
            <p:ph type="sldNum" sz="quarter" idx="12"/>
          </p:nvPr>
        </p:nvSpPr>
        <p:spPr/>
        <p:txBody>
          <a:bodyPr/>
          <a:lstStyle/>
          <a:p>
            <a:fld id="{CAD1B4B1-535F-418A-A33C-1017205F9568}" type="slidenum">
              <a:rPr lang="fr-BE" smtClean="0"/>
              <a:t>‹N°›</a:t>
            </a:fld>
            <a:endParaRPr lang="fr-BE"/>
          </a:p>
        </p:txBody>
      </p:sp>
    </p:spTree>
    <p:extLst>
      <p:ext uri="{BB962C8B-B14F-4D97-AF65-F5344CB8AC3E}">
        <p14:creationId xmlns:p14="http://schemas.microsoft.com/office/powerpoint/2010/main" val="804069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755CEA-F06F-F7DF-DF23-90BC20E43CF6}"/>
              </a:ext>
            </a:extLst>
          </p:cNvPr>
          <p:cNvSpPr>
            <a:spLocks noGrp="1"/>
          </p:cNvSpPr>
          <p:nvPr>
            <p:ph type="title"/>
          </p:nvPr>
        </p:nvSpPr>
        <p:spPr/>
        <p:txBody>
          <a:bodyPr/>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EB5334B9-EFF1-B130-9D5B-3ABD0096922F}"/>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C00CB8A1-8AA1-11C1-1CEB-9BB88F35CD51}"/>
              </a:ext>
            </a:extLst>
          </p:cNvPr>
          <p:cNvSpPr>
            <a:spLocks noGrp="1"/>
          </p:cNvSpPr>
          <p:nvPr>
            <p:ph type="dt" sz="half" idx="10"/>
          </p:nvPr>
        </p:nvSpPr>
        <p:spPr/>
        <p:txBody>
          <a:bodyPr/>
          <a:lstStyle/>
          <a:p>
            <a:fld id="{69C50AE7-F6C8-4A7C-B38A-1D1848A0CEF4}" type="datetime1">
              <a:rPr lang="fr-BE" smtClean="0"/>
              <a:t>01-04-25</a:t>
            </a:fld>
            <a:endParaRPr lang="fr-BE"/>
          </a:p>
        </p:txBody>
      </p:sp>
      <p:sp>
        <p:nvSpPr>
          <p:cNvPr id="5" name="Espace réservé du pied de page 4">
            <a:extLst>
              <a:ext uri="{FF2B5EF4-FFF2-40B4-BE49-F238E27FC236}">
                <a16:creationId xmlns:a16="http://schemas.microsoft.com/office/drawing/2014/main" id="{4D1FEE66-D218-A58B-E253-8D57C25804D1}"/>
              </a:ext>
            </a:extLst>
          </p:cNvPr>
          <p:cNvSpPr>
            <a:spLocks noGrp="1"/>
          </p:cNvSpPr>
          <p:nvPr>
            <p:ph type="ftr" sz="quarter" idx="11"/>
          </p:nvPr>
        </p:nvSpPr>
        <p:spPr/>
        <p:txBody>
          <a:bodyPr/>
          <a:lstStyle/>
          <a:p>
            <a:r>
              <a:rPr lang="fr-BE"/>
              <a:t>Open learning days - déconstruire les mythes</a:t>
            </a:r>
          </a:p>
        </p:txBody>
      </p:sp>
      <p:sp>
        <p:nvSpPr>
          <p:cNvPr id="6" name="Espace réservé du numéro de diapositive 5">
            <a:extLst>
              <a:ext uri="{FF2B5EF4-FFF2-40B4-BE49-F238E27FC236}">
                <a16:creationId xmlns:a16="http://schemas.microsoft.com/office/drawing/2014/main" id="{A5FAA355-918D-0067-341F-748B50170AC2}"/>
              </a:ext>
            </a:extLst>
          </p:cNvPr>
          <p:cNvSpPr>
            <a:spLocks noGrp="1"/>
          </p:cNvSpPr>
          <p:nvPr>
            <p:ph type="sldNum" sz="quarter" idx="12"/>
          </p:nvPr>
        </p:nvSpPr>
        <p:spPr/>
        <p:txBody>
          <a:bodyPr/>
          <a:lstStyle/>
          <a:p>
            <a:fld id="{CAD1B4B1-535F-418A-A33C-1017205F9568}" type="slidenum">
              <a:rPr lang="fr-BE" smtClean="0"/>
              <a:t>‹N°›</a:t>
            </a:fld>
            <a:endParaRPr lang="fr-BE"/>
          </a:p>
        </p:txBody>
      </p:sp>
    </p:spTree>
    <p:extLst>
      <p:ext uri="{BB962C8B-B14F-4D97-AF65-F5344CB8AC3E}">
        <p14:creationId xmlns:p14="http://schemas.microsoft.com/office/powerpoint/2010/main" val="2616863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08064F1-5932-2252-6B51-F6432543E912}"/>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03C83406-4F5E-79E5-E684-91E6D54D557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901D9E89-6014-D3EB-8B72-7E76BC2B1F0E}"/>
              </a:ext>
            </a:extLst>
          </p:cNvPr>
          <p:cNvSpPr>
            <a:spLocks noGrp="1"/>
          </p:cNvSpPr>
          <p:nvPr>
            <p:ph type="dt" sz="half" idx="10"/>
          </p:nvPr>
        </p:nvSpPr>
        <p:spPr/>
        <p:txBody>
          <a:bodyPr/>
          <a:lstStyle/>
          <a:p>
            <a:fld id="{821EA2AC-DC15-41EB-BBFB-90EA0AB56677}" type="datetime1">
              <a:rPr lang="fr-BE" smtClean="0"/>
              <a:t>01-04-25</a:t>
            </a:fld>
            <a:endParaRPr lang="fr-BE"/>
          </a:p>
        </p:txBody>
      </p:sp>
      <p:sp>
        <p:nvSpPr>
          <p:cNvPr id="5" name="Espace réservé du pied de page 4">
            <a:extLst>
              <a:ext uri="{FF2B5EF4-FFF2-40B4-BE49-F238E27FC236}">
                <a16:creationId xmlns:a16="http://schemas.microsoft.com/office/drawing/2014/main" id="{1BE16C1D-7104-BAB5-5DEC-3CA2081127BF}"/>
              </a:ext>
            </a:extLst>
          </p:cNvPr>
          <p:cNvSpPr>
            <a:spLocks noGrp="1"/>
          </p:cNvSpPr>
          <p:nvPr>
            <p:ph type="ftr" sz="quarter" idx="11"/>
          </p:nvPr>
        </p:nvSpPr>
        <p:spPr/>
        <p:txBody>
          <a:bodyPr/>
          <a:lstStyle/>
          <a:p>
            <a:r>
              <a:rPr lang="fr-BE"/>
              <a:t>Open learning days - déconstruire les mythes</a:t>
            </a:r>
          </a:p>
        </p:txBody>
      </p:sp>
      <p:sp>
        <p:nvSpPr>
          <p:cNvPr id="6" name="Espace réservé du numéro de diapositive 5">
            <a:extLst>
              <a:ext uri="{FF2B5EF4-FFF2-40B4-BE49-F238E27FC236}">
                <a16:creationId xmlns:a16="http://schemas.microsoft.com/office/drawing/2014/main" id="{B59C0804-1D84-35CB-1FF1-85EA4AC3A781}"/>
              </a:ext>
            </a:extLst>
          </p:cNvPr>
          <p:cNvSpPr>
            <a:spLocks noGrp="1"/>
          </p:cNvSpPr>
          <p:nvPr>
            <p:ph type="sldNum" sz="quarter" idx="12"/>
          </p:nvPr>
        </p:nvSpPr>
        <p:spPr/>
        <p:txBody>
          <a:bodyPr/>
          <a:lstStyle/>
          <a:p>
            <a:fld id="{CAD1B4B1-535F-418A-A33C-1017205F9568}" type="slidenum">
              <a:rPr lang="fr-BE" smtClean="0"/>
              <a:t>‹N°›</a:t>
            </a:fld>
            <a:endParaRPr lang="fr-BE"/>
          </a:p>
        </p:txBody>
      </p:sp>
    </p:spTree>
    <p:extLst>
      <p:ext uri="{BB962C8B-B14F-4D97-AF65-F5344CB8AC3E}">
        <p14:creationId xmlns:p14="http://schemas.microsoft.com/office/powerpoint/2010/main" val="2054021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7" name="Forme libre : forme 6">
            <a:extLst>
              <a:ext uri="{FF2B5EF4-FFF2-40B4-BE49-F238E27FC236}">
                <a16:creationId xmlns:a16="http://schemas.microsoft.com/office/drawing/2014/main" id="{6FCDA38A-9FFB-B9D4-57F2-96FD2F6CB167}"/>
              </a:ext>
            </a:extLst>
          </p:cNvPr>
          <p:cNvSpPr/>
          <p:nvPr userDrawn="1">
            <p:custDataLst>
              <p:tags r:id="rId1"/>
            </p:custDataLst>
          </p:nvPr>
        </p:nvSpPr>
        <p:spPr>
          <a:xfrm rot="263302">
            <a:off x="-523244" y="-491678"/>
            <a:ext cx="13888081" cy="3377846"/>
          </a:xfrm>
          <a:custGeom>
            <a:avLst/>
            <a:gdLst>
              <a:gd name="connsiteX0" fmla="*/ 242255 w 13602793"/>
              <a:gd name="connsiteY0" fmla="*/ 423695 h 2626337"/>
              <a:gd name="connsiteX1" fmla="*/ 342463 w 13602793"/>
              <a:gd name="connsiteY1" fmla="*/ 2590698 h 2626337"/>
              <a:gd name="connsiteX2" fmla="*/ 3549126 w 13602793"/>
              <a:gd name="connsiteY2" fmla="*/ 1763980 h 2626337"/>
              <a:gd name="connsiteX3" fmla="*/ 5691077 w 13602793"/>
              <a:gd name="connsiteY3" fmla="*/ 1651246 h 2626337"/>
              <a:gd name="connsiteX4" fmla="*/ 9987504 w 13602793"/>
              <a:gd name="connsiteY4" fmla="*/ 2089657 h 2626337"/>
              <a:gd name="connsiteX5" fmla="*/ 12968699 w 13602793"/>
              <a:gd name="connsiteY5" fmla="*/ 962314 h 2626337"/>
              <a:gd name="connsiteX6" fmla="*/ 12492709 w 13602793"/>
              <a:gd name="connsiteY6" fmla="*/ 22862 h 2626337"/>
              <a:gd name="connsiteX7" fmla="*/ 1682748 w 13602793"/>
              <a:gd name="connsiteY7" fmla="*/ 298435 h 2626337"/>
              <a:gd name="connsiteX8" fmla="*/ 242255 w 13602793"/>
              <a:gd name="connsiteY8" fmla="*/ 423695 h 2626337"/>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4044802 w 13994993"/>
              <a:gd name="connsiteY3" fmla="*/ 1760711 h 2787646"/>
              <a:gd name="connsiteX4" fmla="*/ 6083277 w 13994993"/>
              <a:gd name="connsiteY4" fmla="*/ 1651246 h 2787646"/>
              <a:gd name="connsiteX5" fmla="*/ 10379704 w 13994993"/>
              <a:gd name="connsiteY5" fmla="*/ 2089657 h 2787646"/>
              <a:gd name="connsiteX6" fmla="*/ 13360899 w 13994993"/>
              <a:gd name="connsiteY6" fmla="*/ 962314 h 2787646"/>
              <a:gd name="connsiteX7" fmla="*/ 12884909 w 13994993"/>
              <a:gd name="connsiteY7" fmla="*/ 22862 h 2787646"/>
              <a:gd name="connsiteX8" fmla="*/ 2074948 w 13994993"/>
              <a:gd name="connsiteY8" fmla="*/ 298435 h 2787646"/>
              <a:gd name="connsiteX9" fmla="*/ 634455 w 13994993"/>
              <a:gd name="connsiteY9"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391828 w 13752366"/>
              <a:gd name="connsiteY0" fmla="*/ 423695 h 2616847"/>
              <a:gd name="connsiteX1" fmla="*/ 492036 w 13752366"/>
              <a:gd name="connsiteY1" fmla="*/ 2590698 h 2616847"/>
              <a:gd name="connsiteX2" fmla="*/ 5840650 w 13752366"/>
              <a:gd name="connsiteY2" fmla="*/ 1651246 h 2616847"/>
              <a:gd name="connsiteX3" fmla="*/ 10137077 w 13752366"/>
              <a:gd name="connsiteY3" fmla="*/ 2089657 h 2616847"/>
              <a:gd name="connsiteX4" fmla="*/ 13118272 w 13752366"/>
              <a:gd name="connsiteY4" fmla="*/ 962314 h 2616847"/>
              <a:gd name="connsiteX5" fmla="*/ 12642282 w 13752366"/>
              <a:gd name="connsiteY5" fmla="*/ 22862 h 2616847"/>
              <a:gd name="connsiteX6" fmla="*/ 1832321 w 13752366"/>
              <a:gd name="connsiteY6" fmla="*/ 298435 h 2616847"/>
              <a:gd name="connsiteX7" fmla="*/ 391828 w 13752366"/>
              <a:gd name="connsiteY7" fmla="*/ 423695 h 2616847"/>
              <a:gd name="connsiteX0" fmla="*/ 639914 w 14000452"/>
              <a:gd name="connsiteY0" fmla="*/ 423695 h 2802230"/>
              <a:gd name="connsiteX1" fmla="*/ 740122 w 14000452"/>
              <a:gd name="connsiteY1" fmla="*/ 2590698 h 2802230"/>
              <a:gd name="connsiteX2" fmla="*/ 6088736 w 14000452"/>
              <a:gd name="connsiteY2" fmla="*/ 1651246 h 2802230"/>
              <a:gd name="connsiteX3" fmla="*/ 10385163 w 14000452"/>
              <a:gd name="connsiteY3" fmla="*/ 2089657 h 2802230"/>
              <a:gd name="connsiteX4" fmla="*/ 13366358 w 14000452"/>
              <a:gd name="connsiteY4" fmla="*/ 962314 h 2802230"/>
              <a:gd name="connsiteX5" fmla="*/ 12890368 w 14000452"/>
              <a:gd name="connsiteY5" fmla="*/ 22862 h 2802230"/>
              <a:gd name="connsiteX6" fmla="*/ 2080407 w 14000452"/>
              <a:gd name="connsiteY6" fmla="*/ 298435 h 2802230"/>
              <a:gd name="connsiteX7" fmla="*/ 639914 w 14000452"/>
              <a:gd name="connsiteY7" fmla="*/ 423695 h 2802230"/>
              <a:gd name="connsiteX0" fmla="*/ 564199 w 13924737"/>
              <a:gd name="connsiteY0" fmla="*/ 423695 h 2966076"/>
              <a:gd name="connsiteX1" fmla="*/ 770424 w 13924737"/>
              <a:gd name="connsiteY1" fmla="*/ 2762976 h 2966076"/>
              <a:gd name="connsiteX2" fmla="*/ 6013021 w 13924737"/>
              <a:gd name="connsiteY2" fmla="*/ 1651246 h 2966076"/>
              <a:gd name="connsiteX3" fmla="*/ 10309448 w 13924737"/>
              <a:gd name="connsiteY3" fmla="*/ 2089657 h 2966076"/>
              <a:gd name="connsiteX4" fmla="*/ 13290643 w 13924737"/>
              <a:gd name="connsiteY4" fmla="*/ 962314 h 2966076"/>
              <a:gd name="connsiteX5" fmla="*/ 12814653 w 13924737"/>
              <a:gd name="connsiteY5" fmla="*/ 22862 h 2966076"/>
              <a:gd name="connsiteX6" fmla="*/ 2004692 w 13924737"/>
              <a:gd name="connsiteY6" fmla="*/ 298435 h 2966076"/>
              <a:gd name="connsiteX7" fmla="*/ 564199 w 13924737"/>
              <a:gd name="connsiteY7" fmla="*/ 423695 h 2966076"/>
              <a:gd name="connsiteX0" fmla="*/ 299426 w 13659964"/>
              <a:gd name="connsiteY0" fmla="*/ 423695 h 2785017"/>
              <a:gd name="connsiteX1" fmla="*/ 505651 w 13659964"/>
              <a:gd name="connsiteY1" fmla="*/ 2762976 h 2785017"/>
              <a:gd name="connsiteX2" fmla="*/ 5430195 w 13659964"/>
              <a:gd name="connsiteY2" fmla="*/ 1624742 h 2785017"/>
              <a:gd name="connsiteX3" fmla="*/ 10044675 w 13659964"/>
              <a:gd name="connsiteY3" fmla="*/ 2089657 h 2785017"/>
              <a:gd name="connsiteX4" fmla="*/ 13025870 w 13659964"/>
              <a:gd name="connsiteY4" fmla="*/ 962314 h 2785017"/>
              <a:gd name="connsiteX5" fmla="*/ 12549880 w 13659964"/>
              <a:gd name="connsiteY5" fmla="*/ 22862 h 2785017"/>
              <a:gd name="connsiteX6" fmla="*/ 1739919 w 13659964"/>
              <a:gd name="connsiteY6" fmla="*/ 298435 h 2785017"/>
              <a:gd name="connsiteX7" fmla="*/ 299426 w 13659964"/>
              <a:gd name="connsiteY7" fmla="*/ 423695 h 2785017"/>
              <a:gd name="connsiteX0" fmla="*/ 546962 w 13907500"/>
              <a:gd name="connsiteY0" fmla="*/ 423695 h 2988677"/>
              <a:gd name="connsiteX1" fmla="*/ 753187 w 13907500"/>
              <a:gd name="connsiteY1" fmla="*/ 2762976 h 2988677"/>
              <a:gd name="connsiteX2" fmla="*/ 5677731 w 13907500"/>
              <a:gd name="connsiteY2" fmla="*/ 1624742 h 2988677"/>
              <a:gd name="connsiteX3" fmla="*/ 10292211 w 13907500"/>
              <a:gd name="connsiteY3" fmla="*/ 2089657 h 2988677"/>
              <a:gd name="connsiteX4" fmla="*/ 13273406 w 13907500"/>
              <a:gd name="connsiteY4" fmla="*/ 962314 h 2988677"/>
              <a:gd name="connsiteX5" fmla="*/ 12797416 w 13907500"/>
              <a:gd name="connsiteY5" fmla="*/ 22862 h 2988677"/>
              <a:gd name="connsiteX6" fmla="*/ 1987455 w 13907500"/>
              <a:gd name="connsiteY6" fmla="*/ 298435 h 2988677"/>
              <a:gd name="connsiteX7" fmla="*/ 546962 w 13907500"/>
              <a:gd name="connsiteY7" fmla="*/ 423695 h 2988677"/>
              <a:gd name="connsiteX0" fmla="*/ 271615 w 13632153"/>
              <a:gd name="connsiteY0" fmla="*/ 423695 h 2783765"/>
              <a:gd name="connsiteX1" fmla="*/ 477840 w 13632153"/>
              <a:gd name="connsiteY1" fmla="*/ 2762976 h 2783765"/>
              <a:gd name="connsiteX2" fmla="*/ 4991566 w 13632153"/>
              <a:gd name="connsiteY2" fmla="*/ 1598237 h 2783765"/>
              <a:gd name="connsiteX3" fmla="*/ 10016864 w 13632153"/>
              <a:gd name="connsiteY3" fmla="*/ 2089657 h 2783765"/>
              <a:gd name="connsiteX4" fmla="*/ 12998059 w 13632153"/>
              <a:gd name="connsiteY4" fmla="*/ 962314 h 2783765"/>
              <a:gd name="connsiteX5" fmla="*/ 12522069 w 13632153"/>
              <a:gd name="connsiteY5" fmla="*/ 22862 h 2783765"/>
              <a:gd name="connsiteX6" fmla="*/ 1712108 w 13632153"/>
              <a:gd name="connsiteY6" fmla="*/ 298435 h 2783765"/>
              <a:gd name="connsiteX7" fmla="*/ 271615 w 13632153"/>
              <a:gd name="connsiteY7" fmla="*/ 423695 h 2783765"/>
              <a:gd name="connsiteX0" fmla="*/ 271615 w 13632153"/>
              <a:gd name="connsiteY0" fmla="*/ 423695 h 2782490"/>
              <a:gd name="connsiteX1" fmla="*/ 477840 w 13632153"/>
              <a:gd name="connsiteY1" fmla="*/ 2762976 h 2782490"/>
              <a:gd name="connsiteX2" fmla="*/ 4991566 w 13632153"/>
              <a:gd name="connsiteY2" fmla="*/ 1598237 h 2782490"/>
              <a:gd name="connsiteX3" fmla="*/ 10016864 w 13632153"/>
              <a:gd name="connsiteY3" fmla="*/ 2089657 h 2782490"/>
              <a:gd name="connsiteX4" fmla="*/ 12998059 w 13632153"/>
              <a:gd name="connsiteY4" fmla="*/ 962314 h 2782490"/>
              <a:gd name="connsiteX5" fmla="*/ 12522069 w 13632153"/>
              <a:gd name="connsiteY5" fmla="*/ 22862 h 2782490"/>
              <a:gd name="connsiteX6" fmla="*/ 1712108 w 13632153"/>
              <a:gd name="connsiteY6" fmla="*/ 298435 h 2782490"/>
              <a:gd name="connsiteX7" fmla="*/ 271615 w 13632153"/>
              <a:gd name="connsiteY7" fmla="*/ 423695 h 2782490"/>
              <a:gd name="connsiteX0" fmla="*/ 527543 w 13888081"/>
              <a:gd name="connsiteY0" fmla="*/ 423695 h 3377846"/>
              <a:gd name="connsiteX1" fmla="*/ 367757 w 13888081"/>
              <a:gd name="connsiteY1" fmla="*/ 3362583 h 3377846"/>
              <a:gd name="connsiteX2" fmla="*/ 5247494 w 13888081"/>
              <a:gd name="connsiteY2" fmla="*/ 1598237 h 3377846"/>
              <a:gd name="connsiteX3" fmla="*/ 10272792 w 13888081"/>
              <a:gd name="connsiteY3" fmla="*/ 2089657 h 3377846"/>
              <a:gd name="connsiteX4" fmla="*/ 13253987 w 13888081"/>
              <a:gd name="connsiteY4" fmla="*/ 962314 h 3377846"/>
              <a:gd name="connsiteX5" fmla="*/ 12777997 w 13888081"/>
              <a:gd name="connsiteY5" fmla="*/ 22862 h 3377846"/>
              <a:gd name="connsiteX6" fmla="*/ 1968036 w 13888081"/>
              <a:gd name="connsiteY6" fmla="*/ 298435 h 3377846"/>
              <a:gd name="connsiteX7" fmla="*/ 527543 w 13888081"/>
              <a:gd name="connsiteY7" fmla="*/ 423695 h 337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88081" h="3377846">
                <a:moveTo>
                  <a:pt x="527543" y="423695"/>
                </a:moveTo>
                <a:cubicBezTo>
                  <a:pt x="260830" y="934386"/>
                  <a:pt x="-418901" y="3166826"/>
                  <a:pt x="367757" y="3362583"/>
                </a:cubicBezTo>
                <a:cubicBezTo>
                  <a:pt x="1154415" y="3558340"/>
                  <a:pt x="3596655" y="1810391"/>
                  <a:pt x="5247494" y="1598237"/>
                </a:cubicBezTo>
                <a:cubicBezTo>
                  <a:pt x="6898333" y="1386083"/>
                  <a:pt x="8938377" y="2195644"/>
                  <a:pt x="10272792" y="2089657"/>
                </a:cubicBezTo>
                <a:cubicBezTo>
                  <a:pt x="11607207" y="1983670"/>
                  <a:pt x="12836453" y="1306780"/>
                  <a:pt x="13253987" y="962314"/>
                </a:cubicBezTo>
                <a:cubicBezTo>
                  <a:pt x="13671521" y="617848"/>
                  <a:pt x="14658989" y="133509"/>
                  <a:pt x="12777997" y="22862"/>
                </a:cubicBezTo>
                <a:cubicBezTo>
                  <a:pt x="10897005" y="-87785"/>
                  <a:pt x="4011866" y="235805"/>
                  <a:pt x="1968036" y="298435"/>
                </a:cubicBezTo>
                <a:cubicBezTo>
                  <a:pt x="-75794" y="361065"/>
                  <a:pt x="794256" y="-86996"/>
                  <a:pt x="527543" y="423695"/>
                </a:cubicBezTo>
                <a:close/>
              </a:path>
            </a:pathLst>
          </a:cu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8" name="Forme libre : forme 7">
            <a:extLst>
              <a:ext uri="{FF2B5EF4-FFF2-40B4-BE49-F238E27FC236}">
                <a16:creationId xmlns:a16="http://schemas.microsoft.com/office/drawing/2014/main" id="{BAF18426-6809-680E-984A-139201EEAFCC}"/>
              </a:ext>
            </a:extLst>
          </p:cNvPr>
          <p:cNvSpPr/>
          <p:nvPr userDrawn="1">
            <p:custDataLst>
              <p:tags r:id="rId2"/>
            </p:custDataLst>
          </p:nvPr>
        </p:nvSpPr>
        <p:spPr>
          <a:xfrm>
            <a:off x="-893866" y="-469626"/>
            <a:ext cx="13701216" cy="2817304"/>
          </a:xfrm>
          <a:custGeom>
            <a:avLst/>
            <a:gdLst>
              <a:gd name="connsiteX0" fmla="*/ 242255 w 13602793"/>
              <a:gd name="connsiteY0" fmla="*/ 423695 h 2626337"/>
              <a:gd name="connsiteX1" fmla="*/ 342463 w 13602793"/>
              <a:gd name="connsiteY1" fmla="*/ 2590698 h 2626337"/>
              <a:gd name="connsiteX2" fmla="*/ 3549126 w 13602793"/>
              <a:gd name="connsiteY2" fmla="*/ 1763980 h 2626337"/>
              <a:gd name="connsiteX3" fmla="*/ 5691077 w 13602793"/>
              <a:gd name="connsiteY3" fmla="*/ 1651246 h 2626337"/>
              <a:gd name="connsiteX4" fmla="*/ 9987504 w 13602793"/>
              <a:gd name="connsiteY4" fmla="*/ 2089657 h 2626337"/>
              <a:gd name="connsiteX5" fmla="*/ 12968699 w 13602793"/>
              <a:gd name="connsiteY5" fmla="*/ 962314 h 2626337"/>
              <a:gd name="connsiteX6" fmla="*/ 12492709 w 13602793"/>
              <a:gd name="connsiteY6" fmla="*/ 22862 h 2626337"/>
              <a:gd name="connsiteX7" fmla="*/ 1682748 w 13602793"/>
              <a:gd name="connsiteY7" fmla="*/ 298435 h 2626337"/>
              <a:gd name="connsiteX8" fmla="*/ 242255 w 13602793"/>
              <a:gd name="connsiteY8" fmla="*/ 423695 h 2626337"/>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4044802 w 13994993"/>
              <a:gd name="connsiteY3" fmla="*/ 1760711 h 2787646"/>
              <a:gd name="connsiteX4" fmla="*/ 6083277 w 13994993"/>
              <a:gd name="connsiteY4" fmla="*/ 1651246 h 2787646"/>
              <a:gd name="connsiteX5" fmla="*/ 10379704 w 13994993"/>
              <a:gd name="connsiteY5" fmla="*/ 2089657 h 2787646"/>
              <a:gd name="connsiteX6" fmla="*/ 13360899 w 13994993"/>
              <a:gd name="connsiteY6" fmla="*/ 962314 h 2787646"/>
              <a:gd name="connsiteX7" fmla="*/ 12884909 w 13994993"/>
              <a:gd name="connsiteY7" fmla="*/ 22862 h 2787646"/>
              <a:gd name="connsiteX8" fmla="*/ 2074948 w 13994993"/>
              <a:gd name="connsiteY8" fmla="*/ 298435 h 2787646"/>
              <a:gd name="connsiteX9" fmla="*/ 634455 w 13994993"/>
              <a:gd name="connsiteY9"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391828 w 13752366"/>
              <a:gd name="connsiteY0" fmla="*/ 423695 h 2616847"/>
              <a:gd name="connsiteX1" fmla="*/ 492036 w 13752366"/>
              <a:gd name="connsiteY1" fmla="*/ 2590698 h 2616847"/>
              <a:gd name="connsiteX2" fmla="*/ 5840650 w 13752366"/>
              <a:gd name="connsiteY2" fmla="*/ 1651246 h 2616847"/>
              <a:gd name="connsiteX3" fmla="*/ 10137077 w 13752366"/>
              <a:gd name="connsiteY3" fmla="*/ 2089657 h 2616847"/>
              <a:gd name="connsiteX4" fmla="*/ 13118272 w 13752366"/>
              <a:gd name="connsiteY4" fmla="*/ 962314 h 2616847"/>
              <a:gd name="connsiteX5" fmla="*/ 12642282 w 13752366"/>
              <a:gd name="connsiteY5" fmla="*/ 22862 h 2616847"/>
              <a:gd name="connsiteX6" fmla="*/ 1832321 w 13752366"/>
              <a:gd name="connsiteY6" fmla="*/ 298435 h 2616847"/>
              <a:gd name="connsiteX7" fmla="*/ 391828 w 13752366"/>
              <a:gd name="connsiteY7" fmla="*/ 423695 h 2616847"/>
              <a:gd name="connsiteX0" fmla="*/ 639914 w 14000452"/>
              <a:gd name="connsiteY0" fmla="*/ 423695 h 2802230"/>
              <a:gd name="connsiteX1" fmla="*/ 740122 w 14000452"/>
              <a:gd name="connsiteY1" fmla="*/ 2590698 h 2802230"/>
              <a:gd name="connsiteX2" fmla="*/ 6088736 w 14000452"/>
              <a:gd name="connsiteY2" fmla="*/ 1651246 h 2802230"/>
              <a:gd name="connsiteX3" fmla="*/ 10385163 w 14000452"/>
              <a:gd name="connsiteY3" fmla="*/ 2089657 h 2802230"/>
              <a:gd name="connsiteX4" fmla="*/ 13366358 w 14000452"/>
              <a:gd name="connsiteY4" fmla="*/ 962314 h 2802230"/>
              <a:gd name="connsiteX5" fmla="*/ 12890368 w 14000452"/>
              <a:gd name="connsiteY5" fmla="*/ 22862 h 2802230"/>
              <a:gd name="connsiteX6" fmla="*/ 2080407 w 14000452"/>
              <a:gd name="connsiteY6" fmla="*/ 298435 h 2802230"/>
              <a:gd name="connsiteX7" fmla="*/ 639914 w 14000452"/>
              <a:gd name="connsiteY7" fmla="*/ 423695 h 2802230"/>
              <a:gd name="connsiteX0" fmla="*/ 564199 w 13924737"/>
              <a:gd name="connsiteY0" fmla="*/ 423695 h 2966076"/>
              <a:gd name="connsiteX1" fmla="*/ 770424 w 13924737"/>
              <a:gd name="connsiteY1" fmla="*/ 2762976 h 2966076"/>
              <a:gd name="connsiteX2" fmla="*/ 6013021 w 13924737"/>
              <a:gd name="connsiteY2" fmla="*/ 1651246 h 2966076"/>
              <a:gd name="connsiteX3" fmla="*/ 10309448 w 13924737"/>
              <a:gd name="connsiteY3" fmla="*/ 2089657 h 2966076"/>
              <a:gd name="connsiteX4" fmla="*/ 13290643 w 13924737"/>
              <a:gd name="connsiteY4" fmla="*/ 962314 h 2966076"/>
              <a:gd name="connsiteX5" fmla="*/ 12814653 w 13924737"/>
              <a:gd name="connsiteY5" fmla="*/ 22862 h 2966076"/>
              <a:gd name="connsiteX6" fmla="*/ 2004692 w 13924737"/>
              <a:gd name="connsiteY6" fmla="*/ 298435 h 2966076"/>
              <a:gd name="connsiteX7" fmla="*/ 564199 w 13924737"/>
              <a:gd name="connsiteY7" fmla="*/ 423695 h 2966076"/>
              <a:gd name="connsiteX0" fmla="*/ 299426 w 13659964"/>
              <a:gd name="connsiteY0" fmla="*/ 423695 h 2785017"/>
              <a:gd name="connsiteX1" fmla="*/ 505651 w 13659964"/>
              <a:gd name="connsiteY1" fmla="*/ 2762976 h 2785017"/>
              <a:gd name="connsiteX2" fmla="*/ 5430195 w 13659964"/>
              <a:gd name="connsiteY2" fmla="*/ 1624742 h 2785017"/>
              <a:gd name="connsiteX3" fmla="*/ 10044675 w 13659964"/>
              <a:gd name="connsiteY3" fmla="*/ 2089657 h 2785017"/>
              <a:gd name="connsiteX4" fmla="*/ 13025870 w 13659964"/>
              <a:gd name="connsiteY4" fmla="*/ 962314 h 2785017"/>
              <a:gd name="connsiteX5" fmla="*/ 12549880 w 13659964"/>
              <a:gd name="connsiteY5" fmla="*/ 22862 h 2785017"/>
              <a:gd name="connsiteX6" fmla="*/ 1739919 w 13659964"/>
              <a:gd name="connsiteY6" fmla="*/ 298435 h 2785017"/>
              <a:gd name="connsiteX7" fmla="*/ 299426 w 13659964"/>
              <a:gd name="connsiteY7" fmla="*/ 423695 h 2785017"/>
              <a:gd name="connsiteX0" fmla="*/ 546962 w 13907500"/>
              <a:gd name="connsiteY0" fmla="*/ 423695 h 2988677"/>
              <a:gd name="connsiteX1" fmla="*/ 753187 w 13907500"/>
              <a:gd name="connsiteY1" fmla="*/ 2762976 h 2988677"/>
              <a:gd name="connsiteX2" fmla="*/ 5677731 w 13907500"/>
              <a:gd name="connsiteY2" fmla="*/ 1624742 h 2988677"/>
              <a:gd name="connsiteX3" fmla="*/ 10292211 w 13907500"/>
              <a:gd name="connsiteY3" fmla="*/ 2089657 h 2988677"/>
              <a:gd name="connsiteX4" fmla="*/ 13273406 w 13907500"/>
              <a:gd name="connsiteY4" fmla="*/ 962314 h 2988677"/>
              <a:gd name="connsiteX5" fmla="*/ 12797416 w 13907500"/>
              <a:gd name="connsiteY5" fmla="*/ 22862 h 2988677"/>
              <a:gd name="connsiteX6" fmla="*/ 1987455 w 13907500"/>
              <a:gd name="connsiteY6" fmla="*/ 298435 h 2988677"/>
              <a:gd name="connsiteX7" fmla="*/ 546962 w 13907500"/>
              <a:gd name="connsiteY7" fmla="*/ 423695 h 2988677"/>
              <a:gd name="connsiteX0" fmla="*/ 271615 w 13632153"/>
              <a:gd name="connsiteY0" fmla="*/ 423695 h 2783765"/>
              <a:gd name="connsiteX1" fmla="*/ 477840 w 13632153"/>
              <a:gd name="connsiteY1" fmla="*/ 2762976 h 2783765"/>
              <a:gd name="connsiteX2" fmla="*/ 4991566 w 13632153"/>
              <a:gd name="connsiteY2" fmla="*/ 1598237 h 2783765"/>
              <a:gd name="connsiteX3" fmla="*/ 10016864 w 13632153"/>
              <a:gd name="connsiteY3" fmla="*/ 2089657 h 2783765"/>
              <a:gd name="connsiteX4" fmla="*/ 12998059 w 13632153"/>
              <a:gd name="connsiteY4" fmla="*/ 962314 h 2783765"/>
              <a:gd name="connsiteX5" fmla="*/ 12522069 w 13632153"/>
              <a:gd name="connsiteY5" fmla="*/ 22862 h 2783765"/>
              <a:gd name="connsiteX6" fmla="*/ 1712108 w 13632153"/>
              <a:gd name="connsiteY6" fmla="*/ 298435 h 2783765"/>
              <a:gd name="connsiteX7" fmla="*/ 271615 w 13632153"/>
              <a:gd name="connsiteY7" fmla="*/ 423695 h 2783765"/>
              <a:gd name="connsiteX0" fmla="*/ 271615 w 13632153"/>
              <a:gd name="connsiteY0" fmla="*/ 423695 h 2782490"/>
              <a:gd name="connsiteX1" fmla="*/ 477840 w 13632153"/>
              <a:gd name="connsiteY1" fmla="*/ 2762976 h 2782490"/>
              <a:gd name="connsiteX2" fmla="*/ 4991566 w 13632153"/>
              <a:gd name="connsiteY2" fmla="*/ 1598237 h 2782490"/>
              <a:gd name="connsiteX3" fmla="*/ 10016864 w 13632153"/>
              <a:gd name="connsiteY3" fmla="*/ 2089657 h 2782490"/>
              <a:gd name="connsiteX4" fmla="*/ 12998059 w 13632153"/>
              <a:gd name="connsiteY4" fmla="*/ 962314 h 2782490"/>
              <a:gd name="connsiteX5" fmla="*/ 12522069 w 13632153"/>
              <a:gd name="connsiteY5" fmla="*/ 22862 h 2782490"/>
              <a:gd name="connsiteX6" fmla="*/ 1712108 w 13632153"/>
              <a:gd name="connsiteY6" fmla="*/ 298435 h 2782490"/>
              <a:gd name="connsiteX7" fmla="*/ 271615 w 13632153"/>
              <a:gd name="connsiteY7" fmla="*/ 423695 h 2782490"/>
              <a:gd name="connsiteX0" fmla="*/ 296583 w 13657121"/>
              <a:gd name="connsiteY0" fmla="*/ 423695 h 2783765"/>
              <a:gd name="connsiteX1" fmla="*/ 463051 w 13657121"/>
              <a:gd name="connsiteY1" fmla="*/ 2762976 h 2783765"/>
              <a:gd name="connsiteX2" fmla="*/ 5016534 w 13657121"/>
              <a:gd name="connsiteY2" fmla="*/ 1598237 h 2783765"/>
              <a:gd name="connsiteX3" fmla="*/ 10041832 w 13657121"/>
              <a:gd name="connsiteY3" fmla="*/ 2089657 h 2783765"/>
              <a:gd name="connsiteX4" fmla="*/ 13023027 w 13657121"/>
              <a:gd name="connsiteY4" fmla="*/ 962314 h 2783765"/>
              <a:gd name="connsiteX5" fmla="*/ 12547037 w 13657121"/>
              <a:gd name="connsiteY5" fmla="*/ 22862 h 2783765"/>
              <a:gd name="connsiteX6" fmla="*/ 1737076 w 13657121"/>
              <a:gd name="connsiteY6" fmla="*/ 298435 h 2783765"/>
              <a:gd name="connsiteX7" fmla="*/ 296583 w 13657121"/>
              <a:gd name="connsiteY7" fmla="*/ 423695 h 2783765"/>
              <a:gd name="connsiteX0" fmla="*/ 340678 w 13701216"/>
              <a:gd name="connsiteY0" fmla="*/ 423695 h 2817304"/>
              <a:gd name="connsiteX1" fmla="*/ 507146 w 13701216"/>
              <a:gd name="connsiteY1" fmla="*/ 2762976 h 2817304"/>
              <a:gd name="connsiteX2" fmla="*/ 5060629 w 13701216"/>
              <a:gd name="connsiteY2" fmla="*/ 1598237 h 2817304"/>
              <a:gd name="connsiteX3" fmla="*/ 10085927 w 13701216"/>
              <a:gd name="connsiteY3" fmla="*/ 2089657 h 2817304"/>
              <a:gd name="connsiteX4" fmla="*/ 13067122 w 13701216"/>
              <a:gd name="connsiteY4" fmla="*/ 962314 h 2817304"/>
              <a:gd name="connsiteX5" fmla="*/ 12591132 w 13701216"/>
              <a:gd name="connsiteY5" fmla="*/ 22862 h 2817304"/>
              <a:gd name="connsiteX6" fmla="*/ 1781171 w 13701216"/>
              <a:gd name="connsiteY6" fmla="*/ 298435 h 2817304"/>
              <a:gd name="connsiteX7" fmla="*/ 340678 w 13701216"/>
              <a:gd name="connsiteY7" fmla="*/ 423695 h 281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01216" h="2817304">
                <a:moveTo>
                  <a:pt x="340678" y="423695"/>
                </a:moveTo>
                <a:cubicBezTo>
                  <a:pt x="128341" y="834452"/>
                  <a:pt x="-385530" y="3203323"/>
                  <a:pt x="507146" y="2762976"/>
                </a:cubicBezTo>
                <a:cubicBezTo>
                  <a:pt x="1399822" y="2322629"/>
                  <a:pt x="3464166" y="1710457"/>
                  <a:pt x="5060629" y="1598237"/>
                </a:cubicBezTo>
                <a:cubicBezTo>
                  <a:pt x="6657092" y="1486017"/>
                  <a:pt x="8751512" y="2195644"/>
                  <a:pt x="10085927" y="2089657"/>
                </a:cubicBezTo>
                <a:cubicBezTo>
                  <a:pt x="11420342" y="1983670"/>
                  <a:pt x="12649588" y="1306780"/>
                  <a:pt x="13067122" y="962314"/>
                </a:cubicBezTo>
                <a:cubicBezTo>
                  <a:pt x="13484656" y="617848"/>
                  <a:pt x="14472124" y="133509"/>
                  <a:pt x="12591132" y="22862"/>
                </a:cubicBezTo>
                <a:cubicBezTo>
                  <a:pt x="10710140" y="-87785"/>
                  <a:pt x="3825001" y="235805"/>
                  <a:pt x="1781171" y="298435"/>
                </a:cubicBezTo>
                <a:cubicBezTo>
                  <a:pt x="-262659" y="361065"/>
                  <a:pt x="553015" y="12938"/>
                  <a:pt x="340678" y="423695"/>
                </a:cubicBezTo>
                <a:close/>
              </a:path>
            </a:pathLst>
          </a:cu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2" name="Titre 1">
            <a:extLst>
              <a:ext uri="{FF2B5EF4-FFF2-40B4-BE49-F238E27FC236}">
                <a16:creationId xmlns:a16="http://schemas.microsoft.com/office/drawing/2014/main" id="{6256ED06-073E-6A43-CF42-89CCFBE2B73F}"/>
              </a:ext>
            </a:extLst>
          </p:cNvPr>
          <p:cNvSpPr>
            <a:spLocks noGrp="1"/>
          </p:cNvSpPr>
          <p:nvPr>
            <p:ph type="title"/>
          </p:nvPr>
        </p:nvSpPr>
        <p:spPr>
          <a:xfrm>
            <a:off x="838200" y="365126"/>
            <a:ext cx="10515600" cy="681160"/>
          </a:xfrm>
        </p:spPr>
        <p:txBody>
          <a:bodyPr/>
          <a:lstStyle>
            <a:lvl1pPr>
              <a:defRPr>
                <a:solidFill>
                  <a:srgbClr val="E7CBD6"/>
                </a:solidFill>
              </a:defRPr>
            </a:lvl1pPr>
          </a:lstStyle>
          <a:p>
            <a:r>
              <a:rPr lang="fr-FR" dirty="0"/>
              <a:t>Modifiez le style du titre</a:t>
            </a:r>
            <a:endParaRPr lang="fr-BE" dirty="0"/>
          </a:p>
        </p:txBody>
      </p:sp>
      <p:sp>
        <p:nvSpPr>
          <p:cNvPr id="3" name="Espace réservé du contenu 2">
            <a:extLst>
              <a:ext uri="{FF2B5EF4-FFF2-40B4-BE49-F238E27FC236}">
                <a16:creationId xmlns:a16="http://schemas.microsoft.com/office/drawing/2014/main" id="{24806C57-FA83-42A7-3D20-DF6E60666BE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33A105E2-2F2D-6D28-A539-9B7AEF5EA937}"/>
              </a:ext>
            </a:extLst>
          </p:cNvPr>
          <p:cNvSpPr>
            <a:spLocks noGrp="1"/>
          </p:cNvSpPr>
          <p:nvPr>
            <p:ph type="dt" sz="half" idx="10"/>
          </p:nvPr>
        </p:nvSpPr>
        <p:spPr/>
        <p:txBody>
          <a:bodyPr/>
          <a:lstStyle/>
          <a:p>
            <a:fld id="{8C3C1079-DF0A-45F5-8F8F-A9503420262D}" type="datetime1">
              <a:rPr lang="fr-BE" smtClean="0"/>
              <a:t>01-04-25</a:t>
            </a:fld>
            <a:endParaRPr lang="fr-BE"/>
          </a:p>
        </p:txBody>
      </p:sp>
      <p:sp>
        <p:nvSpPr>
          <p:cNvPr id="5" name="Espace réservé du pied de page 4">
            <a:extLst>
              <a:ext uri="{FF2B5EF4-FFF2-40B4-BE49-F238E27FC236}">
                <a16:creationId xmlns:a16="http://schemas.microsoft.com/office/drawing/2014/main" id="{3AC04C51-5330-8EFE-DBF0-5FDE633E19D4}"/>
              </a:ext>
            </a:extLst>
          </p:cNvPr>
          <p:cNvSpPr>
            <a:spLocks noGrp="1"/>
          </p:cNvSpPr>
          <p:nvPr>
            <p:ph type="ftr" sz="quarter" idx="11"/>
          </p:nvPr>
        </p:nvSpPr>
        <p:spPr/>
        <p:txBody>
          <a:bodyPr/>
          <a:lstStyle/>
          <a:p>
            <a:r>
              <a:rPr lang="fr-BE"/>
              <a:t>Open learning days - déconstruire les mythes</a:t>
            </a:r>
          </a:p>
        </p:txBody>
      </p:sp>
      <p:sp>
        <p:nvSpPr>
          <p:cNvPr id="6" name="Espace réservé du numéro de diapositive 5">
            <a:extLst>
              <a:ext uri="{FF2B5EF4-FFF2-40B4-BE49-F238E27FC236}">
                <a16:creationId xmlns:a16="http://schemas.microsoft.com/office/drawing/2014/main" id="{9EDE0164-3888-2220-4BAE-504A6F4D0EC6}"/>
              </a:ext>
            </a:extLst>
          </p:cNvPr>
          <p:cNvSpPr>
            <a:spLocks noGrp="1"/>
          </p:cNvSpPr>
          <p:nvPr>
            <p:ph type="sldNum" sz="quarter" idx="12"/>
          </p:nvPr>
        </p:nvSpPr>
        <p:spPr/>
        <p:txBody>
          <a:bodyPr/>
          <a:lstStyle/>
          <a:p>
            <a:fld id="{CAD1B4B1-535F-418A-A33C-1017205F9568}" type="slidenum">
              <a:rPr lang="fr-BE" smtClean="0"/>
              <a:t>‹N°›</a:t>
            </a:fld>
            <a:endParaRPr lang="fr-BE"/>
          </a:p>
        </p:txBody>
      </p:sp>
    </p:spTree>
    <p:extLst>
      <p:ext uri="{BB962C8B-B14F-4D97-AF65-F5344CB8AC3E}">
        <p14:creationId xmlns:p14="http://schemas.microsoft.com/office/powerpoint/2010/main" val="2174885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2D1A7E-E441-2854-C682-5D0434FCEBB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a:extLst>
              <a:ext uri="{FF2B5EF4-FFF2-40B4-BE49-F238E27FC236}">
                <a16:creationId xmlns:a16="http://schemas.microsoft.com/office/drawing/2014/main" id="{6A0E396A-C346-1735-D6C1-369664A44DB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1F00DC3E-010B-8C4E-0C5C-318CE596DC05}"/>
              </a:ext>
            </a:extLst>
          </p:cNvPr>
          <p:cNvSpPr>
            <a:spLocks noGrp="1"/>
          </p:cNvSpPr>
          <p:nvPr>
            <p:ph type="dt" sz="half" idx="10"/>
          </p:nvPr>
        </p:nvSpPr>
        <p:spPr/>
        <p:txBody>
          <a:bodyPr/>
          <a:lstStyle/>
          <a:p>
            <a:fld id="{CC9BA4F0-1ACC-4D85-B181-17DBA998EC4E}" type="datetime1">
              <a:rPr lang="fr-BE" smtClean="0"/>
              <a:t>01-04-25</a:t>
            </a:fld>
            <a:endParaRPr lang="fr-BE"/>
          </a:p>
        </p:txBody>
      </p:sp>
      <p:sp>
        <p:nvSpPr>
          <p:cNvPr id="5" name="Espace réservé du pied de page 4">
            <a:extLst>
              <a:ext uri="{FF2B5EF4-FFF2-40B4-BE49-F238E27FC236}">
                <a16:creationId xmlns:a16="http://schemas.microsoft.com/office/drawing/2014/main" id="{1EE24ED8-E56B-D914-60FB-9C7FB0DAD332}"/>
              </a:ext>
            </a:extLst>
          </p:cNvPr>
          <p:cNvSpPr>
            <a:spLocks noGrp="1"/>
          </p:cNvSpPr>
          <p:nvPr>
            <p:ph type="ftr" sz="quarter" idx="11"/>
          </p:nvPr>
        </p:nvSpPr>
        <p:spPr/>
        <p:txBody>
          <a:bodyPr/>
          <a:lstStyle/>
          <a:p>
            <a:r>
              <a:rPr lang="fr-BE"/>
              <a:t>Open learning days - déconstruire les mythes</a:t>
            </a:r>
          </a:p>
        </p:txBody>
      </p:sp>
      <p:sp>
        <p:nvSpPr>
          <p:cNvPr id="6" name="Espace réservé du numéro de diapositive 5">
            <a:extLst>
              <a:ext uri="{FF2B5EF4-FFF2-40B4-BE49-F238E27FC236}">
                <a16:creationId xmlns:a16="http://schemas.microsoft.com/office/drawing/2014/main" id="{3EC711B3-F764-BE9C-4E4A-DDD3252D1994}"/>
              </a:ext>
            </a:extLst>
          </p:cNvPr>
          <p:cNvSpPr>
            <a:spLocks noGrp="1"/>
          </p:cNvSpPr>
          <p:nvPr>
            <p:ph type="sldNum" sz="quarter" idx="12"/>
          </p:nvPr>
        </p:nvSpPr>
        <p:spPr/>
        <p:txBody>
          <a:bodyPr/>
          <a:lstStyle/>
          <a:p>
            <a:fld id="{CAD1B4B1-535F-418A-A33C-1017205F9568}" type="slidenum">
              <a:rPr lang="fr-BE" smtClean="0"/>
              <a:t>‹N°›</a:t>
            </a:fld>
            <a:endParaRPr lang="fr-BE"/>
          </a:p>
        </p:txBody>
      </p:sp>
    </p:spTree>
    <p:extLst>
      <p:ext uri="{BB962C8B-B14F-4D97-AF65-F5344CB8AC3E}">
        <p14:creationId xmlns:p14="http://schemas.microsoft.com/office/powerpoint/2010/main" val="1113797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5DD34B-7EDD-3A62-8431-3304167D9286}"/>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90EA4CDA-A8B7-3DE0-25BA-FC6C2B4B01C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a:extLst>
              <a:ext uri="{FF2B5EF4-FFF2-40B4-BE49-F238E27FC236}">
                <a16:creationId xmlns:a16="http://schemas.microsoft.com/office/drawing/2014/main" id="{6BAD867F-A08A-ABCE-0D30-78889D716ABA}"/>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a:extLst>
              <a:ext uri="{FF2B5EF4-FFF2-40B4-BE49-F238E27FC236}">
                <a16:creationId xmlns:a16="http://schemas.microsoft.com/office/drawing/2014/main" id="{B73D9B8F-78F1-743C-FDE9-EFD99190EDA5}"/>
              </a:ext>
            </a:extLst>
          </p:cNvPr>
          <p:cNvSpPr>
            <a:spLocks noGrp="1"/>
          </p:cNvSpPr>
          <p:nvPr>
            <p:ph type="dt" sz="half" idx="10"/>
          </p:nvPr>
        </p:nvSpPr>
        <p:spPr/>
        <p:txBody>
          <a:bodyPr/>
          <a:lstStyle/>
          <a:p>
            <a:fld id="{0992E3AD-A171-4210-A904-31BAD356BA88}" type="datetime1">
              <a:rPr lang="fr-BE" smtClean="0"/>
              <a:t>01-04-25</a:t>
            </a:fld>
            <a:endParaRPr lang="fr-BE"/>
          </a:p>
        </p:txBody>
      </p:sp>
      <p:sp>
        <p:nvSpPr>
          <p:cNvPr id="6" name="Espace réservé du pied de page 5">
            <a:extLst>
              <a:ext uri="{FF2B5EF4-FFF2-40B4-BE49-F238E27FC236}">
                <a16:creationId xmlns:a16="http://schemas.microsoft.com/office/drawing/2014/main" id="{3C8E8AD3-9E50-C15A-D83A-9D6C79FC1E2D}"/>
              </a:ext>
            </a:extLst>
          </p:cNvPr>
          <p:cNvSpPr>
            <a:spLocks noGrp="1"/>
          </p:cNvSpPr>
          <p:nvPr>
            <p:ph type="ftr" sz="quarter" idx="11"/>
          </p:nvPr>
        </p:nvSpPr>
        <p:spPr/>
        <p:txBody>
          <a:bodyPr/>
          <a:lstStyle/>
          <a:p>
            <a:r>
              <a:rPr lang="fr-BE"/>
              <a:t>Open learning days - déconstruire les mythes</a:t>
            </a:r>
          </a:p>
        </p:txBody>
      </p:sp>
      <p:sp>
        <p:nvSpPr>
          <p:cNvPr id="7" name="Espace réservé du numéro de diapositive 6">
            <a:extLst>
              <a:ext uri="{FF2B5EF4-FFF2-40B4-BE49-F238E27FC236}">
                <a16:creationId xmlns:a16="http://schemas.microsoft.com/office/drawing/2014/main" id="{11EE09BD-401F-8F9E-15D7-98516F591F6F}"/>
              </a:ext>
            </a:extLst>
          </p:cNvPr>
          <p:cNvSpPr>
            <a:spLocks noGrp="1"/>
          </p:cNvSpPr>
          <p:nvPr>
            <p:ph type="sldNum" sz="quarter" idx="12"/>
          </p:nvPr>
        </p:nvSpPr>
        <p:spPr/>
        <p:txBody>
          <a:bodyPr/>
          <a:lstStyle/>
          <a:p>
            <a:fld id="{CAD1B4B1-535F-418A-A33C-1017205F9568}" type="slidenum">
              <a:rPr lang="fr-BE" smtClean="0"/>
              <a:t>‹N°›</a:t>
            </a:fld>
            <a:endParaRPr lang="fr-BE"/>
          </a:p>
        </p:txBody>
      </p:sp>
    </p:spTree>
    <p:extLst>
      <p:ext uri="{BB962C8B-B14F-4D97-AF65-F5344CB8AC3E}">
        <p14:creationId xmlns:p14="http://schemas.microsoft.com/office/powerpoint/2010/main" val="832101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785FDC-C6CC-97AA-902F-6B226F4F6475}"/>
              </a:ext>
            </a:extLst>
          </p:cNvPr>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93B05D9F-ACD0-D3D2-DA1B-836AB39171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8B3ED05-F1BB-1E91-9AB6-817E3A6E735A}"/>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a:extLst>
              <a:ext uri="{FF2B5EF4-FFF2-40B4-BE49-F238E27FC236}">
                <a16:creationId xmlns:a16="http://schemas.microsoft.com/office/drawing/2014/main" id="{DB180419-C11C-1D4E-3164-B03C30F0D0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C72AE00-B771-E5DD-00A0-6C571505652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a:extLst>
              <a:ext uri="{FF2B5EF4-FFF2-40B4-BE49-F238E27FC236}">
                <a16:creationId xmlns:a16="http://schemas.microsoft.com/office/drawing/2014/main" id="{B33EE046-C576-061D-BA6E-A12E8A3D50A8}"/>
              </a:ext>
            </a:extLst>
          </p:cNvPr>
          <p:cNvSpPr>
            <a:spLocks noGrp="1"/>
          </p:cNvSpPr>
          <p:nvPr>
            <p:ph type="dt" sz="half" idx="10"/>
          </p:nvPr>
        </p:nvSpPr>
        <p:spPr/>
        <p:txBody>
          <a:bodyPr/>
          <a:lstStyle/>
          <a:p>
            <a:fld id="{4E9FDEF7-99D8-4D4A-A17F-A41CC3535F5F}" type="datetime1">
              <a:rPr lang="fr-BE" smtClean="0"/>
              <a:t>01-04-25</a:t>
            </a:fld>
            <a:endParaRPr lang="fr-BE"/>
          </a:p>
        </p:txBody>
      </p:sp>
      <p:sp>
        <p:nvSpPr>
          <p:cNvPr id="8" name="Espace réservé du pied de page 7">
            <a:extLst>
              <a:ext uri="{FF2B5EF4-FFF2-40B4-BE49-F238E27FC236}">
                <a16:creationId xmlns:a16="http://schemas.microsoft.com/office/drawing/2014/main" id="{1C60B32E-7BF6-D9FA-9B38-C2A266BBB06D}"/>
              </a:ext>
            </a:extLst>
          </p:cNvPr>
          <p:cNvSpPr>
            <a:spLocks noGrp="1"/>
          </p:cNvSpPr>
          <p:nvPr>
            <p:ph type="ftr" sz="quarter" idx="11"/>
          </p:nvPr>
        </p:nvSpPr>
        <p:spPr/>
        <p:txBody>
          <a:bodyPr/>
          <a:lstStyle/>
          <a:p>
            <a:r>
              <a:rPr lang="fr-BE"/>
              <a:t>Open learning days - déconstruire les mythes</a:t>
            </a:r>
          </a:p>
        </p:txBody>
      </p:sp>
      <p:sp>
        <p:nvSpPr>
          <p:cNvPr id="9" name="Espace réservé du numéro de diapositive 8">
            <a:extLst>
              <a:ext uri="{FF2B5EF4-FFF2-40B4-BE49-F238E27FC236}">
                <a16:creationId xmlns:a16="http://schemas.microsoft.com/office/drawing/2014/main" id="{55A4A90A-D43E-06F8-F112-8E11BA6355AF}"/>
              </a:ext>
            </a:extLst>
          </p:cNvPr>
          <p:cNvSpPr>
            <a:spLocks noGrp="1"/>
          </p:cNvSpPr>
          <p:nvPr>
            <p:ph type="sldNum" sz="quarter" idx="12"/>
          </p:nvPr>
        </p:nvSpPr>
        <p:spPr/>
        <p:txBody>
          <a:bodyPr/>
          <a:lstStyle/>
          <a:p>
            <a:fld id="{CAD1B4B1-535F-418A-A33C-1017205F9568}" type="slidenum">
              <a:rPr lang="fr-BE" smtClean="0"/>
              <a:t>‹N°›</a:t>
            </a:fld>
            <a:endParaRPr lang="fr-BE"/>
          </a:p>
        </p:txBody>
      </p:sp>
    </p:spTree>
    <p:extLst>
      <p:ext uri="{BB962C8B-B14F-4D97-AF65-F5344CB8AC3E}">
        <p14:creationId xmlns:p14="http://schemas.microsoft.com/office/powerpoint/2010/main" val="1658803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ABC3A7-7B43-6129-55A2-427AE6D94F5A}"/>
              </a:ext>
            </a:extLst>
          </p:cNvPr>
          <p:cNvSpPr>
            <a:spLocks noGrp="1"/>
          </p:cNvSpPr>
          <p:nvPr>
            <p:ph type="title"/>
          </p:nvPr>
        </p:nvSpPr>
        <p:spPr/>
        <p:txBody>
          <a:bodyPr/>
          <a:lstStyle/>
          <a:p>
            <a:r>
              <a:rPr lang="fr-FR"/>
              <a:t>Modifiez le style du titre</a:t>
            </a:r>
            <a:endParaRPr lang="fr-BE"/>
          </a:p>
        </p:txBody>
      </p:sp>
      <p:sp>
        <p:nvSpPr>
          <p:cNvPr id="3" name="Espace réservé de la date 2">
            <a:extLst>
              <a:ext uri="{FF2B5EF4-FFF2-40B4-BE49-F238E27FC236}">
                <a16:creationId xmlns:a16="http://schemas.microsoft.com/office/drawing/2014/main" id="{073BA4F8-5FA6-1DD1-18E4-43E718902148}"/>
              </a:ext>
            </a:extLst>
          </p:cNvPr>
          <p:cNvSpPr>
            <a:spLocks noGrp="1"/>
          </p:cNvSpPr>
          <p:nvPr>
            <p:ph type="dt" sz="half" idx="10"/>
          </p:nvPr>
        </p:nvSpPr>
        <p:spPr/>
        <p:txBody>
          <a:bodyPr/>
          <a:lstStyle/>
          <a:p>
            <a:fld id="{7FF74AA7-F78F-4055-B55C-C0344CE9E338}" type="datetime1">
              <a:rPr lang="fr-BE" smtClean="0"/>
              <a:t>01-04-25</a:t>
            </a:fld>
            <a:endParaRPr lang="fr-BE"/>
          </a:p>
        </p:txBody>
      </p:sp>
      <p:sp>
        <p:nvSpPr>
          <p:cNvPr id="4" name="Espace réservé du pied de page 3">
            <a:extLst>
              <a:ext uri="{FF2B5EF4-FFF2-40B4-BE49-F238E27FC236}">
                <a16:creationId xmlns:a16="http://schemas.microsoft.com/office/drawing/2014/main" id="{97515CF5-CB9E-C94F-190A-DCC4BA76C7E9}"/>
              </a:ext>
            </a:extLst>
          </p:cNvPr>
          <p:cNvSpPr>
            <a:spLocks noGrp="1"/>
          </p:cNvSpPr>
          <p:nvPr>
            <p:ph type="ftr" sz="quarter" idx="11"/>
          </p:nvPr>
        </p:nvSpPr>
        <p:spPr/>
        <p:txBody>
          <a:bodyPr/>
          <a:lstStyle/>
          <a:p>
            <a:r>
              <a:rPr lang="fr-BE"/>
              <a:t>Open learning days - déconstruire les mythes</a:t>
            </a:r>
          </a:p>
        </p:txBody>
      </p:sp>
      <p:sp>
        <p:nvSpPr>
          <p:cNvPr id="5" name="Espace réservé du numéro de diapositive 4">
            <a:extLst>
              <a:ext uri="{FF2B5EF4-FFF2-40B4-BE49-F238E27FC236}">
                <a16:creationId xmlns:a16="http://schemas.microsoft.com/office/drawing/2014/main" id="{56AC51F0-ED55-38D4-7EE6-270F8AFE7CB0}"/>
              </a:ext>
            </a:extLst>
          </p:cNvPr>
          <p:cNvSpPr>
            <a:spLocks noGrp="1"/>
          </p:cNvSpPr>
          <p:nvPr>
            <p:ph type="sldNum" sz="quarter" idx="12"/>
          </p:nvPr>
        </p:nvSpPr>
        <p:spPr/>
        <p:txBody>
          <a:bodyPr/>
          <a:lstStyle/>
          <a:p>
            <a:fld id="{CAD1B4B1-535F-418A-A33C-1017205F9568}" type="slidenum">
              <a:rPr lang="fr-BE" smtClean="0"/>
              <a:t>‹N°›</a:t>
            </a:fld>
            <a:endParaRPr lang="fr-BE"/>
          </a:p>
        </p:txBody>
      </p:sp>
    </p:spTree>
    <p:extLst>
      <p:ext uri="{BB962C8B-B14F-4D97-AF65-F5344CB8AC3E}">
        <p14:creationId xmlns:p14="http://schemas.microsoft.com/office/powerpoint/2010/main" val="3976002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88EAEF6-09AD-E801-7271-7A7B808741BE}"/>
              </a:ext>
            </a:extLst>
          </p:cNvPr>
          <p:cNvSpPr>
            <a:spLocks noGrp="1"/>
          </p:cNvSpPr>
          <p:nvPr>
            <p:ph type="dt" sz="half" idx="10"/>
          </p:nvPr>
        </p:nvSpPr>
        <p:spPr/>
        <p:txBody>
          <a:bodyPr/>
          <a:lstStyle/>
          <a:p>
            <a:fld id="{1F506943-34A4-4634-831C-3BEF7CF18157}" type="datetime1">
              <a:rPr lang="fr-BE" smtClean="0"/>
              <a:t>01-04-25</a:t>
            </a:fld>
            <a:endParaRPr lang="fr-BE"/>
          </a:p>
        </p:txBody>
      </p:sp>
      <p:sp>
        <p:nvSpPr>
          <p:cNvPr id="3" name="Espace réservé du pied de page 2">
            <a:extLst>
              <a:ext uri="{FF2B5EF4-FFF2-40B4-BE49-F238E27FC236}">
                <a16:creationId xmlns:a16="http://schemas.microsoft.com/office/drawing/2014/main" id="{758E5219-4626-E489-2570-D01E0014F65C}"/>
              </a:ext>
            </a:extLst>
          </p:cNvPr>
          <p:cNvSpPr>
            <a:spLocks noGrp="1"/>
          </p:cNvSpPr>
          <p:nvPr>
            <p:ph type="ftr" sz="quarter" idx="11"/>
          </p:nvPr>
        </p:nvSpPr>
        <p:spPr/>
        <p:txBody>
          <a:bodyPr/>
          <a:lstStyle/>
          <a:p>
            <a:r>
              <a:rPr lang="fr-BE"/>
              <a:t>Open learning days - déconstruire les mythes</a:t>
            </a:r>
          </a:p>
        </p:txBody>
      </p:sp>
      <p:sp>
        <p:nvSpPr>
          <p:cNvPr id="4" name="Espace réservé du numéro de diapositive 3">
            <a:extLst>
              <a:ext uri="{FF2B5EF4-FFF2-40B4-BE49-F238E27FC236}">
                <a16:creationId xmlns:a16="http://schemas.microsoft.com/office/drawing/2014/main" id="{197BFE80-B9DA-847D-3C6C-5FD4A0BDC2D4}"/>
              </a:ext>
            </a:extLst>
          </p:cNvPr>
          <p:cNvSpPr>
            <a:spLocks noGrp="1"/>
          </p:cNvSpPr>
          <p:nvPr>
            <p:ph type="sldNum" sz="quarter" idx="12"/>
          </p:nvPr>
        </p:nvSpPr>
        <p:spPr/>
        <p:txBody>
          <a:bodyPr/>
          <a:lstStyle/>
          <a:p>
            <a:fld id="{CAD1B4B1-535F-418A-A33C-1017205F9568}" type="slidenum">
              <a:rPr lang="fr-BE" smtClean="0"/>
              <a:t>‹N°›</a:t>
            </a:fld>
            <a:endParaRPr lang="fr-BE"/>
          </a:p>
        </p:txBody>
      </p:sp>
    </p:spTree>
    <p:extLst>
      <p:ext uri="{BB962C8B-B14F-4D97-AF65-F5344CB8AC3E}">
        <p14:creationId xmlns:p14="http://schemas.microsoft.com/office/powerpoint/2010/main" val="1929906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29CFC6-7FD1-5957-F079-0C9FB72F931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a:extLst>
              <a:ext uri="{FF2B5EF4-FFF2-40B4-BE49-F238E27FC236}">
                <a16:creationId xmlns:a16="http://schemas.microsoft.com/office/drawing/2014/main" id="{0ED1C55F-BE1F-788C-14E7-0603E7400C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a:extLst>
              <a:ext uri="{FF2B5EF4-FFF2-40B4-BE49-F238E27FC236}">
                <a16:creationId xmlns:a16="http://schemas.microsoft.com/office/drawing/2014/main" id="{3A3B5975-27BB-B373-49DF-E3DD54FDF0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E666034-AD3D-1402-F8A2-614DAF13C020}"/>
              </a:ext>
            </a:extLst>
          </p:cNvPr>
          <p:cNvSpPr>
            <a:spLocks noGrp="1"/>
          </p:cNvSpPr>
          <p:nvPr>
            <p:ph type="dt" sz="half" idx="10"/>
          </p:nvPr>
        </p:nvSpPr>
        <p:spPr/>
        <p:txBody>
          <a:bodyPr/>
          <a:lstStyle/>
          <a:p>
            <a:fld id="{4CFE1BAA-44DC-464E-B7C4-459169822D3F}" type="datetime1">
              <a:rPr lang="fr-BE" smtClean="0"/>
              <a:t>01-04-25</a:t>
            </a:fld>
            <a:endParaRPr lang="fr-BE"/>
          </a:p>
        </p:txBody>
      </p:sp>
      <p:sp>
        <p:nvSpPr>
          <p:cNvPr id="6" name="Espace réservé du pied de page 5">
            <a:extLst>
              <a:ext uri="{FF2B5EF4-FFF2-40B4-BE49-F238E27FC236}">
                <a16:creationId xmlns:a16="http://schemas.microsoft.com/office/drawing/2014/main" id="{9F38E552-3107-F172-4770-FA1AEBFFE3BB}"/>
              </a:ext>
            </a:extLst>
          </p:cNvPr>
          <p:cNvSpPr>
            <a:spLocks noGrp="1"/>
          </p:cNvSpPr>
          <p:nvPr>
            <p:ph type="ftr" sz="quarter" idx="11"/>
          </p:nvPr>
        </p:nvSpPr>
        <p:spPr/>
        <p:txBody>
          <a:bodyPr/>
          <a:lstStyle/>
          <a:p>
            <a:r>
              <a:rPr lang="fr-BE"/>
              <a:t>Open learning days - déconstruire les mythes</a:t>
            </a:r>
          </a:p>
        </p:txBody>
      </p:sp>
      <p:sp>
        <p:nvSpPr>
          <p:cNvPr id="7" name="Espace réservé du numéro de diapositive 6">
            <a:extLst>
              <a:ext uri="{FF2B5EF4-FFF2-40B4-BE49-F238E27FC236}">
                <a16:creationId xmlns:a16="http://schemas.microsoft.com/office/drawing/2014/main" id="{E9CD78FA-CFED-E64D-268B-0C74600A5A42}"/>
              </a:ext>
            </a:extLst>
          </p:cNvPr>
          <p:cNvSpPr>
            <a:spLocks noGrp="1"/>
          </p:cNvSpPr>
          <p:nvPr>
            <p:ph type="sldNum" sz="quarter" idx="12"/>
          </p:nvPr>
        </p:nvSpPr>
        <p:spPr/>
        <p:txBody>
          <a:bodyPr/>
          <a:lstStyle/>
          <a:p>
            <a:fld id="{CAD1B4B1-535F-418A-A33C-1017205F9568}" type="slidenum">
              <a:rPr lang="fr-BE" smtClean="0"/>
              <a:t>‹N°›</a:t>
            </a:fld>
            <a:endParaRPr lang="fr-BE"/>
          </a:p>
        </p:txBody>
      </p:sp>
    </p:spTree>
    <p:extLst>
      <p:ext uri="{BB962C8B-B14F-4D97-AF65-F5344CB8AC3E}">
        <p14:creationId xmlns:p14="http://schemas.microsoft.com/office/powerpoint/2010/main" val="1562320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8349E5-A8E3-3ACC-8A34-098715B26AA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a:extLst>
              <a:ext uri="{FF2B5EF4-FFF2-40B4-BE49-F238E27FC236}">
                <a16:creationId xmlns:a16="http://schemas.microsoft.com/office/drawing/2014/main" id="{B325EE2B-B5A5-42D9-7A54-74FCB4608D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a:extLst>
              <a:ext uri="{FF2B5EF4-FFF2-40B4-BE49-F238E27FC236}">
                <a16:creationId xmlns:a16="http://schemas.microsoft.com/office/drawing/2014/main" id="{0DB8667F-B518-9FE4-9C31-1715B6009E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A47A96A-E5BB-5175-5332-D6C3AC9C5CCF}"/>
              </a:ext>
            </a:extLst>
          </p:cNvPr>
          <p:cNvSpPr>
            <a:spLocks noGrp="1"/>
          </p:cNvSpPr>
          <p:nvPr>
            <p:ph type="dt" sz="half" idx="10"/>
          </p:nvPr>
        </p:nvSpPr>
        <p:spPr/>
        <p:txBody>
          <a:bodyPr/>
          <a:lstStyle/>
          <a:p>
            <a:fld id="{ABFC2F9F-6371-4D51-B8F1-9481BE44B31E}" type="datetime1">
              <a:rPr lang="fr-BE" smtClean="0"/>
              <a:t>01-04-25</a:t>
            </a:fld>
            <a:endParaRPr lang="fr-BE"/>
          </a:p>
        </p:txBody>
      </p:sp>
      <p:sp>
        <p:nvSpPr>
          <p:cNvPr id="6" name="Espace réservé du pied de page 5">
            <a:extLst>
              <a:ext uri="{FF2B5EF4-FFF2-40B4-BE49-F238E27FC236}">
                <a16:creationId xmlns:a16="http://schemas.microsoft.com/office/drawing/2014/main" id="{153E50CD-0716-7BF3-29EF-8714AB6DF953}"/>
              </a:ext>
            </a:extLst>
          </p:cNvPr>
          <p:cNvSpPr>
            <a:spLocks noGrp="1"/>
          </p:cNvSpPr>
          <p:nvPr>
            <p:ph type="ftr" sz="quarter" idx="11"/>
          </p:nvPr>
        </p:nvSpPr>
        <p:spPr/>
        <p:txBody>
          <a:bodyPr/>
          <a:lstStyle/>
          <a:p>
            <a:r>
              <a:rPr lang="fr-BE"/>
              <a:t>Open learning days - déconstruire les mythes</a:t>
            </a:r>
          </a:p>
        </p:txBody>
      </p:sp>
      <p:sp>
        <p:nvSpPr>
          <p:cNvPr id="7" name="Espace réservé du numéro de diapositive 6">
            <a:extLst>
              <a:ext uri="{FF2B5EF4-FFF2-40B4-BE49-F238E27FC236}">
                <a16:creationId xmlns:a16="http://schemas.microsoft.com/office/drawing/2014/main" id="{FF9A668C-CE89-3CEF-CEC0-0B94038B730F}"/>
              </a:ext>
            </a:extLst>
          </p:cNvPr>
          <p:cNvSpPr>
            <a:spLocks noGrp="1"/>
          </p:cNvSpPr>
          <p:nvPr>
            <p:ph type="sldNum" sz="quarter" idx="12"/>
          </p:nvPr>
        </p:nvSpPr>
        <p:spPr/>
        <p:txBody>
          <a:bodyPr/>
          <a:lstStyle/>
          <a:p>
            <a:fld id="{CAD1B4B1-535F-418A-A33C-1017205F9568}" type="slidenum">
              <a:rPr lang="fr-BE" smtClean="0"/>
              <a:t>‹N°›</a:t>
            </a:fld>
            <a:endParaRPr lang="fr-BE"/>
          </a:p>
        </p:txBody>
      </p:sp>
    </p:spTree>
    <p:extLst>
      <p:ext uri="{BB962C8B-B14F-4D97-AF65-F5344CB8AC3E}">
        <p14:creationId xmlns:p14="http://schemas.microsoft.com/office/powerpoint/2010/main" val="976965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D12A9F1-D915-C21B-C981-6703ADDF4AB3}"/>
              </a:ext>
            </a:extLst>
          </p:cNvPr>
          <p:cNvSpPr>
            <a:spLocks noGrp="1"/>
          </p:cNvSpPr>
          <p:nvPr>
            <p:ph type="title"/>
          </p:nvPr>
        </p:nvSpPr>
        <p:spPr>
          <a:xfrm>
            <a:off x="838200" y="365126"/>
            <a:ext cx="10515600" cy="730430"/>
          </a:xfrm>
          <a:prstGeom prst="rect">
            <a:avLst/>
          </a:prstGeom>
        </p:spPr>
        <p:txBody>
          <a:bodyPr vert="horz" lIns="91440" tIns="45720" rIns="91440" bIns="45720" rtlCol="0" anchor="ctr">
            <a:normAutofit/>
          </a:bodyPr>
          <a:lstStyle/>
          <a:p>
            <a:r>
              <a:rPr lang="fr-FR" dirty="0"/>
              <a:t>Modifiez le style du titre</a:t>
            </a:r>
            <a:endParaRPr lang="fr-BE" dirty="0"/>
          </a:p>
        </p:txBody>
      </p:sp>
      <p:sp>
        <p:nvSpPr>
          <p:cNvPr id="3" name="Espace réservé du texte 2">
            <a:extLst>
              <a:ext uri="{FF2B5EF4-FFF2-40B4-BE49-F238E27FC236}">
                <a16:creationId xmlns:a16="http://schemas.microsoft.com/office/drawing/2014/main" id="{0DCA1746-699A-008E-2F54-01AAD36FC3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
        <p:nvSpPr>
          <p:cNvPr id="4" name="Espace réservé de la date 3">
            <a:extLst>
              <a:ext uri="{FF2B5EF4-FFF2-40B4-BE49-F238E27FC236}">
                <a16:creationId xmlns:a16="http://schemas.microsoft.com/office/drawing/2014/main" id="{FBEA97F0-C2F5-7478-6D6B-4C50B8A241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ECC174A-3FFA-485B-B594-8EFE036FBE06}" type="datetime1">
              <a:rPr lang="fr-BE" smtClean="0"/>
              <a:t>01-04-25</a:t>
            </a:fld>
            <a:endParaRPr lang="fr-BE"/>
          </a:p>
        </p:txBody>
      </p:sp>
      <p:sp>
        <p:nvSpPr>
          <p:cNvPr id="5" name="Espace réservé du pied de page 4">
            <a:extLst>
              <a:ext uri="{FF2B5EF4-FFF2-40B4-BE49-F238E27FC236}">
                <a16:creationId xmlns:a16="http://schemas.microsoft.com/office/drawing/2014/main" id="{5057E56A-BE64-2D90-18B4-D5FE84AEFB76}"/>
              </a:ext>
            </a:extLst>
          </p:cNvPr>
          <p:cNvSpPr>
            <a:spLocks noGrp="1"/>
          </p:cNvSpPr>
          <p:nvPr>
            <p:ph type="ftr" sz="quarter" idx="3"/>
          </p:nvPr>
        </p:nvSpPr>
        <p:spPr>
          <a:xfrm>
            <a:off x="4038600" y="6564702"/>
            <a:ext cx="4114800" cy="156773"/>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fr-BE"/>
              <a:t>Open learning days - déconstruire les mythes</a:t>
            </a:r>
          </a:p>
        </p:txBody>
      </p:sp>
      <p:sp>
        <p:nvSpPr>
          <p:cNvPr id="6" name="Espace réservé du numéro de diapositive 5">
            <a:extLst>
              <a:ext uri="{FF2B5EF4-FFF2-40B4-BE49-F238E27FC236}">
                <a16:creationId xmlns:a16="http://schemas.microsoft.com/office/drawing/2014/main" id="{DE82779B-87A7-801F-9A78-44325ED52B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AD1B4B1-535F-418A-A33C-1017205F9568}" type="slidenum">
              <a:rPr lang="fr-BE" smtClean="0"/>
              <a:t>‹N°›</a:t>
            </a:fld>
            <a:endParaRPr lang="fr-BE"/>
          </a:p>
        </p:txBody>
      </p:sp>
    </p:spTree>
    <p:extLst>
      <p:ext uri="{BB962C8B-B14F-4D97-AF65-F5344CB8AC3E}">
        <p14:creationId xmlns:p14="http://schemas.microsoft.com/office/powerpoint/2010/main" val="10226360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2800" kern="1200">
          <a:solidFill>
            <a:schemeClr val="tx1"/>
          </a:solidFill>
          <a:latin typeface="Raleway"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Raleway"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Raleway"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Raleway"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Raleway"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Raleway"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18" Type="http://schemas.microsoft.com/office/2007/relationships/hdphoto" Target="../media/hdphoto1.wdp"/><Relationship Id="rId3" Type="http://schemas.openxmlformats.org/officeDocument/2006/relationships/tags" Target="../tags/tag5.xml"/><Relationship Id="rId21" Type="http://schemas.openxmlformats.org/officeDocument/2006/relationships/image" Target="../media/image4.png"/><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image" Target="../media/image1.png"/><Relationship Id="rId25" Type="http://schemas.openxmlformats.org/officeDocument/2006/relationships/image" Target="../media/image7.png"/><Relationship Id="rId2" Type="http://schemas.openxmlformats.org/officeDocument/2006/relationships/tags" Target="../tags/tag4.xml"/><Relationship Id="rId16" Type="http://schemas.openxmlformats.org/officeDocument/2006/relationships/notesSlide" Target="../notesSlides/notesSlide1.xml"/><Relationship Id="rId20" Type="http://schemas.openxmlformats.org/officeDocument/2006/relationships/image" Target="../media/image3.png"/><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24" Type="http://schemas.microsoft.com/office/2007/relationships/hdphoto" Target="../media/hdphoto2.wdp"/><Relationship Id="rId5" Type="http://schemas.openxmlformats.org/officeDocument/2006/relationships/tags" Target="../tags/tag7.xml"/><Relationship Id="rId15" Type="http://schemas.openxmlformats.org/officeDocument/2006/relationships/slideLayout" Target="../slideLayouts/slideLayout1.xml"/><Relationship Id="rId23" Type="http://schemas.openxmlformats.org/officeDocument/2006/relationships/image" Target="../media/image6.png"/><Relationship Id="rId10" Type="http://schemas.openxmlformats.org/officeDocument/2006/relationships/tags" Target="../tags/tag12.xml"/><Relationship Id="rId19" Type="http://schemas.openxmlformats.org/officeDocument/2006/relationships/image" Target="../media/image2.png"/><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 Id="rId22"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tags" Target="../tags/tag114.xml"/><Relationship Id="rId13" Type="http://schemas.openxmlformats.org/officeDocument/2006/relationships/notesSlide" Target="../notesSlides/notesSlide10.xml"/><Relationship Id="rId18" Type="http://schemas.openxmlformats.org/officeDocument/2006/relationships/image" Target="../media/image35.jpeg"/><Relationship Id="rId3" Type="http://schemas.openxmlformats.org/officeDocument/2006/relationships/tags" Target="../tags/tag109.xml"/><Relationship Id="rId21" Type="http://schemas.openxmlformats.org/officeDocument/2006/relationships/image" Target="../media/image29.jpeg"/><Relationship Id="rId7" Type="http://schemas.openxmlformats.org/officeDocument/2006/relationships/tags" Target="../tags/tag113.xml"/><Relationship Id="rId12" Type="http://schemas.openxmlformats.org/officeDocument/2006/relationships/slideLayout" Target="../slideLayouts/slideLayout2.xml"/><Relationship Id="rId17" Type="http://schemas.openxmlformats.org/officeDocument/2006/relationships/image" Target="../media/image34.svg"/><Relationship Id="rId2" Type="http://schemas.openxmlformats.org/officeDocument/2006/relationships/tags" Target="../tags/tag108.xml"/><Relationship Id="rId16" Type="http://schemas.openxmlformats.org/officeDocument/2006/relationships/image" Target="../media/image33.png"/><Relationship Id="rId20" Type="http://schemas.openxmlformats.org/officeDocument/2006/relationships/image" Target="../media/image36.jpeg"/><Relationship Id="rId1" Type="http://schemas.openxmlformats.org/officeDocument/2006/relationships/tags" Target="../tags/tag107.xml"/><Relationship Id="rId6" Type="http://schemas.openxmlformats.org/officeDocument/2006/relationships/tags" Target="../tags/tag112.xml"/><Relationship Id="rId11" Type="http://schemas.openxmlformats.org/officeDocument/2006/relationships/tags" Target="../tags/tag117.xml"/><Relationship Id="rId5" Type="http://schemas.openxmlformats.org/officeDocument/2006/relationships/tags" Target="../tags/tag111.xml"/><Relationship Id="rId15" Type="http://schemas.openxmlformats.org/officeDocument/2006/relationships/image" Target="../media/image32.svg"/><Relationship Id="rId10" Type="http://schemas.openxmlformats.org/officeDocument/2006/relationships/tags" Target="../tags/tag116.xml"/><Relationship Id="rId19" Type="http://schemas.openxmlformats.org/officeDocument/2006/relationships/image" Target="../media/image30.jpeg"/><Relationship Id="rId4" Type="http://schemas.openxmlformats.org/officeDocument/2006/relationships/tags" Target="../tags/tag110.xml"/><Relationship Id="rId9" Type="http://schemas.openxmlformats.org/officeDocument/2006/relationships/tags" Target="../tags/tag115.xml"/><Relationship Id="rId1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tags" Target="../tags/tag125.xml"/><Relationship Id="rId13" Type="http://schemas.openxmlformats.org/officeDocument/2006/relationships/tags" Target="../tags/tag130.xml"/><Relationship Id="rId18" Type="http://schemas.openxmlformats.org/officeDocument/2006/relationships/image" Target="../media/image33.png"/><Relationship Id="rId3" Type="http://schemas.openxmlformats.org/officeDocument/2006/relationships/tags" Target="../tags/tag120.xml"/><Relationship Id="rId21" Type="http://schemas.openxmlformats.org/officeDocument/2006/relationships/image" Target="../media/image37.jpeg"/><Relationship Id="rId7" Type="http://schemas.openxmlformats.org/officeDocument/2006/relationships/tags" Target="../tags/tag124.xml"/><Relationship Id="rId12" Type="http://schemas.openxmlformats.org/officeDocument/2006/relationships/tags" Target="../tags/tag129.xml"/><Relationship Id="rId17" Type="http://schemas.openxmlformats.org/officeDocument/2006/relationships/image" Target="../media/image32.svg"/><Relationship Id="rId25" Type="http://schemas.openxmlformats.org/officeDocument/2006/relationships/image" Target="../media/image29.jpeg"/><Relationship Id="rId2" Type="http://schemas.openxmlformats.org/officeDocument/2006/relationships/tags" Target="../tags/tag119.xml"/><Relationship Id="rId16" Type="http://schemas.openxmlformats.org/officeDocument/2006/relationships/image" Target="../media/image31.png"/><Relationship Id="rId20" Type="http://schemas.openxmlformats.org/officeDocument/2006/relationships/image" Target="../media/image35.jpeg"/><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tags" Target="../tags/tag128.xml"/><Relationship Id="rId24" Type="http://schemas.openxmlformats.org/officeDocument/2006/relationships/image" Target="../media/image36.jpeg"/><Relationship Id="rId5" Type="http://schemas.openxmlformats.org/officeDocument/2006/relationships/tags" Target="../tags/tag122.xml"/><Relationship Id="rId15" Type="http://schemas.openxmlformats.org/officeDocument/2006/relationships/notesSlide" Target="../notesSlides/notesSlide11.xml"/><Relationship Id="rId23" Type="http://schemas.openxmlformats.org/officeDocument/2006/relationships/image" Target="../media/image38.jpeg"/><Relationship Id="rId10" Type="http://schemas.openxmlformats.org/officeDocument/2006/relationships/tags" Target="../tags/tag127.xml"/><Relationship Id="rId19" Type="http://schemas.openxmlformats.org/officeDocument/2006/relationships/image" Target="../media/image34.svg"/><Relationship Id="rId4" Type="http://schemas.openxmlformats.org/officeDocument/2006/relationships/tags" Target="../tags/tag121.xml"/><Relationship Id="rId9" Type="http://schemas.openxmlformats.org/officeDocument/2006/relationships/tags" Target="../tags/tag126.xml"/><Relationship Id="rId14" Type="http://schemas.openxmlformats.org/officeDocument/2006/relationships/slideLayout" Target="../slideLayouts/slideLayout2.xml"/><Relationship Id="rId22" Type="http://schemas.openxmlformats.org/officeDocument/2006/relationships/image" Target="../media/image30.jpe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33.xml"/><Relationship Id="rId7" Type="http://schemas.openxmlformats.org/officeDocument/2006/relationships/tags" Target="../tags/tag137.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tags" Target="../tags/tag136.xml"/><Relationship Id="rId11" Type="http://schemas.openxmlformats.org/officeDocument/2006/relationships/hyperlink" Target="https://ota62.site.ac-lille.fr/wp-content/uploads/sites/4/2024/06/lignesdirectricesCUA-1024x773.png" TargetMode="External"/><Relationship Id="rId5" Type="http://schemas.openxmlformats.org/officeDocument/2006/relationships/tags" Target="../tags/tag135.xml"/><Relationship Id="rId10" Type="http://schemas.openxmlformats.org/officeDocument/2006/relationships/image" Target="../media/image39.png"/><Relationship Id="rId4" Type="http://schemas.openxmlformats.org/officeDocument/2006/relationships/tags" Target="../tags/tag134.xml"/><Relationship Id="rId9"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hyperlink" Target="https://www.youtube.com/watch?v=4JHf9wZOh88&amp;t=8s" TargetMode="External"/><Relationship Id="rId3" Type="http://schemas.openxmlformats.org/officeDocument/2006/relationships/tags" Target="../tags/tag140.xml"/><Relationship Id="rId7" Type="http://schemas.openxmlformats.org/officeDocument/2006/relationships/tags" Target="../tags/tag144.xml"/><Relationship Id="rId12" Type="http://schemas.openxmlformats.org/officeDocument/2006/relationships/image" Target="../media/image42.jpeg"/><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tags" Target="../tags/tag143.xml"/><Relationship Id="rId11" Type="http://schemas.openxmlformats.org/officeDocument/2006/relationships/image" Target="../media/image41.png"/><Relationship Id="rId5" Type="http://schemas.openxmlformats.org/officeDocument/2006/relationships/tags" Target="../tags/tag142.xml"/><Relationship Id="rId10" Type="http://schemas.openxmlformats.org/officeDocument/2006/relationships/image" Target="../media/image40.jpeg"/><Relationship Id="rId4" Type="http://schemas.openxmlformats.org/officeDocument/2006/relationships/tags" Target="../tags/tag141.xml"/><Relationship Id="rId9"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tags" Target="../tags/tag152.xml"/><Relationship Id="rId13" Type="http://schemas.openxmlformats.org/officeDocument/2006/relationships/notesSlide" Target="../notesSlides/notesSlide14.xml"/><Relationship Id="rId18" Type="http://schemas.openxmlformats.org/officeDocument/2006/relationships/image" Target="../media/image47.svg"/><Relationship Id="rId26" Type="http://schemas.openxmlformats.org/officeDocument/2006/relationships/image" Target="../media/image55.svg"/><Relationship Id="rId3" Type="http://schemas.openxmlformats.org/officeDocument/2006/relationships/tags" Target="../tags/tag147.xml"/><Relationship Id="rId21" Type="http://schemas.openxmlformats.org/officeDocument/2006/relationships/image" Target="../media/image50.png"/><Relationship Id="rId7" Type="http://schemas.openxmlformats.org/officeDocument/2006/relationships/tags" Target="../tags/tag151.xml"/><Relationship Id="rId12" Type="http://schemas.openxmlformats.org/officeDocument/2006/relationships/slideLayout" Target="../slideLayouts/slideLayout2.xml"/><Relationship Id="rId17" Type="http://schemas.openxmlformats.org/officeDocument/2006/relationships/image" Target="../media/image46.png"/><Relationship Id="rId25" Type="http://schemas.openxmlformats.org/officeDocument/2006/relationships/image" Target="../media/image54.png"/><Relationship Id="rId2" Type="http://schemas.openxmlformats.org/officeDocument/2006/relationships/tags" Target="../tags/tag146.xml"/><Relationship Id="rId16" Type="http://schemas.openxmlformats.org/officeDocument/2006/relationships/image" Target="../media/image45.svg"/><Relationship Id="rId20" Type="http://schemas.openxmlformats.org/officeDocument/2006/relationships/image" Target="../media/image49.svg"/><Relationship Id="rId1" Type="http://schemas.openxmlformats.org/officeDocument/2006/relationships/tags" Target="../tags/tag145.xml"/><Relationship Id="rId6" Type="http://schemas.openxmlformats.org/officeDocument/2006/relationships/tags" Target="../tags/tag150.xml"/><Relationship Id="rId11" Type="http://schemas.openxmlformats.org/officeDocument/2006/relationships/tags" Target="../tags/tag155.xml"/><Relationship Id="rId24" Type="http://schemas.openxmlformats.org/officeDocument/2006/relationships/image" Target="../media/image53.svg"/><Relationship Id="rId5" Type="http://schemas.openxmlformats.org/officeDocument/2006/relationships/tags" Target="../tags/tag149.xml"/><Relationship Id="rId15" Type="http://schemas.openxmlformats.org/officeDocument/2006/relationships/image" Target="../media/image44.png"/><Relationship Id="rId23" Type="http://schemas.openxmlformats.org/officeDocument/2006/relationships/image" Target="../media/image52.png"/><Relationship Id="rId10" Type="http://schemas.openxmlformats.org/officeDocument/2006/relationships/tags" Target="../tags/tag154.xml"/><Relationship Id="rId19" Type="http://schemas.openxmlformats.org/officeDocument/2006/relationships/image" Target="../media/image48.png"/><Relationship Id="rId4" Type="http://schemas.openxmlformats.org/officeDocument/2006/relationships/tags" Target="../tags/tag148.xml"/><Relationship Id="rId9" Type="http://schemas.openxmlformats.org/officeDocument/2006/relationships/tags" Target="../tags/tag153.xml"/><Relationship Id="rId14" Type="http://schemas.openxmlformats.org/officeDocument/2006/relationships/image" Target="../media/image43.jpeg"/><Relationship Id="rId22" Type="http://schemas.openxmlformats.org/officeDocument/2006/relationships/image" Target="../media/image51.svg"/></Relationships>
</file>

<file path=ppt/slides/_rels/slide15.xml.rels><?xml version="1.0" encoding="UTF-8" standalone="yes"?>
<Relationships xmlns="http://schemas.openxmlformats.org/package/2006/relationships"><Relationship Id="rId8" Type="http://schemas.openxmlformats.org/officeDocument/2006/relationships/tags" Target="../tags/tag163.xml"/><Relationship Id="rId13" Type="http://schemas.openxmlformats.org/officeDocument/2006/relationships/slideLayout" Target="../slideLayouts/slideLayout6.xml"/><Relationship Id="rId3" Type="http://schemas.openxmlformats.org/officeDocument/2006/relationships/tags" Target="../tags/tag158.xml"/><Relationship Id="rId7" Type="http://schemas.openxmlformats.org/officeDocument/2006/relationships/tags" Target="../tags/tag162.xml"/><Relationship Id="rId12" Type="http://schemas.openxmlformats.org/officeDocument/2006/relationships/tags" Target="../tags/tag167.xml"/><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tags" Target="../tags/tag161.xml"/><Relationship Id="rId11" Type="http://schemas.openxmlformats.org/officeDocument/2006/relationships/tags" Target="../tags/tag166.xml"/><Relationship Id="rId5" Type="http://schemas.openxmlformats.org/officeDocument/2006/relationships/tags" Target="../tags/tag160.xml"/><Relationship Id="rId10" Type="http://schemas.openxmlformats.org/officeDocument/2006/relationships/tags" Target="../tags/tag165.xml"/><Relationship Id="rId4" Type="http://schemas.openxmlformats.org/officeDocument/2006/relationships/tags" Target="../tags/tag159.xml"/><Relationship Id="rId9" Type="http://schemas.openxmlformats.org/officeDocument/2006/relationships/tags" Target="../tags/tag164.xml"/><Relationship Id="rId1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tags" Target="../tags/tag180.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tags" Target="../tags/tag179.xml"/><Relationship Id="rId2" Type="http://schemas.openxmlformats.org/officeDocument/2006/relationships/tags" Target="../tags/tag169.xml"/><Relationship Id="rId16" Type="http://schemas.openxmlformats.org/officeDocument/2006/relationships/hyperlink" Target="https://www.who.int/europe/news-room/fact-sheets/item/disability" TargetMode="Externa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tags" Target="../tags/tag178.xml"/><Relationship Id="rId5" Type="http://schemas.openxmlformats.org/officeDocument/2006/relationships/tags" Target="../tags/tag172.xml"/><Relationship Id="rId15" Type="http://schemas.openxmlformats.org/officeDocument/2006/relationships/notesSlide" Target="../notesSlides/notesSlide16.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3" Type="http://schemas.openxmlformats.org/officeDocument/2006/relationships/tags" Target="../tags/tag193.xml"/><Relationship Id="rId18" Type="http://schemas.openxmlformats.org/officeDocument/2006/relationships/tags" Target="../tags/tag198.xml"/><Relationship Id="rId26" Type="http://schemas.openxmlformats.org/officeDocument/2006/relationships/notesSlide" Target="../notesSlides/notesSlide17.xml"/><Relationship Id="rId3" Type="http://schemas.openxmlformats.org/officeDocument/2006/relationships/tags" Target="../tags/tag183.xml"/><Relationship Id="rId21" Type="http://schemas.openxmlformats.org/officeDocument/2006/relationships/tags" Target="../tags/tag201.xml"/><Relationship Id="rId34" Type="http://schemas.openxmlformats.org/officeDocument/2006/relationships/image" Target="../media/image63.svg"/><Relationship Id="rId7" Type="http://schemas.openxmlformats.org/officeDocument/2006/relationships/tags" Target="../tags/tag187.xml"/><Relationship Id="rId12" Type="http://schemas.openxmlformats.org/officeDocument/2006/relationships/tags" Target="../tags/tag192.xml"/><Relationship Id="rId17" Type="http://schemas.openxmlformats.org/officeDocument/2006/relationships/tags" Target="../tags/tag197.xml"/><Relationship Id="rId25" Type="http://schemas.openxmlformats.org/officeDocument/2006/relationships/slideLayout" Target="../slideLayouts/slideLayout6.xml"/><Relationship Id="rId33" Type="http://schemas.openxmlformats.org/officeDocument/2006/relationships/image" Target="../media/image62.png"/><Relationship Id="rId2" Type="http://schemas.openxmlformats.org/officeDocument/2006/relationships/tags" Target="../tags/tag182.xml"/><Relationship Id="rId16" Type="http://schemas.openxmlformats.org/officeDocument/2006/relationships/tags" Target="../tags/tag196.xml"/><Relationship Id="rId20" Type="http://schemas.openxmlformats.org/officeDocument/2006/relationships/tags" Target="../tags/tag200.xml"/><Relationship Id="rId29" Type="http://schemas.openxmlformats.org/officeDocument/2006/relationships/image" Target="../media/image58.png"/><Relationship Id="rId1" Type="http://schemas.openxmlformats.org/officeDocument/2006/relationships/tags" Target="../tags/tag181.xml"/><Relationship Id="rId6" Type="http://schemas.openxmlformats.org/officeDocument/2006/relationships/tags" Target="../tags/tag186.xml"/><Relationship Id="rId11" Type="http://schemas.openxmlformats.org/officeDocument/2006/relationships/tags" Target="../tags/tag191.xml"/><Relationship Id="rId24" Type="http://schemas.openxmlformats.org/officeDocument/2006/relationships/tags" Target="../tags/tag204.xml"/><Relationship Id="rId32" Type="http://schemas.openxmlformats.org/officeDocument/2006/relationships/image" Target="../media/image61.svg"/><Relationship Id="rId5" Type="http://schemas.openxmlformats.org/officeDocument/2006/relationships/tags" Target="../tags/tag185.xml"/><Relationship Id="rId15" Type="http://schemas.openxmlformats.org/officeDocument/2006/relationships/tags" Target="../tags/tag195.xml"/><Relationship Id="rId23" Type="http://schemas.openxmlformats.org/officeDocument/2006/relationships/tags" Target="../tags/tag203.xml"/><Relationship Id="rId28" Type="http://schemas.openxmlformats.org/officeDocument/2006/relationships/image" Target="../media/image57.svg"/><Relationship Id="rId10" Type="http://schemas.openxmlformats.org/officeDocument/2006/relationships/tags" Target="../tags/tag190.xml"/><Relationship Id="rId19" Type="http://schemas.openxmlformats.org/officeDocument/2006/relationships/tags" Target="../tags/tag199.xml"/><Relationship Id="rId31" Type="http://schemas.openxmlformats.org/officeDocument/2006/relationships/image" Target="../media/image60.png"/><Relationship Id="rId4" Type="http://schemas.openxmlformats.org/officeDocument/2006/relationships/tags" Target="../tags/tag184.xml"/><Relationship Id="rId9" Type="http://schemas.openxmlformats.org/officeDocument/2006/relationships/tags" Target="../tags/tag189.xml"/><Relationship Id="rId14" Type="http://schemas.openxmlformats.org/officeDocument/2006/relationships/tags" Target="../tags/tag194.xml"/><Relationship Id="rId22" Type="http://schemas.openxmlformats.org/officeDocument/2006/relationships/tags" Target="../tags/tag202.xml"/><Relationship Id="rId27" Type="http://schemas.openxmlformats.org/officeDocument/2006/relationships/image" Target="../media/image56.png"/><Relationship Id="rId30" Type="http://schemas.openxmlformats.org/officeDocument/2006/relationships/image" Target="../media/image59.svg"/><Relationship Id="rId8" Type="http://schemas.openxmlformats.org/officeDocument/2006/relationships/tags" Target="../tags/tag188.xml"/></Relationships>
</file>

<file path=ppt/slides/_rels/slide18.xml.rels><?xml version="1.0" encoding="UTF-8" standalone="yes"?>
<Relationships xmlns="http://schemas.openxmlformats.org/package/2006/relationships"><Relationship Id="rId8" Type="http://schemas.openxmlformats.org/officeDocument/2006/relationships/tags" Target="../tags/tag212.xml"/><Relationship Id="rId3" Type="http://schemas.openxmlformats.org/officeDocument/2006/relationships/tags" Target="../tags/tag207.xml"/><Relationship Id="rId7" Type="http://schemas.openxmlformats.org/officeDocument/2006/relationships/tags" Target="../tags/tag211.xml"/><Relationship Id="rId12" Type="http://schemas.openxmlformats.org/officeDocument/2006/relationships/image" Target="../media/image64.jpeg"/><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11" Type="http://schemas.openxmlformats.org/officeDocument/2006/relationships/notesSlide" Target="../notesSlides/notesSlide18.xml"/><Relationship Id="rId5" Type="http://schemas.openxmlformats.org/officeDocument/2006/relationships/tags" Target="../tags/tag209.xml"/><Relationship Id="rId10" Type="http://schemas.openxmlformats.org/officeDocument/2006/relationships/slideLayout" Target="../slideLayouts/slideLayout6.xml"/><Relationship Id="rId4" Type="http://schemas.openxmlformats.org/officeDocument/2006/relationships/tags" Target="../tags/tag208.xml"/><Relationship Id="rId9" Type="http://schemas.openxmlformats.org/officeDocument/2006/relationships/tags" Target="../tags/tag213.xml"/></Relationships>
</file>

<file path=ppt/slides/_rels/slide19.xml.rels><?xml version="1.0" encoding="UTF-8" standalone="yes"?>
<Relationships xmlns="http://schemas.openxmlformats.org/package/2006/relationships"><Relationship Id="rId13" Type="http://schemas.openxmlformats.org/officeDocument/2006/relationships/tags" Target="../tags/tag226.xml"/><Relationship Id="rId18" Type="http://schemas.openxmlformats.org/officeDocument/2006/relationships/notesSlide" Target="../notesSlides/notesSlide19.xml"/><Relationship Id="rId26" Type="http://schemas.openxmlformats.org/officeDocument/2006/relationships/image" Target="../media/image70.png"/><Relationship Id="rId39" Type="http://schemas.openxmlformats.org/officeDocument/2006/relationships/image" Target="../media/image17.png"/><Relationship Id="rId21" Type="http://schemas.openxmlformats.org/officeDocument/2006/relationships/image" Target="../media/image63.svg"/><Relationship Id="rId34" Type="http://schemas.openxmlformats.org/officeDocument/2006/relationships/image" Target="../media/image78.png"/><Relationship Id="rId7" Type="http://schemas.openxmlformats.org/officeDocument/2006/relationships/tags" Target="../tags/tag220.xml"/><Relationship Id="rId12" Type="http://schemas.openxmlformats.org/officeDocument/2006/relationships/tags" Target="../tags/tag225.xml"/><Relationship Id="rId17" Type="http://schemas.openxmlformats.org/officeDocument/2006/relationships/slideLayout" Target="../slideLayouts/slideLayout6.xml"/><Relationship Id="rId25" Type="http://schemas.openxmlformats.org/officeDocument/2006/relationships/image" Target="../media/image69.svg"/><Relationship Id="rId33" Type="http://schemas.openxmlformats.org/officeDocument/2006/relationships/image" Target="../media/image77.svg"/><Relationship Id="rId38" Type="http://schemas.openxmlformats.org/officeDocument/2006/relationships/image" Target="../media/image82.jpeg"/><Relationship Id="rId2" Type="http://schemas.openxmlformats.org/officeDocument/2006/relationships/tags" Target="../tags/tag215.xml"/><Relationship Id="rId16" Type="http://schemas.openxmlformats.org/officeDocument/2006/relationships/tags" Target="../tags/tag229.xml"/><Relationship Id="rId20" Type="http://schemas.openxmlformats.org/officeDocument/2006/relationships/image" Target="../media/image62.png"/><Relationship Id="rId29" Type="http://schemas.openxmlformats.org/officeDocument/2006/relationships/image" Target="../media/image73.svg"/><Relationship Id="rId1" Type="http://schemas.openxmlformats.org/officeDocument/2006/relationships/tags" Target="../tags/tag214.xml"/><Relationship Id="rId6" Type="http://schemas.openxmlformats.org/officeDocument/2006/relationships/tags" Target="../tags/tag219.xml"/><Relationship Id="rId11" Type="http://schemas.openxmlformats.org/officeDocument/2006/relationships/tags" Target="../tags/tag224.xml"/><Relationship Id="rId24" Type="http://schemas.openxmlformats.org/officeDocument/2006/relationships/image" Target="../media/image68.png"/><Relationship Id="rId32" Type="http://schemas.openxmlformats.org/officeDocument/2006/relationships/image" Target="../media/image76.png"/><Relationship Id="rId37" Type="http://schemas.openxmlformats.org/officeDocument/2006/relationships/image" Target="../media/image81.svg"/><Relationship Id="rId40" Type="http://schemas.openxmlformats.org/officeDocument/2006/relationships/image" Target="../media/image18.svg"/><Relationship Id="rId5" Type="http://schemas.openxmlformats.org/officeDocument/2006/relationships/tags" Target="../tags/tag218.xml"/><Relationship Id="rId15" Type="http://schemas.openxmlformats.org/officeDocument/2006/relationships/tags" Target="../tags/tag228.xml"/><Relationship Id="rId23" Type="http://schemas.openxmlformats.org/officeDocument/2006/relationships/image" Target="../media/image67.svg"/><Relationship Id="rId28" Type="http://schemas.openxmlformats.org/officeDocument/2006/relationships/image" Target="../media/image72.png"/><Relationship Id="rId36" Type="http://schemas.openxmlformats.org/officeDocument/2006/relationships/image" Target="../media/image80.png"/><Relationship Id="rId10" Type="http://schemas.openxmlformats.org/officeDocument/2006/relationships/tags" Target="../tags/tag223.xml"/><Relationship Id="rId19" Type="http://schemas.openxmlformats.org/officeDocument/2006/relationships/image" Target="../media/image65.jpeg"/><Relationship Id="rId31" Type="http://schemas.openxmlformats.org/officeDocument/2006/relationships/image" Target="../media/image75.svg"/><Relationship Id="rId4" Type="http://schemas.openxmlformats.org/officeDocument/2006/relationships/tags" Target="../tags/tag217.xml"/><Relationship Id="rId9" Type="http://schemas.openxmlformats.org/officeDocument/2006/relationships/tags" Target="../tags/tag222.xml"/><Relationship Id="rId14" Type="http://schemas.openxmlformats.org/officeDocument/2006/relationships/tags" Target="../tags/tag227.xml"/><Relationship Id="rId22" Type="http://schemas.openxmlformats.org/officeDocument/2006/relationships/image" Target="../media/image66.png"/><Relationship Id="rId27" Type="http://schemas.openxmlformats.org/officeDocument/2006/relationships/image" Target="../media/image71.svg"/><Relationship Id="rId30" Type="http://schemas.openxmlformats.org/officeDocument/2006/relationships/image" Target="../media/image74.png"/><Relationship Id="rId35" Type="http://schemas.openxmlformats.org/officeDocument/2006/relationships/image" Target="../media/image79.svg"/><Relationship Id="rId8" Type="http://schemas.openxmlformats.org/officeDocument/2006/relationships/tags" Target="../tags/tag221.xml"/><Relationship Id="rId3" Type="http://schemas.openxmlformats.org/officeDocument/2006/relationships/tags" Target="../tags/tag216.xml"/></Relationships>
</file>

<file path=ppt/slides/_rels/slide2.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tags" Target="../tags/tag29.xml"/><Relationship Id="rId18" Type="http://schemas.openxmlformats.org/officeDocument/2006/relationships/image" Target="../media/image10.svg"/><Relationship Id="rId26" Type="http://schemas.openxmlformats.org/officeDocument/2006/relationships/image" Target="../media/image18.svg"/><Relationship Id="rId3" Type="http://schemas.openxmlformats.org/officeDocument/2006/relationships/tags" Target="../tags/tag19.xml"/><Relationship Id="rId21" Type="http://schemas.openxmlformats.org/officeDocument/2006/relationships/image" Target="../media/image13.png"/><Relationship Id="rId7" Type="http://schemas.openxmlformats.org/officeDocument/2006/relationships/tags" Target="../tags/tag23.xml"/><Relationship Id="rId12" Type="http://schemas.openxmlformats.org/officeDocument/2006/relationships/tags" Target="../tags/tag28.xml"/><Relationship Id="rId17" Type="http://schemas.openxmlformats.org/officeDocument/2006/relationships/image" Target="../media/image9.png"/><Relationship Id="rId25" Type="http://schemas.openxmlformats.org/officeDocument/2006/relationships/image" Target="../media/image17.png"/><Relationship Id="rId2" Type="http://schemas.openxmlformats.org/officeDocument/2006/relationships/tags" Target="../tags/tag18.xml"/><Relationship Id="rId16" Type="http://schemas.openxmlformats.org/officeDocument/2006/relationships/image" Target="../media/image8.png"/><Relationship Id="rId20" Type="http://schemas.openxmlformats.org/officeDocument/2006/relationships/image" Target="../media/image12.svg"/><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tags" Target="../tags/tag27.xml"/><Relationship Id="rId24" Type="http://schemas.openxmlformats.org/officeDocument/2006/relationships/image" Target="../media/image16.svg"/><Relationship Id="rId5" Type="http://schemas.openxmlformats.org/officeDocument/2006/relationships/tags" Target="../tags/tag21.xml"/><Relationship Id="rId15" Type="http://schemas.openxmlformats.org/officeDocument/2006/relationships/notesSlide" Target="../notesSlides/notesSlide2.xml"/><Relationship Id="rId23" Type="http://schemas.openxmlformats.org/officeDocument/2006/relationships/image" Target="../media/image15.png"/><Relationship Id="rId10" Type="http://schemas.openxmlformats.org/officeDocument/2006/relationships/tags" Target="../tags/tag26.xml"/><Relationship Id="rId19" Type="http://schemas.openxmlformats.org/officeDocument/2006/relationships/image" Target="../media/image11.png"/><Relationship Id="rId4" Type="http://schemas.openxmlformats.org/officeDocument/2006/relationships/tags" Target="../tags/tag20.xml"/><Relationship Id="rId9" Type="http://schemas.openxmlformats.org/officeDocument/2006/relationships/tags" Target="../tags/tag25.xml"/><Relationship Id="rId14" Type="http://schemas.openxmlformats.org/officeDocument/2006/relationships/slideLayout" Target="../slideLayouts/slideLayout2.xml"/><Relationship Id="rId22" Type="http://schemas.openxmlformats.org/officeDocument/2006/relationships/image" Target="../media/image14.svg"/><Relationship Id="rId27" Type="http://schemas.openxmlformats.org/officeDocument/2006/relationships/hyperlink" Target="https://www.youtube.com/watch?v=Aq_Rq3DzxlU" TargetMode="External"/></Relationships>
</file>

<file path=ppt/slides/_rels/slide20.xml.rels><?xml version="1.0" encoding="UTF-8" standalone="yes"?>
<Relationships xmlns="http://schemas.openxmlformats.org/package/2006/relationships"><Relationship Id="rId13" Type="http://schemas.openxmlformats.org/officeDocument/2006/relationships/tags" Target="../tags/tag242.xml"/><Relationship Id="rId18" Type="http://schemas.openxmlformats.org/officeDocument/2006/relationships/tags" Target="../tags/tag247.xml"/><Relationship Id="rId26" Type="http://schemas.openxmlformats.org/officeDocument/2006/relationships/tags" Target="../tags/tag255.xml"/><Relationship Id="rId39" Type="http://schemas.openxmlformats.org/officeDocument/2006/relationships/image" Target="../media/image85.png"/><Relationship Id="rId21" Type="http://schemas.openxmlformats.org/officeDocument/2006/relationships/tags" Target="../tags/tag250.xml"/><Relationship Id="rId34" Type="http://schemas.openxmlformats.org/officeDocument/2006/relationships/notesSlide" Target="../notesSlides/notesSlide20.xml"/><Relationship Id="rId42" Type="http://schemas.openxmlformats.org/officeDocument/2006/relationships/image" Target="../media/image88.svg"/><Relationship Id="rId47" Type="http://schemas.openxmlformats.org/officeDocument/2006/relationships/image" Target="../media/image93.png"/><Relationship Id="rId50" Type="http://schemas.openxmlformats.org/officeDocument/2006/relationships/image" Target="../media/image96.svg"/><Relationship Id="rId55" Type="http://schemas.openxmlformats.org/officeDocument/2006/relationships/image" Target="../media/image101.png"/><Relationship Id="rId63" Type="http://schemas.openxmlformats.org/officeDocument/2006/relationships/image" Target="../media/image109.png"/><Relationship Id="rId7" Type="http://schemas.openxmlformats.org/officeDocument/2006/relationships/tags" Target="../tags/tag236.xml"/><Relationship Id="rId2" Type="http://schemas.openxmlformats.org/officeDocument/2006/relationships/tags" Target="../tags/tag231.xml"/><Relationship Id="rId16" Type="http://schemas.openxmlformats.org/officeDocument/2006/relationships/tags" Target="../tags/tag245.xml"/><Relationship Id="rId29" Type="http://schemas.openxmlformats.org/officeDocument/2006/relationships/tags" Target="../tags/tag258.xml"/><Relationship Id="rId11" Type="http://schemas.openxmlformats.org/officeDocument/2006/relationships/tags" Target="../tags/tag240.xml"/><Relationship Id="rId24" Type="http://schemas.openxmlformats.org/officeDocument/2006/relationships/tags" Target="../tags/tag253.xml"/><Relationship Id="rId32" Type="http://schemas.openxmlformats.org/officeDocument/2006/relationships/tags" Target="../tags/tag261.xml"/><Relationship Id="rId37" Type="http://schemas.openxmlformats.org/officeDocument/2006/relationships/image" Target="../media/image83.png"/><Relationship Id="rId40" Type="http://schemas.openxmlformats.org/officeDocument/2006/relationships/image" Target="../media/image86.svg"/><Relationship Id="rId45" Type="http://schemas.openxmlformats.org/officeDocument/2006/relationships/image" Target="../media/image91.png"/><Relationship Id="rId53" Type="http://schemas.openxmlformats.org/officeDocument/2006/relationships/image" Target="../media/image99.png"/><Relationship Id="rId58" Type="http://schemas.openxmlformats.org/officeDocument/2006/relationships/image" Target="../media/image104.svg"/><Relationship Id="rId5" Type="http://schemas.openxmlformats.org/officeDocument/2006/relationships/tags" Target="../tags/tag234.xml"/><Relationship Id="rId61" Type="http://schemas.openxmlformats.org/officeDocument/2006/relationships/image" Target="../media/image107.png"/><Relationship Id="rId19" Type="http://schemas.openxmlformats.org/officeDocument/2006/relationships/tags" Target="../tags/tag248.xml"/><Relationship Id="rId14" Type="http://schemas.openxmlformats.org/officeDocument/2006/relationships/tags" Target="../tags/tag243.xml"/><Relationship Id="rId22" Type="http://schemas.openxmlformats.org/officeDocument/2006/relationships/tags" Target="../tags/tag251.xml"/><Relationship Id="rId27" Type="http://schemas.openxmlformats.org/officeDocument/2006/relationships/tags" Target="../tags/tag256.xml"/><Relationship Id="rId30" Type="http://schemas.openxmlformats.org/officeDocument/2006/relationships/tags" Target="../tags/tag259.xml"/><Relationship Id="rId35" Type="http://schemas.openxmlformats.org/officeDocument/2006/relationships/image" Target="../media/image31.png"/><Relationship Id="rId43" Type="http://schemas.openxmlformats.org/officeDocument/2006/relationships/image" Target="../media/image89.png"/><Relationship Id="rId48" Type="http://schemas.openxmlformats.org/officeDocument/2006/relationships/image" Target="../media/image94.svg"/><Relationship Id="rId56" Type="http://schemas.openxmlformats.org/officeDocument/2006/relationships/image" Target="../media/image102.svg"/><Relationship Id="rId64" Type="http://schemas.openxmlformats.org/officeDocument/2006/relationships/image" Target="../media/image110.svg"/><Relationship Id="rId8" Type="http://schemas.openxmlformats.org/officeDocument/2006/relationships/tags" Target="../tags/tag237.xml"/><Relationship Id="rId51" Type="http://schemas.openxmlformats.org/officeDocument/2006/relationships/image" Target="../media/image97.png"/><Relationship Id="rId3" Type="http://schemas.openxmlformats.org/officeDocument/2006/relationships/tags" Target="../tags/tag232.xml"/><Relationship Id="rId12" Type="http://schemas.openxmlformats.org/officeDocument/2006/relationships/tags" Target="../tags/tag241.xml"/><Relationship Id="rId17" Type="http://schemas.openxmlformats.org/officeDocument/2006/relationships/tags" Target="../tags/tag246.xml"/><Relationship Id="rId25" Type="http://schemas.openxmlformats.org/officeDocument/2006/relationships/tags" Target="../tags/tag254.xml"/><Relationship Id="rId33" Type="http://schemas.openxmlformats.org/officeDocument/2006/relationships/slideLayout" Target="../slideLayouts/slideLayout6.xml"/><Relationship Id="rId38" Type="http://schemas.openxmlformats.org/officeDocument/2006/relationships/image" Target="../media/image84.svg"/><Relationship Id="rId46" Type="http://schemas.openxmlformats.org/officeDocument/2006/relationships/image" Target="../media/image92.svg"/><Relationship Id="rId59" Type="http://schemas.openxmlformats.org/officeDocument/2006/relationships/image" Target="../media/image105.png"/><Relationship Id="rId20" Type="http://schemas.openxmlformats.org/officeDocument/2006/relationships/tags" Target="../tags/tag249.xml"/><Relationship Id="rId41" Type="http://schemas.openxmlformats.org/officeDocument/2006/relationships/image" Target="../media/image87.png"/><Relationship Id="rId54" Type="http://schemas.openxmlformats.org/officeDocument/2006/relationships/image" Target="../media/image100.svg"/><Relationship Id="rId62" Type="http://schemas.openxmlformats.org/officeDocument/2006/relationships/image" Target="../media/image108.svg"/><Relationship Id="rId1" Type="http://schemas.openxmlformats.org/officeDocument/2006/relationships/tags" Target="../tags/tag230.xml"/><Relationship Id="rId6" Type="http://schemas.openxmlformats.org/officeDocument/2006/relationships/tags" Target="../tags/tag235.xml"/><Relationship Id="rId15" Type="http://schemas.openxmlformats.org/officeDocument/2006/relationships/tags" Target="../tags/tag244.xml"/><Relationship Id="rId23" Type="http://schemas.openxmlformats.org/officeDocument/2006/relationships/tags" Target="../tags/tag252.xml"/><Relationship Id="rId28" Type="http://schemas.openxmlformats.org/officeDocument/2006/relationships/tags" Target="../tags/tag257.xml"/><Relationship Id="rId36" Type="http://schemas.openxmlformats.org/officeDocument/2006/relationships/image" Target="../media/image32.svg"/><Relationship Id="rId49" Type="http://schemas.openxmlformats.org/officeDocument/2006/relationships/image" Target="../media/image95.png"/><Relationship Id="rId57" Type="http://schemas.openxmlformats.org/officeDocument/2006/relationships/image" Target="../media/image103.png"/><Relationship Id="rId10" Type="http://schemas.openxmlformats.org/officeDocument/2006/relationships/tags" Target="../tags/tag239.xml"/><Relationship Id="rId31" Type="http://schemas.openxmlformats.org/officeDocument/2006/relationships/tags" Target="../tags/tag260.xml"/><Relationship Id="rId44" Type="http://schemas.openxmlformats.org/officeDocument/2006/relationships/image" Target="../media/image90.svg"/><Relationship Id="rId52" Type="http://schemas.openxmlformats.org/officeDocument/2006/relationships/image" Target="../media/image98.svg"/><Relationship Id="rId60" Type="http://schemas.openxmlformats.org/officeDocument/2006/relationships/image" Target="../media/image106.svg"/><Relationship Id="rId4" Type="http://schemas.openxmlformats.org/officeDocument/2006/relationships/tags" Target="../tags/tag233.xml"/><Relationship Id="rId9" Type="http://schemas.openxmlformats.org/officeDocument/2006/relationships/tags" Target="../tags/tag238.xml"/></Relationships>
</file>

<file path=ppt/slides/_rels/slide21.xml.rels><?xml version="1.0" encoding="UTF-8" standalone="yes"?>
<Relationships xmlns="http://schemas.openxmlformats.org/package/2006/relationships"><Relationship Id="rId13" Type="http://schemas.openxmlformats.org/officeDocument/2006/relationships/tags" Target="../tags/tag274.xml"/><Relationship Id="rId18" Type="http://schemas.openxmlformats.org/officeDocument/2006/relationships/tags" Target="../tags/tag279.xml"/><Relationship Id="rId26" Type="http://schemas.openxmlformats.org/officeDocument/2006/relationships/image" Target="../media/image114.svg"/><Relationship Id="rId3" Type="http://schemas.openxmlformats.org/officeDocument/2006/relationships/tags" Target="../tags/tag264.xml"/><Relationship Id="rId21" Type="http://schemas.openxmlformats.org/officeDocument/2006/relationships/slideLayout" Target="../slideLayouts/slideLayout6.xml"/><Relationship Id="rId34" Type="http://schemas.openxmlformats.org/officeDocument/2006/relationships/image" Target="../media/image120.svg"/><Relationship Id="rId7" Type="http://schemas.openxmlformats.org/officeDocument/2006/relationships/tags" Target="../tags/tag268.xml"/><Relationship Id="rId12" Type="http://schemas.openxmlformats.org/officeDocument/2006/relationships/tags" Target="../tags/tag273.xml"/><Relationship Id="rId17" Type="http://schemas.openxmlformats.org/officeDocument/2006/relationships/tags" Target="../tags/tag278.xml"/><Relationship Id="rId25" Type="http://schemas.openxmlformats.org/officeDocument/2006/relationships/image" Target="../media/image113.png"/><Relationship Id="rId33" Type="http://schemas.openxmlformats.org/officeDocument/2006/relationships/image" Target="../media/image119.png"/><Relationship Id="rId2" Type="http://schemas.openxmlformats.org/officeDocument/2006/relationships/tags" Target="../tags/tag263.xml"/><Relationship Id="rId16" Type="http://schemas.openxmlformats.org/officeDocument/2006/relationships/tags" Target="../tags/tag277.xml"/><Relationship Id="rId20" Type="http://schemas.openxmlformats.org/officeDocument/2006/relationships/tags" Target="../tags/tag281.xml"/><Relationship Id="rId29" Type="http://schemas.openxmlformats.org/officeDocument/2006/relationships/image" Target="../media/image115.png"/><Relationship Id="rId1" Type="http://schemas.openxmlformats.org/officeDocument/2006/relationships/tags" Target="../tags/tag262.xml"/><Relationship Id="rId6" Type="http://schemas.openxmlformats.org/officeDocument/2006/relationships/tags" Target="../tags/tag267.xml"/><Relationship Id="rId11" Type="http://schemas.openxmlformats.org/officeDocument/2006/relationships/tags" Target="../tags/tag272.xml"/><Relationship Id="rId24" Type="http://schemas.openxmlformats.org/officeDocument/2006/relationships/image" Target="../media/image112.svg"/><Relationship Id="rId32" Type="http://schemas.openxmlformats.org/officeDocument/2006/relationships/image" Target="../media/image118.svg"/><Relationship Id="rId5" Type="http://schemas.openxmlformats.org/officeDocument/2006/relationships/tags" Target="../tags/tag266.xml"/><Relationship Id="rId15" Type="http://schemas.openxmlformats.org/officeDocument/2006/relationships/tags" Target="../tags/tag276.xml"/><Relationship Id="rId23" Type="http://schemas.openxmlformats.org/officeDocument/2006/relationships/image" Target="../media/image111.png"/><Relationship Id="rId28" Type="http://schemas.openxmlformats.org/officeDocument/2006/relationships/image" Target="../media/image18.svg"/><Relationship Id="rId10" Type="http://schemas.openxmlformats.org/officeDocument/2006/relationships/tags" Target="../tags/tag271.xml"/><Relationship Id="rId19" Type="http://schemas.openxmlformats.org/officeDocument/2006/relationships/tags" Target="../tags/tag280.xml"/><Relationship Id="rId31" Type="http://schemas.openxmlformats.org/officeDocument/2006/relationships/image" Target="../media/image117.png"/><Relationship Id="rId4" Type="http://schemas.openxmlformats.org/officeDocument/2006/relationships/tags" Target="../tags/tag265.xml"/><Relationship Id="rId9" Type="http://schemas.openxmlformats.org/officeDocument/2006/relationships/tags" Target="../tags/tag270.xml"/><Relationship Id="rId14" Type="http://schemas.openxmlformats.org/officeDocument/2006/relationships/tags" Target="../tags/tag275.xml"/><Relationship Id="rId22" Type="http://schemas.openxmlformats.org/officeDocument/2006/relationships/notesSlide" Target="../notesSlides/notesSlide21.xml"/><Relationship Id="rId27" Type="http://schemas.openxmlformats.org/officeDocument/2006/relationships/image" Target="../media/image17.png"/><Relationship Id="rId30" Type="http://schemas.openxmlformats.org/officeDocument/2006/relationships/image" Target="../media/image116.svg"/><Relationship Id="rId8" Type="http://schemas.openxmlformats.org/officeDocument/2006/relationships/tags" Target="../tags/tag269.xml"/></Relationships>
</file>

<file path=ppt/slides/_rels/slide22.xml.rels><?xml version="1.0" encoding="UTF-8" standalone="yes"?>
<Relationships xmlns="http://schemas.openxmlformats.org/package/2006/relationships"><Relationship Id="rId8" Type="http://schemas.openxmlformats.org/officeDocument/2006/relationships/tags" Target="../tags/tag289.xml"/><Relationship Id="rId3" Type="http://schemas.openxmlformats.org/officeDocument/2006/relationships/tags" Target="../tags/tag284.xml"/><Relationship Id="rId7" Type="http://schemas.openxmlformats.org/officeDocument/2006/relationships/tags" Target="../tags/tag288.xml"/><Relationship Id="rId12" Type="http://schemas.openxmlformats.org/officeDocument/2006/relationships/image" Target="../media/image121.png"/><Relationship Id="rId2" Type="http://schemas.openxmlformats.org/officeDocument/2006/relationships/tags" Target="../tags/tag283.xml"/><Relationship Id="rId1" Type="http://schemas.openxmlformats.org/officeDocument/2006/relationships/tags" Target="../tags/tag282.xml"/><Relationship Id="rId6" Type="http://schemas.openxmlformats.org/officeDocument/2006/relationships/tags" Target="../tags/tag287.xml"/><Relationship Id="rId11" Type="http://schemas.openxmlformats.org/officeDocument/2006/relationships/hyperlink" Target="https://digital-strategy.ec.europa.eu/fr/policies/web-accessibility" TargetMode="External"/><Relationship Id="rId5" Type="http://schemas.openxmlformats.org/officeDocument/2006/relationships/tags" Target="../tags/tag286.xml"/><Relationship Id="rId10" Type="http://schemas.openxmlformats.org/officeDocument/2006/relationships/notesSlide" Target="../notesSlides/notesSlide22.xml"/><Relationship Id="rId4" Type="http://schemas.openxmlformats.org/officeDocument/2006/relationships/tags" Target="../tags/tag285.xml"/><Relationship Id="rId9"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292.xml"/><Relationship Id="rId7" Type="http://schemas.openxmlformats.org/officeDocument/2006/relationships/tags" Target="../tags/tag296.xml"/><Relationship Id="rId2" Type="http://schemas.openxmlformats.org/officeDocument/2006/relationships/tags" Target="../tags/tag291.xml"/><Relationship Id="rId1" Type="http://schemas.openxmlformats.org/officeDocument/2006/relationships/tags" Target="../tags/tag290.xml"/><Relationship Id="rId6" Type="http://schemas.openxmlformats.org/officeDocument/2006/relationships/tags" Target="../tags/tag295.xml"/><Relationship Id="rId5" Type="http://schemas.openxmlformats.org/officeDocument/2006/relationships/tags" Target="../tags/tag294.xml"/><Relationship Id="rId10" Type="http://schemas.openxmlformats.org/officeDocument/2006/relationships/hyperlink" Target="https://digital-strategy.ec.europa.eu/fr/policies/web-accessibility" TargetMode="External"/><Relationship Id="rId4" Type="http://schemas.openxmlformats.org/officeDocument/2006/relationships/tags" Target="../tags/tag293.xml"/><Relationship Id="rId9"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6.xml"/><Relationship Id="rId3" Type="http://schemas.openxmlformats.org/officeDocument/2006/relationships/tags" Target="../tags/tag299.xml"/><Relationship Id="rId7" Type="http://schemas.openxmlformats.org/officeDocument/2006/relationships/tags" Target="../tags/tag303.xml"/><Relationship Id="rId12" Type="http://schemas.openxmlformats.org/officeDocument/2006/relationships/hyperlink" Target="https://digital-strategy.ec.europa.eu/fr/policies/web-accessibility" TargetMode="External"/><Relationship Id="rId2" Type="http://schemas.openxmlformats.org/officeDocument/2006/relationships/tags" Target="../tags/tag298.xml"/><Relationship Id="rId1" Type="http://schemas.openxmlformats.org/officeDocument/2006/relationships/tags" Target="../tags/tag297.xml"/><Relationship Id="rId6" Type="http://schemas.openxmlformats.org/officeDocument/2006/relationships/tags" Target="../tags/tag302.xml"/><Relationship Id="rId11" Type="http://schemas.openxmlformats.org/officeDocument/2006/relationships/hyperlink" Target="https://accessibilite.numerique.gouv.fr/doc/fr_301549v020102p.pdf" TargetMode="External"/><Relationship Id="rId5" Type="http://schemas.openxmlformats.org/officeDocument/2006/relationships/tags" Target="../tags/tag301.xml"/><Relationship Id="rId10" Type="http://schemas.openxmlformats.org/officeDocument/2006/relationships/hyperlink" Target="https://www.w3.org/WAI/standards-guidelines/wcag/fr" TargetMode="External"/><Relationship Id="rId4" Type="http://schemas.openxmlformats.org/officeDocument/2006/relationships/tags" Target="../tags/tag300.xml"/><Relationship Id="rId9"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25.xml"/><Relationship Id="rId3" Type="http://schemas.openxmlformats.org/officeDocument/2006/relationships/tags" Target="../tags/tag306.xml"/><Relationship Id="rId7" Type="http://schemas.openxmlformats.org/officeDocument/2006/relationships/slideLayout" Target="../slideLayouts/slideLayout2.xml"/><Relationship Id="rId2" Type="http://schemas.openxmlformats.org/officeDocument/2006/relationships/tags" Target="../tags/tag305.xml"/><Relationship Id="rId1" Type="http://schemas.openxmlformats.org/officeDocument/2006/relationships/tags" Target="../tags/tag304.xml"/><Relationship Id="rId6" Type="http://schemas.openxmlformats.org/officeDocument/2006/relationships/tags" Target="../tags/tag309.xml"/><Relationship Id="rId5" Type="http://schemas.openxmlformats.org/officeDocument/2006/relationships/tags" Target="../tags/tag308.xml"/><Relationship Id="rId10" Type="http://schemas.openxmlformats.org/officeDocument/2006/relationships/hyperlink" Target="https://www.ethicfirst.fr/outils-surcouche-accessibilite-rgaa/" TargetMode="External"/><Relationship Id="rId4" Type="http://schemas.openxmlformats.org/officeDocument/2006/relationships/tags" Target="../tags/tag307.xml"/><Relationship Id="rId9" Type="http://schemas.openxmlformats.org/officeDocument/2006/relationships/image" Target="../media/image122.png"/></Relationships>
</file>

<file path=ppt/slides/_rels/slide26.xml.rels><?xml version="1.0" encoding="UTF-8" standalone="yes"?>
<Relationships xmlns="http://schemas.openxmlformats.org/package/2006/relationships"><Relationship Id="rId8" Type="http://schemas.openxmlformats.org/officeDocument/2006/relationships/tags" Target="../tags/tag317.xml"/><Relationship Id="rId13" Type="http://schemas.openxmlformats.org/officeDocument/2006/relationships/notesSlide" Target="../notesSlides/notesSlide26.xml"/><Relationship Id="rId3" Type="http://schemas.openxmlformats.org/officeDocument/2006/relationships/tags" Target="../tags/tag312.xml"/><Relationship Id="rId7" Type="http://schemas.openxmlformats.org/officeDocument/2006/relationships/tags" Target="../tags/tag316.xml"/><Relationship Id="rId12" Type="http://schemas.openxmlformats.org/officeDocument/2006/relationships/slideLayout" Target="../slideLayouts/slideLayout2.xml"/><Relationship Id="rId17" Type="http://schemas.openxmlformats.org/officeDocument/2006/relationships/image" Target="../media/image126.svg"/><Relationship Id="rId2" Type="http://schemas.openxmlformats.org/officeDocument/2006/relationships/tags" Target="../tags/tag311.xml"/><Relationship Id="rId16" Type="http://schemas.openxmlformats.org/officeDocument/2006/relationships/image" Target="../media/image125.png"/><Relationship Id="rId1" Type="http://schemas.openxmlformats.org/officeDocument/2006/relationships/tags" Target="../tags/tag310.xml"/><Relationship Id="rId6" Type="http://schemas.openxmlformats.org/officeDocument/2006/relationships/tags" Target="../tags/tag315.xml"/><Relationship Id="rId11" Type="http://schemas.openxmlformats.org/officeDocument/2006/relationships/tags" Target="../tags/tag320.xml"/><Relationship Id="rId5" Type="http://schemas.openxmlformats.org/officeDocument/2006/relationships/tags" Target="../tags/tag314.xml"/><Relationship Id="rId15" Type="http://schemas.openxmlformats.org/officeDocument/2006/relationships/image" Target="../media/image124.svg"/><Relationship Id="rId10" Type="http://schemas.openxmlformats.org/officeDocument/2006/relationships/tags" Target="../tags/tag319.xml"/><Relationship Id="rId4" Type="http://schemas.openxmlformats.org/officeDocument/2006/relationships/tags" Target="../tags/tag313.xml"/><Relationship Id="rId9" Type="http://schemas.openxmlformats.org/officeDocument/2006/relationships/tags" Target="../tags/tag318.xml"/><Relationship Id="rId14" Type="http://schemas.openxmlformats.org/officeDocument/2006/relationships/image" Target="../media/image123.png"/></Relationships>
</file>

<file path=ppt/slides/_rels/slide27.xml.rels><?xml version="1.0" encoding="UTF-8" standalone="yes"?>
<Relationships xmlns="http://schemas.openxmlformats.org/package/2006/relationships"><Relationship Id="rId3" Type="http://schemas.openxmlformats.org/officeDocument/2006/relationships/tags" Target="../tags/tag323.xml"/><Relationship Id="rId7" Type="http://schemas.openxmlformats.org/officeDocument/2006/relationships/notesSlide" Target="../notesSlides/notesSlide27.xml"/><Relationship Id="rId2" Type="http://schemas.openxmlformats.org/officeDocument/2006/relationships/tags" Target="../tags/tag322.xml"/><Relationship Id="rId1" Type="http://schemas.openxmlformats.org/officeDocument/2006/relationships/tags" Target="../tags/tag321.xml"/><Relationship Id="rId6" Type="http://schemas.openxmlformats.org/officeDocument/2006/relationships/slideLayout" Target="../slideLayouts/slideLayout2.xml"/><Relationship Id="rId5" Type="http://schemas.openxmlformats.org/officeDocument/2006/relationships/tags" Target="../tags/tag325.xml"/><Relationship Id="rId4" Type="http://schemas.openxmlformats.org/officeDocument/2006/relationships/tags" Target="../tags/tag324.xml"/></Relationships>
</file>

<file path=ppt/slides/_rels/slide28.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328.xml"/><Relationship Id="rId7" Type="http://schemas.openxmlformats.org/officeDocument/2006/relationships/tags" Target="../tags/tag332.xml"/><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tags" Target="../tags/tag331.xml"/><Relationship Id="rId5" Type="http://schemas.openxmlformats.org/officeDocument/2006/relationships/tags" Target="../tags/tag330.xml"/><Relationship Id="rId10" Type="http://schemas.openxmlformats.org/officeDocument/2006/relationships/hyperlink" Target="https://map4accessibility.eu/wp-content/uploads/2024/03/PR2_French-version.pdf" TargetMode="External"/><Relationship Id="rId4" Type="http://schemas.openxmlformats.org/officeDocument/2006/relationships/tags" Target="../tags/tag329.xml"/><Relationship Id="rId9"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hyperlink" Target="https://www.w3.org/WAI/" TargetMode="External"/><Relationship Id="rId3" Type="http://schemas.openxmlformats.org/officeDocument/2006/relationships/tags" Target="../tags/tag335.xml"/><Relationship Id="rId7" Type="http://schemas.openxmlformats.org/officeDocument/2006/relationships/hyperlink" Target="https://map4accessibility.eu/wp-content/uploads/2024/03/PR2_French-version.pdf" TargetMode="External"/><Relationship Id="rId2" Type="http://schemas.openxmlformats.org/officeDocument/2006/relationships/tags" Target="../tags/tag334.xml"/><Relationship Id="rId1" Type="http://schemas.openxmlformats.org/officeDocument/2006/relationships/tags" Target="../tags/tag333.xml"/><Relationship Id="rId6" Type="http://schemas.openxmlformats.org/officeDocument/2006/relationships/notesSlide" Target="../notesSlides/notesSlide29.xml"/><Relationship Id="rId11" Type="http://schemas.openxmlformats.org/officeDocument/2006/relationships/hyperlink" Target="https://lirequebec.ca/cua/" TargetMode="External"/><Relationship Id="rId5" Type="http://schemas.openxmlformats.org/officeDocument/2006/relationships/slideLayout" Target="../slideLayouts/slideLayout6.xml"/><Relationship Id="rId10" Type="http://schemas.openxmlformats.org/officeDocument/2006/relationships/hyperlink" Target="https://www.anysurfer.be/en/documentation" TargetMode="External"/><Relationship Id="rId4" Type="http://schemas.openxmlformats.org/officeDocument/2006/relationships/tags" Target="../tags/tag336.xml"/><Relationship Id="rId9" Type="http://schemas.openxmlformats.org/officeDocument/2006/relationships/hyperlink" Target="https://open.spotify.com/episode/5REVZdovbTuEXWnoZMn8DX?go=1&amp;sp_cid=312b51cede42e3d2b7b19f7ae29a555e&amp;utm_source=embed_player_p&amp;utm_medium=desktop&amp;nd=1&amp;dlsi=fff06f4061c04f38" TargetMode="Externa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32.xml"/><Relationship Id="rId7" Type="http://schemas.openxmlformats.org/officeDocument/2006/relationships/slideLayout" Target="../slideLayouts/slideLayout2.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5" Type="http://schemas.openxmlformats.org/officeDocument/2006/relationships/tags" Target="../tags/tag34.xml"/><Relationship Id="rId10" Type="http://schemas.openxmlformats.org/officeDocument/2006/relationships/image" Target="../media/image8.png"/><Relationship Id="rId4" Type="http://schemas.openxmlformats.org/officeDocument/2006/relationships/tags" Target="../tags/tag33.xml"/><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tags" Target="../tags/tag43.xml"/><Relationship Id="rId13" Type="http://schemas.openxmlformats.org/officeDocument/2006/relationships/image" Target="../media/image20.png"/><Relationship Id="rId3" Type="http://schemas.openxmlformats.org/officeDocument/2006/relationships/tags" Target="../tags/tag38.xml"/><Relationship Id="rId7" Type="http://schemas.openxmlformats.org/officeDocument/2006/relationships/tags" Target="../tags/tag42.xml"/><Relationship Id="rId12" Type="http://schemas.openxmlformats.org/officeDocument/2006/relationships/image" Target="../media/image8.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image" Target="../media/image19.png"/><Relationship Id="rId5" Type="http://schemas.openxmlformats.org/officeDocument/2006/relationships/tags" Target="../tags/tag40.xml"/><Relationship Id="rId10" Type="http://schemas.openxmlformats.org/officeDocument/2006/relationships/notesSlide" Target="../notesSlides/notesSlide4.xml"/><Relationship Id="rId4" Type="http://schemas.openxmlformats.org/officeDocument/2006/relationships/tags" Target="../tags/tag39.xml"/><Relationship Id="rId9"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tags" Target="../tags/tag51.xml"/><Relationship Id="rId13" Type="http://schemas.openxmlformats.org/officeDocument/2006/relationships/image" Target="../media/image21.jpeg"/><Relationship Id="rId3" Type="http://schemas.openxmlformats.org/officeDocument/2006/relationships/tags" Target="../tags/tag46.xml"/><Relationship Id="rId7" Type="http://schemas.openxmlformats.org/officeDocument/2006/relationships/tags" Target="../tags/tag50.xml"/><Relationship Id="rId12" Type="http://schemas.openxmlformats.org/officeDocument/2006/relationships/image" Target="../media/image8.png"/><Relationship Id="rId17" Type="http://schemas.openxmlformats.org/officeDocument/2006/relationships/image" Target="../media/image19.png"/><Relationship Id="rId2" Type="http://schemas.openxmlformats.org/officeDocument/2006/relationships/tags" Target="../tags/tag45.xml"/><Relationship Id="rId16" Type="http://schemas.openxmlformats.org/officeDocument/2006/relationships/image" Target="../media/image20.png"/><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notesSlide" Target="../notesSlides/notesSlide5.xml"/><Relationship Id="rId5" Type="http://schemas.openxmlformats.org/officeDocument/2006/relationships/tags" Target="../tags/tag48.xml"/><Relationship Id="rId15" Type="http://schemas.openxmlformats.org/officeDocument/2006/relationships/image" Target="../media/image23.svg"/><Relationship Id="rId10" Type="http://schemas.openxmlformats.org/officeDocument/2006/relationships/slideLayout" Target="../slideLayouts/slideLayout2.xml"/><Relationship Id="rId4" Type="http://schemas.openxmlformats.org/officeDocument/2006/relationships/tags" Target="../tags/tag47.xml"/><Relationship Id="rId9" Type="http://schemas.openxmlformats.org/officeDocument/2006/relationships/tags" Target="../tags/tag52.xml"/><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image" Target="../media/image8.png"/><Relationship Id="rId18" Type="http://schemas.openxmlformats.org/officeDocument/2006/relationships/image" Target="../media/image19.png"/><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notesSlide" Target="../notesSlides/notesSlide6.xml"/><Relationship Id="rId17" Type="http://schemas.openxmlformats.org/officeDocument/2006/relationships/image" Target="../media/image20.png"/><Relationship Id="rId2" Type="http://schemas.openxmlformats.org/officeDocument/2006/relationships/tags" Target="../tags/tag54.xml"/><Relationship Id="rId16" Type="http://schemas.openxmlformats.org/officeDocument/2006/relationships/image" Target="../media/image23.svg"/><Relationship Id="rId20" Type="http://schemas.openxmlformats.org/officeDocument/2006/relationships/image" Target="../media/image25.jpeg"/><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slideLayout" Target="../slideLayouts/slideLayout2.xml"/><Relationship Id="rId5" Type="http://schemas.openxmlformats.org/officeDocument/2006/relationships/tags" Target="../tags/tag57.xml"/><Relationship Id="rId15" Type="http://schemas.openxmlformats.org/officeDocument/2006/relationships/image" Target="../media/image22.png"/><Relationship Id="rId10" Type="http://schemas.openxmlformats.org/officeDocument/2006/relationships/tags" Target="../tags/tag62.xml"/><Relationship Id="rId19" Type="http://schemas.openxmlformats.org/officeDocument/2006/relationships/image" Target="../media/image24.jpeg"/><Relationship Id="rId4" Type="http://schemas.openxmlformats.org/officeDocument/2006/relationships/tags" Target="../tags/tag56.xml"/><Relationship Id="rId9" Type="http://schemas.openxmlformats.org/officeDocument/2006/relationships/tags" Target="../tags/tag61.xml"/><Relationship Id="rId14"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openxmlformats.org/officeDocument/2006/relationships/tags" Target="../tags/tag70.xml"/><Relationship Id="rId13" Type="http://schemas.openxmlformats.org/officeDocument/2006/relationships/image" Target="../media/image26.png"/><Relationship Id="rId3" Type="http://schemas.openxmlformats.org/officeDocument/2006/relationships/tags" Target="../tags/tag65.xml"/><Relationship Id="rId7" Type="http://schemas.openxmlformats.org/officeDocument/2006/relationships/tags" Target="../tags/tag69.xml"/><Relationship Id="rId12" Type="http://schemas.openxmlformats.org/officeDocument/2006/relationships/notesSlide" Target="../notesSlides/notesSlide7.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slideLayout" Target="../slideLayouts/slideLayout2.xml"/><Relationship Id="rId5" Type="http://schemas.openxmlformats.org/officeDocument/2006/relationships/tags" Target="../tags/tag67.xml"/><Relationship Id="rId10" Type="http://schemas.openxmlformats.org/officeDocument/2006/relationships/tags" Target="../tags/tag72.xml"/><Relationship Id="rId4" Type="http://schemas.openxmlformats.org/officeDocument/2006/relationships/tags" Target="../tags/tag66.xml"/><Relationship Id="rId9" Type="http://schemas.openxmlformats.org/officeDocument/2006/relationships/tags" Target="../tags/tag71.xml"/></Relationships>
</file>

<file path=ppt/slides/_rels/slide8.xml.rels><?xml version="1.0" encoding="UTF-8" standalone="yes"?>
<Relationships xmlns="http://schemas.openxmlformats.org/package/2006/relationships"><Relationship Id="rId8" Type="http://schemas.openxmlformats.org/officeDocument/2006/relationships/tags" Target="../tags/tag80.xml"/><Relationship Id="rId13" Type="http://schemas.openxmlformats.org/officeDocument/2006/relationships/tags" Target="../tags/tag85.xml"/><Relationship Id="rId18" Type="http://schemas.openxmlformats.org/officeDocument/2006/relationships/tags" Target="../tags/tag90.xml"/><Relationship Id="rId3" Type="http://schemas.openxmlformats.org/officeDocument/2006/relationships/tags" Target="../tags/tag75.xml"/><Relationship Id="rId21" Type="http://schemas.openxmlformats.org/officeDocument/2006/relationships/slideLayout" Target="../slideLayouts/slideLayout2.xml"/><Relationship Id="rId7" Type="http://schemas.openxmlformats.org/officeDocument/2006/relationships/tags" Target="../tags/tag79.xml"/><Relationship Id="rId12" Type="http://schemas.openxmlformats.org/officeDocument/2006/relationships/tags" Target="../tags/tag84.xml"/><Relationship Id="rId17" Type="http://schemas.openxmlformats.org/officeDocument/2006/relationships/tags" Target="../tags/tag89.xml"/><Relationship Id="rId25" Type="http://schemas.microsoft.com/office/2007/relationships/hdphoto" Target="../media/hdphoto3.wdp"/><Relationship Id="rId2" Type="http://schemas.openxmlformats.org/officeDocument/2006/relationships/tags" Target="../tags/tag74.xml"/><Relationship Id="rId16" Type="http://schemas.openxmlformats.org/officeDocument/2006/relationships/tags" Target="../tags/tag88.xml"/><Relationship Id="rId20" Type="http://schemas.openxmlformats.org/officeDocument/2006/relationships/tags" Target="../tags/tag92.xml"/><Relationship Id="rId1" Type="http://schemas.openxmlformats.org/officeDocument/2006/relationships/tags" Target="../tags/tag73.xml"/><Relationship Id="rId6" Type="http://schemas.openxmlformats.org/officeDocument/2006/relationships/tags" Target="../tags/tag78.xml"/><Relationship Id="rId11" Type="http://schemas.openxmlformats.org/officeDocument/2006/relationships/tags" Target="../tags/tag83.xml"/><Relationship Id="rId24" Type="http://schemas.openxmlformats.org/officeDocument/2006/relationships/image" Target="../media/image28.png"/><Relationship Id="rId5" Type="http://schemas.openxmlformats.org/officeDocument/2006/relationships/tags" Target="../tags/tag77.xml"/><Relationship Id="rId15" Type="http://schemas.openxmlformats.org/officeDocument/2006/relationships/tags" Target="../tags/tag87.xml"/><Relationship Id="rId23" Type="http://schemas.openxmlformats.org/officeDocument/2006/relationships/image" Target="../media/image27.jpeg"/><Relationship Id="rId10" Type="http://schemas.openxmlformats.org/officeDocument/2006/relationships/tags" Target="../tags/tag82.xml"/><Relationship Id="rId19" Type="http://schemas.openxmlformats.org/officeDocument/2006/relationships/tags" Target="../tags/tag91.xml"/><Relationship Id="rId4" Type="http://schemas.openxmlformats.org/officeDocument/2006/relationships/tags" Target="../tags/tag76.xml"/><Relationship Id="rId9" Type="http://schemas.openxmlformats.org/officeDocument/2006/relationships/tags" Target="../tags/tag81.xml"/><Relationship Id="rId14" Type="http://schemas.openxmlformats.org/officeDocument/2006/relationships/tags" Target="../tags/tag86.xml"/><Relationship Id="rId2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tags" Target="../tags/tag100.xml"/><Relationship Id="rId13" Type="http://schemas.openxmlformats.org/officeDocument/2006/relationships/tags" Target="../tags/tag105.xml"/><Relationship Id="rId18" Type="http://schemas.openxmlformats.org/officeDocument/2006/relationships/image" Target="../media/image30.jpeg"/><Relationship Id="rId3" Type="http://schemas.openxmlformats.org/officeDocument/2006/relationships/tags" Target="../tags/tag95.xml"/><Relationship Id="rId21" Type="http://schemas.openxmlformats.org/officeDocument/2006/relationships/image" Target="../media/image33.png"/><Relationship Id="rId7" Type="http://schemas.openxmlformats.org/officeDocument/2006/relationships/tags" Target="../tags/tag99.xml"/><Relationship Id="rId12" Type="http://schemas.openxmlformats.org/officeDocument/2006/relationships/tags" Target="../tags/tag104.xml"/><Relationship Id="rId17" Type="http://schemas.openxmlformats.org/officeDocument/2006/relationships/image" Target="../media/image29.jpeg"/><Relationship Id="rId2" Type="http://schemas.openxmlformats.org/officeDocument/2006/relationships/tags" Target="../tags/tag94.xml"/><Relationship Id="rId16" Type="http://schemas.openxmlformats.org/officeDocument/2006/relationships/notesSlide" Target="../notesSlides/notesSlide9.xml"/><Relationship Id="rId20" Type="http://schemas.openxmlformats.org/officeDocument/2006/relationships/image" Target="../media/image32.svg"/><Relationship Id="rId1" Type="http://schemas.openxmlformats.org/officeDocument/2006/relationships/tags" Target="../tags/tag93.xml"/><Relationship Id="rId6" Type="http://schemas.openxmlformats.org/officeDocument/2006/relationships/tags" Target="../tags/tag98.xml"/><Relationship Id="rId11" Type="http://schemas.openxmlformats.org/officeDocument/2006/relationships/tags" Target="../tags/tag103.xml"/><Relationship Id="rId5" Type="http://schemas.openxmlformats.org/officeDocument/2006/relationships/tags" Target="../tags/tag97.xml"/><Relationship Id="rId15" Type="http://schemas.openxmlformats.org/officeDocument/2006/relationships/slideLayout" Target="../slideLayouts/slideLayout2.xml"/><Relationship Id="rId10" Type="http://schemas.openxmlformats.org/officeDocument/2006/relationships/tags" Target="../tags/tag102.xml"/><Relationship Id="rId19" Type="http://schemas.openxmlformats.org/officeDocument/2006/relationships/image" Target="../media/image31.png"/><Relationship Id="rId4" Type="http://schemas.openxmlformats.org/officeDocument/2006/relationships/tags" Target="../tags/tag96.xml"/><Relationship Id="rId9" Type="http://schemas.openxmlformats.org/officeDocument/2006/relationships/tags" Target="../tags/tag101.xml"/><Relationship Id="rId14" Type="http://schemas.openxmlformats.org/officeDocument/2006/relationships/tags" Target="../tags/tag106.xml"/><Relationship Id="rId22" Type="http://schemas.openxmlformats.org/officeDocument/2006/relationships/image" Target="../media/image3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8B5645AE-F88A-8B36-A8C8-B35D38E00694}"/>
              </a:ext>
              <a:ext uri="{C183D7F6-B498-43B3-948B-1728B52AA6E4}">
                <adec:decorative xmlns:adec="http://schemas.microsoft.com/office/drawing/2017/decorative" val="1"/>
              </a:ext>
            </a:extLst>
          </p:cNvPr>
          <p:cNvPicPr>
            <a:picLocks noChangeAspect="1"/>
          </p:cNvPicPr>
          <p:nvPr>
            <p:custDataLst>
              <p:tags r:id="rId1"/>
            </p:custDataLst>
          </p:nvPr>
        </p:nvPicPr>
        <p:blipFill>
          <a:blip r:embed="rId17">
            <a:extLst>
              <a:ext uri="{BEBA8EAE-BF5A-486C-A8C5-ECC9F3942E4B}">
                <a14:imgProps xmlns:a14="http://schemas.microsoft.com/office/drawing/2010/main">
                  <a14:imgLayer r:embed="rId18">
                    <a14:imgEffect>
                      <a14:colorTemperature colorTemp="4700"/>
                    </a14:imgEffect>
                  </a14:imgLayer>
                </a14:imgProps>
              </a:ext>
              <a:ext uri="{28A0092B-C50C-407E-A947-70E740481C1C}">
                <a14:useLocalDpi xmlns:a14="http://schemas.microsoft.com/office/drawing/2010/main" val="0"/>
              </a:ext>
            </a:extLst>
          </a:blip>
          <a:srcRect r="37601"/>
          <a:stretch/>
        </p:blipFill>
        <p:spPr>
          <a:xfrm>
            <a:off x="5624987" y="-144644"/>
            <a:ext cx="6567014" cy="7016164"/>
          </a:xfrm>
          <a:prstGeom prst="rect">
            <a:avLst/>
          </a:prstGeom>
        </p:spPr>
      </p:pic>
      <p:sp>
        <p:nvSpPr>
          <p:cNvPr id="5" name="Rectangle 4">
            <a:extLst>
              <a:ext uri="{FF2B5EF4-FFF2-40B4-BE49-F238E27FC236}">
                <a16:creationId xmlns:a16="http://schemas.microsoft.com/office/drawing/2014/main" id="{40BE8411-65BD-F3B7-CB37-BF61E08458F9}"/>
              </a:ext>
              <a:ext uri="{C183D7F6-B498-43B3-948B-1728B52AA6E4}">
                <adec:decorative xmlns:adec="http://schemas.microsoft.com/office/drawing/2017/decorative" val="1"/>
              </a:ext>
            </a:extLst>
          </p:cNvPr>
          <p:cNvSpPr/>
          <p:nvPr>
            <p:custDataLst>
              <p:tags r:id="rId2"/>
            </p:custDataLst>
          </p:nvPr>
        </p:nvSpPr>
        <p:spPr>
          <a:xfrm>
            <a:off x="-49064" y="-144644"/>
            <a:ext cx="5912120" cy="7231952"/>
          </a:xfrm>
          <a:prstGeom prst="rect">
            <a:avLst/>
          </a:prstGeom>
          <a:solidFill>
            <a:srgbClr val="385A64"/>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dirty="0"/>
          </a:p>
        </p:txBody>
      </p:sp>
      <p:sp>
        <p:nvSpPr>
          <p:cNvPr id="2" name="Titre 1">
            <a:extLst>
              <a:ext uri="{FF2B5EF4-FFF2-40B4-BE49-F238E27FC236}">
                <a16:creationId xmlns:a16="http://schemas.microsoft.com/office/drawing/2014/main" id="{CA72D57F-1034-9AF4-449F-1D86DAFF84CF}"/>
              </a:ext>
            </a:extLst>
          </p:cNvPr>
          <p:cNvSpPr>
            <a:spLocks noGrp="1"/>
          </p:cNvSpPr>
          <p:nvPr>
            <p:ph type="ctrTitle"/>
            <p:custDataLst>
              <p:tags r:id="rId3"/>
            </p:custDataLst>
          </p:nvPr>
        </p:nvSpPr>
        <p:spPr>
          <a:xfrm>
            <a:off x="788428" y="1584062"/>
            <a:ext cx="5135234" cy="2467761"/>
          </a:xfrm>
        </p:spPr>
        <p:txBody>
          <a:bodyPr>
            <a:noAutofit/>
          </a:bodyPr>
          <a:lstStyle/>
          <a:p>
            <a:pPr algn="l"/>
            <a:br>
              <a:rPr lang="fr-FR" sz="3600" dirty="0">
                <a:solidFill>
                  <a:schemeClr val="bg1"/>
                </a:solidFill>
                <a:latin typeface="Raleway" pitchFamily="2" charset="0"/>
              </a:rPr>
            </a:br>
            <a:r>
              <a:rPr lang="fr-FR" sz="3600" dirty="0">
                <a:solidFill>
                  <a:schemeClr val="bg1"/>
                </a:solidFill>
                <a:latin typeface="Raleway" pitchFamily="2" charset="0"/>
              </a:rPr>
              <a:t>Déconstruire les mythes autour de l’accessibilité numérique et de la conception universelle des apprentissages</a:t>
            </a:r>
            <a:br>
              <a:rPr lang="fr-FR" sz="3600" dirty="0">
                <a:solidFill>
                  <a:schemeClr val="bg1"/>
                </a:solidFill>
                <a:latin typeface="Raleway" pitchFamily="2" charset="0"/>
              </a:rPr>
            </a:br>
            <a:endParaRPr lang="fr-FR" sz="3600" dirty="0">
              <a:solidFill>
                <a:schemeClr val="bg1"/>
              </a:solidFill>
              <a:latin typeface="Raleway" pitchFamily="2" charset="0"/>
            </a:endParaRPr>
          </a:p>
        </p:txBody>
      </p:sp>
      <p:cxnSp>
        <p:nvCxnSpPr>
          <p:cNvPr id="8" name="Connecteur droit 7">
            <a:extLst>
              <a:ext uri="{FF2B5EF4-FFF2-40B4-BE49-F238E27FC236}">
                <a16:creationId xmlns:a16="http://schemas.microsoft.com/office/drawing/2014/main" id="{2C02FE0E-A20A-5C13-D5E2-C4535A93A338}"/>
              </a:ext>
              <a:ext uri="{C183D7F6-B498-43B3-948B-1728B52AA6E4}">
                <adec:decorative xmlns:adec="http://schemas.microsoft.com/office/drawing/2017/decorative" val="1"/>
              </a:ext>
            </a:extLst>
          </p:cNvPr>
          <p:cNvCxnSpPr>
            <a:cxnSpLocks/>
          </p:cNvCxnSpPr>
          <p:nvPr>
            <p:custDataLst>
              <p:tags r:id="rId4"/>
            </p:custDataLst>
          </p:nvPr>
        </p:nvCxnSpPr>
        <p:spPr>
          <a:xfrm>
            <a:off x="525558" y="481263"/>
            <a:ext cx="0" cy="6390257"/>
          </a:xfrm>
          <a:prstGeom prst="line">
            <a:avLst/>
          </a:prstGeom>
          <a:ln w="38100">
            <a:solidFill>
              <a:srgbClr val="192D33"/>
            </a:solidFill>
          </a:ln>
        </p:spPr>
        <p:style>
          <a:lnRef idx="1">
            <a:schemeClr val="accent1"/>
          </a:lnRef>
          <a:fillRef idx="0">
            <a:schemeClr val="accent1"/>
          </a:fillRef>
          <a:effectRef idx="0">
            <a:schemeClr val="accent1"/>
          </a:effectRef>
          <a:fontRef idx="minor">
            <a:schemeClr val="tx1"/>
          </a:fontRef>
        </p:style>
      </p:cxnSp>
      <p:pic>
        <p:nvPicPr>
          <p:cNvPr id="10" name="Image 9" descr="Logo Cellule TICE (technologie de l'information et de la communication au service de l'enseignement)">
            <a:extLst>
              <a:ext uri="{FF2B5EF4-FFF2-40B4-BE49-F238E27FC236}">
                <a16:creationId xmlns:a16="http://schemas.microsoft.com/office/drawing/2014/main" id="{BADCEE02-7791-7330-1640-30A43E529D98}"/>
              </a:ext>
            </a:extLst>
          </p:cNvPr>
          <p:cNvPicPr>
            <a:picLocks noChangeAspect="1"/>
          </p:cNvPicPr>
          <p:nvPr>
            <p:custDataLst>
              <p:tags r:id="rId5"/>
            </p:custDataLst>
          </p:nvPr>
        </p:nvPicPr>
        <p:blipFill>
          <a:blip r:embed="rId19">
            <a:extLst>
              <a:ext uri="{28A0092B-C50C-407E-A947-70E740481C1C}">
                <a14:useLocalDpi xmlns:a14="http://schemas.microsoft.com/office/drawing/2010/main" val="0"/>
              </a:ext>
            </a:extLst>
          </a:blip>
          <a:stretch>
            <a:fillRect/>
          </a:stretch>
        </p:blipFill>
        <p:spPr>
          <a:xfrm>
            <a:off x="5984268" y="6227105"/>
            <a:ext cx="852957" cy="513770"/>
          </a:xfrm>
          <a:prstGeom prst="rect">
            <a:avLst/>
          </a:prstGeom>
        </p:spPr>
      </p:pic>
      <p:pic>
        <p:nvPicPr>
          <p:cNvPr id="12" name="Image 11" descr="Logo UNamur">
            <a:extLst>
              <a:ext uri="{FF2B5EF4-FFF2-40B4-BE49-F238E27FC236}">
                <a16:creationId xmlns:a16="http://schemas.microsoft.com/office/drawing/2014/main" id="{8FFC61DD-4F0A-F6BA-3B0D-68B5655E3C80}"/>
              </a:ext>
            </a:extLst>
          </p:cNvPr>
          <p:cNvPicPr>
            <a:picLocks noChangeAspect="1"/>
          </p:cNvPicPr>
          <p:nvPr>
            <p:custDataLst>
              <p:tags r:id="rId6"/>
            </p:custDataLst>
          </p:nvPr>
        </p:nvPicPr>
        <p:blipFill>
          <a:blip r:embed="rId20">
            <a:extLst>
              <a:ext uri="{28A0092B-C50C-407E-A947-70E740481C1C}">
                <a14:useLocalDpi xmlns:a14="http://schemas.microsoft.com/office/drawing/2010/main" val="0"/>
              </a:ext>
            </a:extLst>
          </a:blip>
          <a:stretch>
            <a:fillRect/>
          </a:stretch>
        </p:blipFill>
        <p:spPr>
          <a:xfrm>
            <a:off x="6990735" y="6148957"/>
            <a:ext cx="590368" cy="670067"/>
          </a:xfrm>
          <a:prstGeom prst="rect">
            <a:avLst/>
          </a:prstGeom>
        </p:spPr>
      </p:pic>
      <p:pic>
        <p:nvPicPr>
          <p:cNvPr id="13" name="Image 12" descr="Financé par l'Union Européenne">
            <a:extLst>
              <a:ext uri="{FF2B5EF4-FFF2-40B4-BE49-F238E27FC236}">
                <a16:creationId xmlns:a16="http://schemas.microsoft.com/office/drawing/2014/main" id="{A6C85027-7884-009C-665C-309224722B80}"/>
              </a:ext>
            </a:extLst>
          </p:cNvPr>
          <p:cNvPicPr>
            <a:picLocks noChangeAspect="1"/>
          </p:cNvPicPr>
          <p:nvPr>
            <p:custDataLst>
              <p:tags r:id="rId7"/>
            </p:custDataLst>
          </p:nvPr>
        </p:nvPicPr>
        <p:blipFill>
          <a:blip r:embed="rId21">
            <a:extLst>
              <a:ext uri="{28A0092B-C50C-407E-A947-70E740481C1C}">
                <a14:useLocalDpi xmlns:a14="http://schemas.microsoft.com/office/drawing/2010/main" val="0"/>
              </a:ext>
            </a:extLst>
          </a:blip>
          <a:stretch>
            <a:fillRect/>
          </a:stretch>
        </p:blipFill>
        <p:spPr>
          <a:xfrm>
            <a:off x="10464742" y="6414868"/>
            <a:ext cx="1681016" cy="410098"/>
          </a:xfrm>
          <a:prstGeom prst="rect">
            <a:avLst/>
          </a:prstGeom>
        </p:spPr>
      </p:pic>
      <p:sp>
        <p:nvSpPr>
          <p:cNvPr id="14" name="ZoneTexte 13">
            <a:extLst>
              <a:ext uri="{FF2B5EF4-FFF2-40B4-BE49-F238E27FC236}">
                <a16:creationId xmlns:a16="http://schemas.microsoft.com/office/drawing/2014/main" id="{CD41BFE5-7460-3C5A-FFCB-69DEE72E06D4}"/>
              </a:ext>
            </a:extLst>
          </p:cNvPr>
          <p:cNvSpPr txBox="1"/>
          <p:nvPr>
            <p:custDataLst>
              <p:tags r:id="rId8"/>
            </p:custDataLst>
          </p:nvPr>
        </p:nvSpPr>
        <p:spPr>
          <a:xfrm>
            <a:off x="9132734" y="5962728"/>
            <a:ext cx="2162782" cy="430887"/>
          </a:xfrm>
          <a:prstGeom prst="rect">
            <a:avLst/>
          </a:prstGeom>
          <a:noFill/>
        </p:spPr>
        <p:txBody>
          <a:bodyPr wrap="square" rtlCol="0">
            <a:spAutoFit/>
          </a:bodyPr>
          <a:lstStyle/>
          <a:p>
            <a:r>
              <a:rPr lang="fr-FR" sz="1100" dirty="0"/>
              <a:t>Clara Depommier</a:t>
            </a:r>
          </a:p>
          <a:p>
            <a:r>
              <a:rPr lang="fr-FR" sz="1100" dirty="0"/>
              <a:t>Clara.depommier@unamur.be</a:t>
            </a:r>
            <a:endParaRPr lang="en-BE" sz="1100" dirty="0"/>
          </a:p>
        </p:txBody>
      </p:sp>
      <p:pic>
        <p:nvPicPr>
          <p:cNvPr id="15" name="Image 14" descr="Licence creative commons CC BY-SA">
            <a:extLst>
              <a:ext uri="{FF2B5EF4-FFF2-40B4-BE49-F238E27FC236}">
                <a16:creationId xmlns:a16="http://schemas.microsoft.com/office/drawing/2014/main" id="{BCD877CD-66B4-B7CE-DB62-B889F6B916C0}"/>
              </a:ext>
            </a:extLst>
          </p:cNvPr>
          <p:cNvPicPr>
            <a:picLocks noChangeAspect="1"/>
          </p:cNvPicPr>
          <p:nvPr>
            <p:custDataLst>
              <p:tags r:id="rId9"/>
            </p:custDataLst>
          </p:nvPr>
        </p:nvPicPr>
        <p:blipFill>
          <a:blip r:embed="rId22">
            <a:extLst>
              <a:ext uri="{28A0092B-C50C-407E-A947-70E740481C1C}">
                <a14:useLocalDpi xmlns:a14="http://schemas.microsoft.com/office/drawing/2010/main" val="0"/>
              </a:ext>
            </a:extLst>
          </a:blip>
          <a:stretch>
            <a:fillRect/>
          </a:stretch>
        </p:blipFill>
        <p:spPr>
          <a:xfrm>
            <a:off x="9231086" y="6393615"/>
            <a:ext cx="1172523" cy="413131"/>
          </a:xfrm>
          <a:prstGeom prst="rect">
            <a:avLst/>
          </a:prstGeom>
        </p:spPr>
      </p:pic>
      <p:pic>
        <p:nvPicPr>
          <p:cNvPr id="18" name="Image 17">
            <a:extLst>
              <a:ext uri="{FF2B5EF4-FFF2-40B4-BE49-F238E27FC236}">
                <a16:creationId xmlns:a16="http://schemas.microsoft.com/office/drawing/2014/main" id="{D152C0B7-A734-D6A7-FD42-1AF410ABC06C}"/>
              </a:ext>
              <a:ext uri="{C183D7F6-B498-43B3-948B-1728B52AA6E4}">
                <adec:decorative xmlns:adec="http://schemas.microsoft.com/office/drawing/2017/decorative" val="1"/>
              </a:ext>
            </a:extLst>
          </p:cNvPr>
          <p:cNvPicPr>
            <a:picLocks noChangeAspect="1"/>
          </p:cNvPicPr>
          <p:nvPr>
            <p:custDataLst>
              <p:tags r:id="rId10"/>
            </p:custDataLst>
          </p:nvPr>
        </p:nvPicPr>
        <p:blipFill>
          <a:blip r:embed="rId23">
            <a:clrChange>
              <a:clrFrom>
                <a:srgbClr val="F2A370"/>
              </a:clrFrom>
              <a:clrTo>
                <a:srgbClr val="F2A370">
                  <a:alpha val="0"/>
                </a:srgbClr>
              </a:clrTo>
            </a:clrChange>
            <a:extLst>
              <a:ext uri="{BEBA8EAE-BF5A-486C-A8C5-ECC9F3942E4B}">
                <a14:imgProps xmlns:a14="http://schemas.microsoft.com/office/drawing/2010/main">
                  <a14:imgLayer r:embed="rId24">
                    <a14:imgEffect>
                      <a14:backgroundRemoval t="2520" b="99204" l="2752" r="98194">
                        <a14:foregroundMark x1="18659" y1="13660" x2="25193" y2="39920"/>
                        <a14:foregroundMark x1="25193" y1="39920" x2="25623" y2="40186"/>
                        <a14:foregroundMark x1="14187" y1="26658" x2="33534" y2="52520"/>
                        <a14:foregroundMark x1="33534" y1="52520" x2="37919" y2="67241"/>
                        <a14:foregroundMark x1="42906" y1="73475" x2="15821" y2="41247"/>
                        <a14:foregroundMark x1="15821" y1="41247" x2="10232" y2="27719"/>
                        <a14:foregroundMark x1="4471" y1="24668" x2="17455" y2="33024"/>
                        <a14:foregroundMark x1="9974" y1="23607" x2="14875" y2="27851"/>
                        <a14:foregroundMark x1="14875" y1="27851" x2="28633" y2="53448"/>
                        <a14:foregroundMark x1="28633" y1="53448" x2="29235" y2="53846"/>
                        <a14:foregroundMark x1="35942" y1="59151" x2="45314" y2="74005"/>
                        <a14:foregroundMark x1="46690" y1="58753" x2="51591" y2="67639"/>
                        <a14:foregroundMark x1="51591" y1="67639" x2="51591" y2="67639"/>
                        <a14:foregroundMark x1="41273" y1="75597" x2="43852" y2="77851"/>
                        <a14:foregroundMark x1="14875" y1="12202" x2="35942" y2="47082"/>
                        <a14:foregroundMark x1="35942" y1="47082" x2="41187" y2="49602"/>
                        <a14:foregroundMark x1="41187" y1="49602" x2="20894" y2="16578"/>
                        <a14:foregroundMark x1="20550" y1="5305" x2="31298" y2="16313"/>
                        <a14:foregroundMark x1="66896" y1="2918" x2="71969" y2="16578"/>
                        <a14:foregroundMark x1="81083" y1="10212" x2="93121" y2="39257"/>
                        <a14:foregroundMark x1="93121" y1="39257" x2="93035" y2="39390"/>
                        <a14:foregroundMark x1="75408" y1="42706" x2="88736" y2="55836"/>
                        <a14:foregroundMark x1="88736" y1="55836" x2="89252" y2="57162"/>
                        <a14:foregroundMark x1="76096" y1="36207" x2="91917" y2="54244"/>
                        <a14:foregroundMark x1="74549" y1="6897" x2="88908" y2="28249"/>
                        <a14:foregroundMark x1="88908" y1="28249" x2="89252" y2="29443"/>
                        <a14:foregroundMark x1="83577" y1="7692" x2="92691" y2="31167"/>
                        <a14:foregroundMark x1="92691" y1="31167" x2="92691" y2="31432"/>
                        <a14:foregroundMark x1="76956" y1="45623" x2="82115" y2="53316"/>
                        <a14:foregroundMark x1="84007" y1="51194" x2="90198" y2="63793"/>
                        <a14:foregroundMark x1="90198" y1="63793" x2="90198" y2="63926"/>
                        <a14:foregroundMark x1="88048" y1="15119" x2="92691" y2="42042"/>
                        <a14:foregroundMark x1="92691" y1="42042" x2="92691" y2="42440"/>
                        <a14:foregroundMark x1="84007" y1="4775" x2="91402" y2="22149"/>
                        <a14:foregroundMark x1="91402" y1="22149" x2="93981" y2="42838"/>
                        <a14:foregroundMark x1="93981" y1="42838" x2="93895" y2="43634"/>
                        <a14:foregroundMark x1="85555" y1="2387" x2="93293" y2="17639"/>
                        <a14:foregroundMark x1="93293" y1="17639" x2="98624" y2="46419"/>
                        <a14:foregroundMark x1="98624" y1="46419" x2="98366" y2="51326"/>
                        <a14:foregroundMark x1="93121" y1="19496" x2="90628" y2="54642"/>
                        <a14:foregroundMark x1="90628" y1="54642" x2="90026" y2="56101"/>
                        <a14:foregroundMark x1="85469" y1="28117" x2="86242" y2="54642"/>
                        <a14:foregroundMark x1="86242" y1="54642" x2="86672" y2="55172"/>
                        <a14:foregroundMark x1="73861" y1="43236" x2="86500" y2="64721"/>
                        <a14:foregroundMark x1="73173" y1="6897" x2="83835" y2="4244"/>
                        <a14:foregroundMark x1="83835" y1="4244" x2="84179" y2="4377"/>
                        <a14:foregroundMark x1="82029" y1="3316" x2="87102" y2="8090"/>
                        <a14:foregroundMark x1="87102" y1="8090" x2="95787" y2="27454"/>
                        <a14:foregroundMark x1="95787" y1="27454" x2="96045" y2="37135"/>
                        <a14:foregroundMark x1="96045" y1="37135" x2="95529" y2="37401"/>
                        <a14:foregroundMark x1="87704" y1="3050" x2="92347" y2="9019"/>
                        <a14:foregroundMark x1="92347" y1="9019" x2="97764" y2="25464"/>
                        <a14:foregroundMark x1="97764" y1="25464" x2="97678" y2="28912"/>
                        <a14:foregroundMark x1="94583" y1="8223" x2="97163" y2="17507"/>
                        <a14:foregroundMark x1="95873" y1="5172" x2="97077" y2="11273"/>
                        <a14:foregroundMark x1="92863" y1="55570" x2="91745" y2="75199"/>
                        <a14:foregroundMark x1="81771" y1="74934" x2="87962" y2="70690"/>
                        <a14:foregroundMark x1="80567" y1="80239" x2="86071" y2="60875"/>
                        <a14:foregroundMark x1="85813" y1="83952" x2="90284" y2="65782"/>
                        <a14:foregroundMark x1="73517" y1="45889" x2="83061" y2="58753"/>
                        <a14:foregroundMark x1="30696" y1="58223" x2="34136" y2="50265"/>
                        <a14:foregroundMark x1="22012" y1="2520" x2="26827" y2="7162"/>
                        <a14:foregroundMark x1="3009" y1="25332" x2="8598" y2="25995"/>
                        <a14:foregroundMark x1="36199" y1="10345" x2="54600" y2="10080"/>
                        <a14:foregroundMark x1="54600" y1="10080" x2="72657" y2="11008"/>
                        <a14:foregroundMark x1="72657" y1="11008" x2="72657" y2="11141"/>
                        <a14:foregroundMark x1="53568" y1="5305" x2="66122" y2="9814"/>
                        <a14:foregroundMark x1="76440" y1="75464" x2="81771" y2="67772"/>
                        <a14:foregroundMark x1="75494" y1="74005" x2="85899" y2="86207"/>
                        <a14:foregroundMark x1="78848" y1="80504" x2="85469" y2="89257"/>
                        <a14:foregroundMark x1="87188" y1="75066" x2="88908" y2="89523"/>
                        <a14:foregroundMark x1="89940" y1="74934" x2="90198" y2="89257"/>
                        <a14:foregroundMark x1="92863" y1="72546" x2="92863" y2="88064"/>
                        <a14:foregroundMark x1="93379" y1="68302" x2="97248" y2="92971"/>
                        <a14:foregroundMark x1="97248" y1="92971" x2="97420" y2="93103"/>
                        <a14:foregroundMark x1="83319" y1="76923" x2="85641" y2="74934"/>
                        <a14:foregroundMark x1="37919" y1="8090" x2="55976" y2="35013"/>
                        <a14:foregroundMark x1="34050" y1="5438" x2="44626" y2="4775"/>
                        <a14:foregroundMark x1="44626" y1="4775" x2="54342" y2="5438"/>
                        <a14:foregroundMark x1="54342" y1="5438" x2="55030" y2="6366"/>
                        <a14:foregroundMark x1="86053" y1="93816" x2="87618" y2="91114"/>
                        <a14:foregroundMark x1="83492" y1="89718" x2="85125" y2="88196"/>
                        <a14:foregroundMark x1="91144" y1="96286" x2="95873" y2="80239"/>
                        <a14:foregroundMark x1="94927" y1="52918" x2="95959" y2="87666"/>
                        <a14:foregroundMark x1="98022" y1="62069" x2="96561" y2="90186"/>
                        <a14:foregroundMark x1="88564" y1="99204" x2="94239" y2="90981"/>
                        <a14:foregroundMark x1="58126" y1="3316" x2="70851" y2="6233"/>
                        <a14:backgroundMark x1="74463" y1="93899" x2="76870" y2="89788"/>
                        <a14:backgroundMark x1="78504" y1="87135" x2="78590" y2="96286"/>
                        <a14:backgroundMark x1="80138" y1="91512" x2="86071" y2="97878"/>
                        <a14:backgroundMark x1="80825" y1="89655" x2="84007" y2="96950"/>
                      </a14:backgroundRemoval>
                    </a14:imgEffect>
                  </a14:imgLayer>
                </a14:imgProps>
              </a:ext>
            </a:extLst>
          </a:blip>
          <a:stretch>
            <a:fillRect/>
          </a:stretch>
        </p:blipFill>
        <p:spPr>
          <a:xfrm>
            <a:off x="8899401" y="-26238"/>
            <a:ext cx="3292599" cy="2134669"/>
          </a:xfrm>
          <a:prstGeom prst="rect">
            <a:avLst/>
          </a:prstGeom>
        </p:spPr>
      </p:pic>
      <p:sp>
        <p:nvSpPr>
          <p:cNvPr id="3" name="Sous-titre 2">
            <a:extLst>
              <a:ext uri="{FF2B5EF4-FFF2-40B4-BE49-F238E27FC236}">
                <a16:creationId xmlns:a16="http://schemas.microsoft.com/office/drawing/2014/main" id="{B8BE377F-F400-C80C-D18C-C00AED1B2EB7}"/>
              </a:ext>
            </a:extLst>
          </p:cNvPr>
          <p:cNvSpPr>
            <a:spLocks noGrp="1"/>
          </p:cNvSpPr>
          <p:nvPr>
            <p:ph type="subTitle" idx="1"/>
            <p:custDataLst>
              <p:tags r:id="rId11"/>
            </p:custDataLst>
          </p:nvPr>
        </p:nvSpPr>
        <p:spPr>
          <a:xfrm>
            <a:off x="818154" y="5469502"/>
            <a:ext cx="4421149" cy="1655762"/>
          </a:xfrm>
        </p:spPr>
        <p:txBody>
          <a:bodyPr>
            <a:normAutofit/>
          </a:bodyPr>
          <a:lstStyle/>
          <a:p>
            <a:pPr algn="l"/>
            <a:r>
              <a:rPr lang="fr-FR" dirty="0">
                <a:solidFill>
                  <a:srgbClr val="E7CBD6"/>
                </a:solidFill>
              </a:rPr>
              <a:t>Clara Depommier</a:t>
            </a:r>
          </a:p>
          <a:p>
            <a:pPr algn="l"/>
            <a:r>
              <a:rPr lang="fr-FR" dirty="0">
                <a:solidFill>
                  <a:srgbClr val="E7CBD6"/>
                </a:solidFill>
              </a:rPr>
              <a:t>Open Learning Days 2025</a:t>
            </a:r>
          </a:p>
          <a:p>
            <a:pPr algn="l"/>
            <a:r>
              <a:rPr lang="fr-FR" dirty="0">
                <a:solidFill>
                  <a:srgbClr val="E7CBD6"/>
                </a:solidFill>
              </a:rPr>
              <a:t>21 mars</a:t>
            </a:r>
            <a:endParaRPr lang="fr-BE" dirty="0">
              <a:solidFill>
                <a:srgbClr val="E7CBD6"/>
              </a:solidFill>
            </a:endParaRPr>
          </a:p>
        </p:txBody>
      </p:sp>
      <p:pic>
        <p:nvPicPr>
          <p:cNvPr id="16" name="Image 15">
            <a:extLst>
              <a:ext uri="{FF2B5EF4-FFF2-40B4-BE49-F238E27FC236}">
                <a16:creationId xmlns:a16="http://schemas.microsoft.com/office/drawing/2014/main" id="{BF0717EB-6E30-923E-7643-09BE0DF2482E}"/>
              </a:ext>
              <a:ext uri="{C183D7F6-B498-43B3-948B-1728B52AA6E4}">
                <adec:decorative xmlns:adec="http://schemas.microsoft.com/office/drawing/2017/decorative" val="1"/>
              </a:ext>
            </a:extLst>
          </p:cNvPr>
          <p:cNvPicPr>
            <a:picLocks noChangeAspect="1"/>
          </p:cNvPicPr>
          <p:nvPr>
            <p:custDataLst>
              <p:tags r:id="rId12"/>
            </p:custDataLst>
          </p:nvPr>
        </p:nvPicPr>
        <p:blipFill>
          <a:blip r:embed="rId25">
            <a:extLst>
              <a:ext uri="{28A0092B-C50C-407E-A947-70E740481C1C}">
                <a14:useLocalDpi xmlns:a14="http://schemas.microsoft.com/office/drawing/2010/main" val="0"/>
              </a:ext>
            </a:extLst>
          </a:blip>
          <a:stretch>
            <a:fillRect/>
          </a:stretch>
        </p:blipFill>
        <p:spPr>
          <a:xfrm>
            <a:off x="7803030" y="6074499"/>
            <a:ext cx="1172524" cy="744525"/>
          </a:xfrm>
          <a:prstGeom prst="rect">
            <a:avLst/>
          </a:prstGeom>
        </p:spPr>
      </p:pic>
      <p:sp>
        <p:nvSpPr>
          <p:cNvPr id="4" name="ZoneTexte 3">
            <a:extLst>
              <a:ext uri="{FF2B5EF4-FFF2-40B4-BE49-F238E27FC236}">
                <a16:creationId xmlns:a16="http://schemas.microsoft.com/office/drawing/2014/main" id="{9014016A-B05A-A720-BA76-0C73F41AC7A5}"/>
              </a:ext>
            </a:extLst>
          </p:cNvPr>
          <p:cNvSpPr txBox="1"/>
          <p:nvPr>
            <p:custDataLst>
              <p:tags r:id="rId13"/>
            </p:custDataLst>
          </p:nvPr>
        </p:nvSpPr>
        <p:spPr>
          <a:xfrm>
            <a:off x="727820" y="4040057"/>
            <a:ext cx="4614914" cy="923330"/>
          </a:xfrm>
          <a:prstGeom prst="rect">
            <a:avLst/>
          </a:prstGeom>
          <a:noFill/>
        </p:spPr>
        <p:txBody>
          <a:bodyPr wrap="square" rtlCol="0">
            <a:spAutoFit/>
          </a:bodyPr>
          <a:lstStyle/>
          <a:p>
            <a:r>
              <a:rPr lang="fr-FR" i="1" dirty="0">
                <a:solidFill>
                  <a:srgbClr val="E7CBD6"/>
                </a:solidFill>
              </a:rPr>
              <a:t>Ce support de présentation respecte autant que possible les principes conducteurs repris dans la formation </a:t>
            </a:r>
            <a:endParaRPr lang="fr-BE" i="1" dirty="0">
              <a:solidFill>
                <a:srgbClr val="E7CBD6"/>
              </a:solidFill>
            </a:endParaRPr>
          </a:p>
        </p:txBody>
      </p:sp>
      <p:sp>
        <p:nvSpPr>
          <p:cNvPr id="25" name="ZoneTexte 24">
            <a:extLst>
              <a:ext uri="{FF2B5EF4-FFF2-40B4-BE49-F238E27FC236}">
                <a16:creationId xmlns:a16="http://schemas.microsoft.com/office/drawing/2014/main" id="{3E6C489E-8229-6F44-F5DB-00623D04DD55}"/>
              </a:ext>
            </a:extLst>
          </p:cNvPr>
          <p:cNvSpPr txBox="1"/>
          <p:nvPr>
            <p:custDataLst>
              <p:tags r:id="rId14"/>
            </p:custDataLst>
          </p:nvPr>
        </p:nvSpPr>
        <p:spPr>
          <a:xfrm>
            <a:off x="5867411" y="4835672"/>
            <a:ext cx="6278348" cy="1077218"/>
          </a:xfrm>
          <a:prstGeom prst="rect">
            <a:avLst/>
          </a:prstGeom>
          <a:solidFill>
            <a:schemeClr val="bg1">
              <a:alpha val="44000"/>
            </a:schemeClr>
          </a:solidFill>
        </p:spPr>
        <p:txBody>
          <a:bodyPr wrap="square">
            <a:spAutoFit/>
          </a:bodyPr>
          <a:lstStyle/>
          <a:p>
            <a:r>
              <a:rPr lang="fr-FR" sz="1600" b="1" dirty="0"/>
              <a:t>Pour citer cette ressource :</a:t>
            </a:r>
          </a:p>
          <a:p>
            <a:r>
              <a:rPr lang="fr-FR" sz="1600" dirty="0"/>
              <a:t>Depommier, C. (2025). Déconstruire les mythes autour de l’accessibilité et sur la conception universelle des apprentissages. Université de Namur. CC BY SA.</a:t>
            </a:r>
            <a:endParaRPr lang="fr-FR" sz="1800" dirty="0"/>
          </a:p>
        </p:txBody>
      </p:sp>
    </p:spTree>
    <p:extLst>
      <p:ext uri="{BB962C8B-B14F-4D97-AF65-F5344CB8AC3E}">
        <p14:creationId xmlns:p14="http://schemas.microsoft.com/office/powerpoint/2010/main" val="3478570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055F6-A3AC-1479-A21D-D7F7D5284E02}"/>
            </a:ext>
          </a:extLst>
        </p:cNvPr>
        <p:cNvGrpSpPr/>
        <p:nvPr/>
      </p:nvGrpSpPr>
      <p:grpSpPr>
        <a:xfrm>
          <a:off x="0" y="0"/>
          <a:ext cx="0" cy="0"/>
          <a:chOff x="0" y="0"/>
          <a:chExt cx="0" cy="0"/>
        </a:xfrm>
      </p:grpSpPr>
      <p:sp>
        <p:nvSpPr>
          <p:cNvPr id="12" name="Titre 11">
            <a:extLst>
              <a:ext uri="{FF2B5EF4-FFF2-40B4-BE49-F238E27FC236}">
                <a16:creationId xmlns:a16="http://schemas.microsoft.com/office/drawing/2014/main" id="{785D6F64-5265-C04A-C6BD-277505857293}"/>
              </a:ext>
            </a:extLst>
          </p:cNvPr>
          <p:cNvSpPr>
            <a:spLocks noGrp="1"/>
          </p:cNvSpPr>
          <p:nvPr>
            <p:ph type="title"/>
            <p:custDataLst>
              <p:tags r:id="rId1"/>
            </p:custDataLst>
          </p:nvPr>
        </p:nvSpPr>
        <p:spPr/>
        <p:txBody>
          <a:bodyPr/>
          <a:lstStyle/>
          <a:p>
            <a:r>
              <a:rPr lang="fr-FR" dirty="0"/>
              <a:t>Approche intégrative</a:t>
            </a:r>
            <a:endParaRPr lang="fr-BE" dirty="0"/>
          </a:p>
        </p:txBody>
      </p:sp>
      <p:sp>
        <p:nvSpPr>
          <p:cNvPr id="7" name="Espace réservé du pied de page 6">
            <a:extLst>
              <a:ext uri="{FF2B5EF4-FFF2-40B4-BE49-F238E27FC236}">
                <a16:creationId xmlns:a16="http://schemas.microsoft.com/office/drawing/2014/main" id="{A1CB4534-9CAE-329E-8A2A-D3628610125A}"/>
              </a:ext>
            </a:extLst>
          </p:cNvPr>
          <p:cNvSpPr>
            <a:spLocks noGrp="1"/>
          </p:cNvSpPr>
          <p:nvPr>
            <p:ph type="ftr" sz="quarter" idx="11"/>
            <p:custDataLst>
              <p:tags r:id="rId2"/>
            </p:custDataLst>
          </p:nvPr>
        </p:nvSpPr>
        <p:spPr/>
        <p:txBody>
          <a:bodyPr/>
          <a:lstStyle/>
          <a:p>
            <a:r>
              <a:rPr lang="fr-BE"/>
              <a:t>Open learning days - déconstruire les mythes</a:t>
            </a:r>
          </a:p>
        </p:txBody>
      </p:sp>
      <p:sp>
        <p:nvSpPr>
          <p:cNvPr id="11" name="Espace réservé du numéro de diapositive 10">
            <a:extLst>
              <a:ext uri="{FF2B5EF4-FFF2-40B4-BE49-F238E27FC236}">
                <a16:creationId xmlns:a16="http://schemas.microsoft.com/office/drawing/2014/main" id="{FA4A93AA-994E-AD8C-DF5E-E2C83973F0B4}"/>
              </a:ext>
            </a:extLst>
          </p:cNvPr>
          <p:cNvSpPr>
            <a:spLocks noGrp="1"/>
          </p:cNvSpPr>
          <p:nvPr>
            <p:ph type="sldNum" sz="quarter" idx="12"/>
            <p:custDataLst>
              <p:tags r:id="rId3"/>
            </p:custDataLst>
          </p:nvPr>
        </p:nvSpPr>
        <p:spPr/>
        <p:txBody>
          <a:bodyPr/>
          <a:lstStyle/>
          <a:p>
            <a:fld id="{CAD1B4B1-535F-418A-A33C-1017205F9568}" type="slidenum">
              <a:rPr lang="fr-BE" smtClean="0"/>
              <a:t>10</a:t>
            </a:fld>
            <a:endParaRPr lang="fr-BE"/>
          </a:p>
        </p:txBody>
      </p:sp>
      <p:sp>
        <p:nvSpPr>
          <p:cNvPr id="3" name="ZoneTexte 2">
            <a:extLst>
              <a:ext uri="{FF2B5EF4-FFF2-40B4-BE49-F238E27FC236}">
                <a16:creationId xmlns:a16="http://schemas.microsoft.com/office/drawing/2014/main" id="{3749CF25-8396-69F6-E143-974C9F648199}"/>
              </a:ext>
            </a:extLst>
          </p:cNvPr>
          <p:cNvSpPr txBox="1"/>
          <p:nvPr>
            <p:custDataLst>
              <p:tags r:id="rId4"/>
            </p:custDataLst>
          </p:nvPr>
        </p:nvSpPr>
        <p:spPr>
          <a:xfrm rot="2030024">
            <a:off x="188279" y="3681444"/>
            <a:ext cx="1156279" cy="369332"/>
          </a:xfrm>
          <a:prstGeom prst="rect">
            <a:avLst/>
          </a:prstGeom>
          <a:noFill/>
        </p:spPr>
        <p:txBody>
          <a:bodyPr wrap="none" rtlCol="0">
            <a:spAutoFit/>
          </a:bodyPr>
          <a:lstStyle/>
          <a:p>
            <a:r>
              <a:rPr lang="fr-FR" dirty="0"/>
              <a:t>Daltonien</a:t>
            </a:r>
            <a:endParaRPr lang="fr-BE" dirty="0"/>
          </a:p>
        </p:txBody>
      </p:sp>
      <p:pic>
        <p:nvPicPr>
          <p:cNvPr id="4" name="Graphique 3" descr="Personne portant un pull">
            <a:extLst>
              <a:ext uri="{FF2B5EF4-FFF2-40B4-BE49-F238E27FC236}">
                <a16:creationId xmlns:a16="http://schemas.microsoft.com/office/drawing/2014/main" id="{D7CCA7C2-54A3-6E46-ED8B-E50C6714F011}"/>
              </a:ext>
            </a:extLst>
          </p:cNvPr>
          <p:cNvPicPr>
            <a:picLocks noChangeAspect="1"/>
          </p:cNvPicPr>
          <p:nvPr>
            <p:custDataLst>
              <p:tags r:id="rId5"/>
            </p:custDataLst>
          </p:nvPr>
        </p:nvPicPr>
        <p:blipFill>
          <a:blip r:embed="rId14">
            <a:extLst>
              <a:ext uri="{96DAC541-7B7A-43D3-8B79-37D633B846F1}">
                <asvg:svgBlip xmlns:asvg="http://schemas.microsoft.com/office/drawing/2016/SVG/main" r:embed="rId15"/>
              </a:ext>
            </a:extLst>
          </a:blip>
          <a:stretch>
            <a:fillRect/>
          </a:stretch>
        </p:blipFill>
        <p:spPr>
          <a:xfrm>
            <a:off x="1099946" y="3513853"/>
            <a:ext cx="1623868" cy="2314617"/>
          </a:xfrm>
          <a:prstGeom prst="rect">
            <a:avLst/>
          </a:prstGeom>
        </p:spPr>
      </p:pic>
      <p:pic>
        <p:nvPicPr>
          <p:cNvPr id="5" name="Graphique 4" descr="Marquage contour">
            <a:extLst>
              <a:ext uri="{FF2B5EF4-FFF2-40B4-BE49-F238E27FC236}">
                <a16:creationId xmlns:a16="http://schemas.microsoft.com/office/drawing/2014/main" id="{180A655B-57C8-2714-D2D3-DBD3705550D4}"/>
              </a:ext>
            </a:extLst>
          </p:cNvPr>
          <p:cNvPicPr>
            <a:picLocks noChangeAspect="1"/>
          </p:cNvPicPr>
          <p:nvPr>
            <p:custDataLst>
              <p:tags r:id="rId6"/>
            </p:custDataLst>
          </p:nvPr>
        </p:nvPicPr>
        <p:blipFill>
          <a:blip r:embed="rId16">
            <a:extLst>
              <a:ext uri="{96DAC541-7B7A-43D3-8B79-37D633B846F1}">
                <asvg:svgBlip xmlns:asvg="http://schemas.microsoft.com/office/drawing/2016/SVG/main" r:embed="rId17"/>
              </a:ext>
            </a:extLst>
          </a:blip>
          <a:stretch>
            <a:fillRect/>
          </a:stretch>
        </p:blipFill>
        <p:spPr>
          <a:xfrm rot="10193154">
            <a:off x="-149529" y="3012541"/>
            <a:ext cx="2001125" cy="2001125"/>
          </a:xfrm>
          <a:prstGeom prst="rect">
            <a:avLst/>
          </a:prstGeom>
        </p:spPr>
      </p:pic>
      <p:pic>
        <p:nvPicPr>
          <p:cNvPr id="6" name="Picture 4">
            <a:extLst>
              <a:ext uri="{FF2B5EF4-FFF2-40B4-BE49-F238E27FC236}">
                <a16:creationId xmlns:a16="http://schemas.microsoft.com/office/drawing/2014/main" id="{7DDAA473-F986-4592-D688-D7E4922F53E3}"/>
              </a:ext>
            </a:extLst>
          </p:cNvPr>
          <p:cNvPicPr>
            <a:picLocks noChangeAspect="1" noChangeArrowheads="1"/>
          </p:cNvPicPr>
          <p:nvPr>
            <p:custDataLst>
              <p:tags r:id="rId7"/>
            </p:custDataLst>
          </p:nvPr>
        </p:nvPicPr>
        <p:blipFill>
          <a:blip r:embed="rId18">
            <a:extLst>
              <a:ext uri="{28A0092B-C50C-407E-A947-70E740481C1C}">
                <a14:useLocalDpi xmlns:a14="http://schemas.microsoft.com/office/drawing/2010/main" val="0"/>
              </a:ext>
            </a:extLst>
          </a:blip>
          <a:srcRect/>
          <a:stretch>
            <a:fillRect/>
          </a:stretch>
        </p:blipFill>
        <p:spPr bwMode="auto">
          <a:xfrm>
            <a:off x="5052684" y="1408899"/>
            <a:ext cx="1871254" cy="2592615"/>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B09DA3E-9C03-0A61-B981-E89CE117E736}"/>
              </a:ext>
            </a:extLst>
          </p:cNvPr>
          <p:cNvPicPr>
            <a:picLocks noChangeAspect="1" noChangeArrowheads="1"/>
          </p:cNvPicPr>
          <p:nvPr>
            <p:custDataLst>
              <p:tags r:id="rId8"/>
            </p:custDataLst>
          </p:nvPr>
        </p:nvPicPr>
        <p:blipFill>
          <a:blip r:embed="rId19">
            <a:extLst>
              <a:ext uri="{28A0092B-C50C-407E-A947-70E740481C1C}">
                <a14:useLocalDpi xmlns:a14="http://schemas.microsoft.com/office/drawing/2010/main" val="0"/>
              </a:ext>
            </a:extLst>
          </a:blip>
          <a:srcRect/>
          <a:stretch>
            <a:fillRect/>
          </a:stretch>
        </p:blipFill>
        <p:spPr bwMode="auto">
          <a:xfrm>
            <a:off x="2779825" y="1543792"/>
            <a:ext cx="1653015" cy="2422638"/>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196" name="Picture 4" descr="Gallery | Rubik's cube for blind people | Hackaday.io">
            <a:extLst>
              <a:ext uri="{FF2B5EF4-FFF2-40B4-BE49-F238E27FC236}">
                <a16:creationId xmlns:a16="http://schemas.microsoft.com/office/drawing/2014/main" id="{3751EBEE-8406-4655-9E91-BCF2D6657735}"/>
              </a:ext>
            </a:extLst>
          </p:cNvPr>
          <p:cNvPicPr>
            <a:picLocks noChangeAspect="1" noChangeArrowheads="1"/>
          </p:cNvPicPr>
          <p:nvPr>
            <p:custDataLst>
              <p:tags r:id="rId9"/>
            </p:custDataLst>
          </p:nvPr>
        </p:nvPicPr>
        <p:blipFill>
          <a:blip r:embed="rId20">
            <a:extLst>
              <a:ext uri="{28A0092B-C50C-407E-A947-70E740481C1C}">
                <a14:useLocalDpi xmlns:a14="http://schemas.microsoft.com/office/drawing/2010/main" val="0"/>
              </a:ext>
            </a:extLst>
          </a:blip>
          <a:srcRect/>
          <a:stretch>
            <a:fillRect/>
          </a:stretch>
        </p:blipFill>
        <p:spPr bwMode="auto">
          <a:xfrm>
            <a:off x="5123951" y="4200330"/>
            <a:ext cx="1709170" cy="1628140"/>
          </a:xfrm>
          <a:prstGeom prst="roundRect">
            <a:avLst/>
          </a:prstGeom>
          <a:noFill/>
          <a:extLst>
            <a:ext uri="{909E8E84-426E-40DD-AFC4-6F175D3DCCD1}">
              <a14:hiddenFill xmlns:a14="http://schemas.microsoft.com/office/drawing/2010/main">
                <a:solidFill>
                  <a:srgbClr val="FFFFFF"/>
                </a:solidFill>
              </a14:hiddenFill>
            </a:ext>
          </a:extLst>
        </p:spPr>
      </p:pic>
      <p:pic>
        <p:nvPicPr>
          <p:cNvPr id="9" name="Picture 4" descr="Optimal solutions for Rubik's Cube - Wikipedia">
            <a:extLst>
              <a:ext uri="{FF2B5EF4-FFF2-40B4-BE49-F238E27FC236}">
                <a16:creationId xmlns:a16="http://schemas.microsoft.com/office/drawing/2014/main" id="{20E1D439-8312-9844-7C50-2B63DE06A49D}"/>
              </a:ext>
            </a:extLst>
          </p:cNvPr>
          <p:cNvPicPr>
            <a:picLocks noChangeAspect="1" noChangeArrowheads="1"/>
          </p:cNvPicPr>
          <p:nvPr>
            <p:custDataLst>
              <p:tags r:id="rId10"/>
            </p:custDataLst>
          </p:nvPr>
        </p:nvPicPr>
        <p:blipFill>
          <a:blip r:embed="rId21">
            <a:extLst>
              <a:ext uri="{28A0092B-C50C-407E-A947-70E740481C1C}">
                <a14:useLocalDpi xmlns:a14="http://schemas.microsoft.com/office/drawing/2010/main" val="0"/>
              </a:ext>
            </a:extLst>
          </a:blip>
          <a:srcRect/>
          <a:stretch>
            <a:fillRect/>
          </a:stretch>
        </p:blipFill>
        <p:spPr bwMode="auto">
          <a:xfrm>
            <a:off x="2914092" y="4423159"/>
            <a:ext cx="1299743" cy="1299743"/>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BE655274-E788-CD4F-274C-BA39FC62D7BE}"/>
              </a:ext>
            </a:extLst>
          </p:cNvPr>
          <p:cNvSpPr txBox="1"/>
          <p:nvPr>
            <p:custDataLst>
              <p:tags r:id="rId11"/>
            </p:custDataLst>
          </p:nvPr>
        </p:nvSpPr>
        <p:spPr>
          <a:xfrm>
            <a:off x="7697337" y="2852382"/>
            <a:ext cx="4114800" cy="1754326"/>
          </a:xfrm>
          <a:prstGeom prst="rect">
            <a:avLst/>
          </a:prstGeom>
          <a:noFill/>
        </p:spPr>
        <p:txBody>
          <a:bodyPr wrap="square" rtlCol="0">
            <a:spAutoFit/>
          </a:bodyPr>
          <a:lstStyle/>
          <a:p>
            <a:r>
              <a:rPr lang="fr-FR" dirty="0"/>
              <a:t>Dans ce nouveau scénario, l’Individu est intégré à la norme : </a:t>
            </a:r>
          </a:p>
          <a:p>
            <a:endParaRPr lang="fr-FR" dirty="0"/>
          </a:p>
          <a:p>
            <a:pPr marL="285750" indent="-285750">
              <a:buFont typeface="Wingdings" panose="05000000000000000000" pitchFamily="2" charset="2"/>
              <a:buChar char="Ø"/>
            </a:pPr>
            <a:r>
              <a:rPr lang="fr-FR" dirty="0"/>
              <a:t>Démarche de Compensation</a:t>
            </a:r>
          </a:p>
          <a:p>
            <a:pPr marL="285750" indent="-285750">
              <a:buFont typeface="Wingdings" panose="05000000000000000000" pitchFamily="2" charset="2"/>
              <a:buChar char="Ø"/>
            </a:pPr>
            <a:r>
              <a:rPr lang="fr-FR" dirty="0"/>
              <a:t>Démarche d’Adaptation</a:t>
            </a:r>
          </a:p>
          <a:p>
            <a:pPr marL="285750" indent="-285750">
              <a:buFont typeface="Wingdings" panose="05000000000000000000" pitchFamily="2" charset="2"/>
              <a:buChar char="Ø"/>
            </a:pPr>
            <a:r>
              <a:rPr lang="fr-FR" dirty="0"/>
              <a:t>L’apprentissage est individualisé</a:t>
            </a:r>
            <a:endParaRPr lang="fr-BE" dirty="0"/>
          </a:p>
        </p:txBody>
      </p:sp>
      <p:sp>
        <p:nvSpPr>
          <p:cNvPr id="2" name="ZoneTexte 1">
            <a:extLst>
              <a:ext uri="{FF2B5EF4-FFF2-40B4-BE49-F238E27FC236}">
                <a16:creationId xmlns:a16="http://schemas.microsoft.com/office/drawing/2014/main" id="{FA296F35-B1BE-1ED7-EA6F-107518934D64}"/>
              </a:ext>
            </a:extLst>
          </p:cNvPr>
          <p:cNvSpPr txBox="1"/>
          <p:nvPr/>
        </p:nvSpPr>
        <p:spPr>
          <a:xfrm>
            <a:off x="8704545" y="6417991"/>
            <a:ext cx="2303066" cy="307777"/>
          </a:xfrm>
          <a:prstGeom prst="rect">
            <a:avLst/>
          </a:prstGeom>
          <a:noFill/>
        </p:spPr>
        <p:txBody>
          <a:bodyPr wrap="none" rtlCol="0">
            <a:spAutoFit/>
          </a:bodyPr>
          <a:lstStyle/>
          <a:p>
            <a:r>
              <a:rPr lang="fr-FR" sz="1400" dirty="0">
                <a:solidFill>
                  <a:schemeClr val="bg1">
                    <a:lumMod val="50000"/>
                  </a:schemeClr>
                </a:solidFill>
              </a:rPr>
              <a:t>Illustration </a:t>
            </a:r>
            <a:r>
              <a:rPr lang="fr-FR" sz="1400" dirty="0" err="1">
                <a:solidFill>
                  <a:schemeClr val="bg1">
                    <a:lumMod val="50000"/>
                  </a:schemeClr>
                </a:solidFill>
              </a:rPr>
              <a:t>from</a:t>
            </a:r>
            <a:r>
              <a:rPr lang="fr-FR" sz="1400" dirty="0">
                <a:solidFill>
                  <a:schemeClr val="bg1">
                    <a:lumMod val="50000"/>
                  </a:schemeClr>
                </a:solidFill>
              </a:rPr>
              <a:t> </a:t>
            </a:r>
            <a:r>
              <a:rPr lang="fr-BE" sz="1400" b="1" i="0" dirty="0">
                <a:solidFill>
                  <a:schemeClr val="bg1">
                    <a:lumMod val="50000"/>
                  </a:schemeClr>
                </a:solidFill>
                <a:effectLst/>
                <a:latin typeface="Roboto" panose="02000000000000000000" pitchFamily="2" charset="0"/>
              </a:rPr>
              <a:t>CRISPESH</a:t>
            </a:r>
            <a:endParaRPr lang="fr-BE" sz="1400" dirty="0">
              <a:solidFill>
                <a:schemeClr val="bg1">
                  <a:lumMod val="50000"/>
                </a:schemeClr>
              </a:solidFill>
            </a:endParaRPr>
          </a:p>
        </p:txBody>
      </p:sp>
    </p:spTree>
    <p:extLst>
      <p:ext uri="{BB962C8B-B14F-4D97-AF65-F5344CB8AC3E}">
        <p14:creationId xmlns:p14="http://schemas.microsoft.com/office/powerpoint/2010/main" val="2993614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500"/>
                                        <p:tgtEl>
                                          <p:spTgt spid="81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3">
            <a:extLst>
              <a:ext uri="{FF2B5EF4-FFF2-40B4-BE49-F238E27FC236}">
                <a16:creationId xmlns:a16="http://schemas.microsoft.com/office/drawing/2014/main" id="{7101CD1A-A7A2-97B4-4D55-DDF5695FE34B}"/>
              </a:ext>
            </a:extLst>
          </p:cNvPr>
          <p:cNvSpPr>
            <a:spLocks noGrp="1"/>
          </p:cNvSpPr>
          <p:nvPr>
            <p:ph type="title"/>
            <p:custDataLst>
              <p:tags r:id="rId1"/>
            </p:custDataLst>
          </p:nvPr>
        </p:nvSpPr>
        <p:spPr/>
        <p:txBody>
          <a:bodyPr/>
          <a:lstStyle/>
          <a:p>
            <a:r>
              <a:rPr lang="fr-FR" dirty="0"/>
              <a:t>Approche inclusive</a:t>
            </a:r>
            <a:endParaRPr lang="fr-BE" dirty="0"/>
          </a:p>
        </p:txBody>
      </p:sp>
      <p:sp>
        <p:nvSpPr>
          <p:cNvPr id="10" name="Espace réservé du pied de page 9">
            <a:extLst>
              <a:ext uri="{FF2B5EF4-FFF2-40B4-BE49-F238E27FC236}">
                <a16:creationId xmlns:a16="http://schemas.microsoft.com/office/drawing/2014/main" id="{0AAF8328-9976-EBEB-418A-6857A01EB761}"/>
              </a:ext>
            </a:extLst>
          </p:cNvPr>
          <p:cNvSpPr>
            <a:spLocks noGrp="1"/>
          </p:cNvSpPr>
          <p:nvPr>
            <p:ph type="ftr" sz="quarter" idx="11"/>
            <p:custDataLst>
              <p:tags r:id="rId2"/>
            </p:custDataLst>
          </p:nvPr>
        </p:nvSpPr>
        <p:spPr/>
        <p:txBody>
          <a:bodyPr/>
          <a:lstStyle/>
          <a:p>
            <a:r>
              <a:rPr lang="fr-BE"/>
              <a:t>Open learning days - déconstruire les mythes</a:t>
            </a:r>
          </a:p>
        </p:txBody>
      </p:sp>
      <p:sp>
        <p:nvSpPr>
          <p:cNvPr id="12" name="Espace réservé du numéro de diapositive 11">
            <a:extLst>
              <a:ext uri="{FF2B5EF4-FFF2-40B4-BE49-F238E27FC236}">
                <a16:creationId xmlns:a16="http://schemas.microsoft.com/office/drawing/2014/main" id="{6419918A-9C1C-A772-62B6-7A8D58E0F573}"/>
              </a:ext>
            </a:extLst>
          </p:cNvPr>
          <p:cNvSpPr>
            <a:spLocks noGrp="1"/>
          </p:cNvSpPr>
          <p:nvPr>
            <p:ph type="sldNum" sz="quarter" idx="12"/>
            <p:custDataLst>
              <p:tags r:id="rId3"/>
            </p:custDataLst>
          </p:nvPr>
        </p:nvSpPr>
        <p:spPr/>
        <p:txBody>
          <a:bodyPr/>
          <a:lstStyle/>
          <a:p>
            <a:fld id="{CAD1B4B1-535F-418A-A33C-1017205F9568}" type="slidenum">
              <a:rPr lang="fr-BE" smtClean="0"/>
              <a:t>11</a:t>
            </a:fld>
            <a:endParaRPr lang="fr-BE"/>
          </a:p>
        </p:txBody>
      </p:sp>
      <p:sp>
        <p:nvSpPr>
          <p:cNvPr id="3" name="ZoneTexte 2">
            <a:extLst>
              <a:ext uri="{FF2B5EF4-FFF2-40B4-BE49-F238E27FC236}">
                <a16:creationId xmlns:a16="http://schemas.microsoft.com/office/drawing/2014/main" id="{6FF1561C-1CA8-AFD3-E648-F48047827A53}"/>
              </a:ext>
            </a:extLst>
          </p:cNvPr>
          <p:cNvSpPr txBox="1"/>
          <p:nvPr>
            <p:custDataLst>
              <p:tags r:id="rId4"/>
            </p:custDataLst>
          </p:nvPr>
        </p:nvSpPr>
        <p:spPr>
          <a:xfrm rot="2030024">
            <a:off x="255619" y="4710974"/>
            <a:ext cx="1156279" cy="369332"/>
          </a:xfrm>
          <a:prstGeom prst="rect">
            <a:avLst/>
          </a:prstGeom>
          <a:noFill/>
        </p:spPr>
        <p:txBody>
          <a:bodyPr wrap="none" rtlCol="0">
            <a:spAutoFit/>
          </a:bodyPr>
          <a:lstStyle/>
          <a:p>
            <a:r>
              <a:rPr lang="fr-FR" dirty="0"/>
              <a:t>Daltonien</a:t>
            </a:r>
            <a:endParaRPr lang="fr-BE" dirty="0"/>
          </a:p>
        </p:txBody>
      </p:sp>
      <p:pic>
        <p:nvPicPr>
          <p:cNvPr id="4" name="Graphique 3" descr="Personne portant un pull">
            <a:extLst>
              <a:ext uri="{FF2B5EF4-FFF2-40B4-BE49-F238E27FC236}">
                <a16:creationId xmlns:a16="http://schemas.microsoft.com/office/drawing/2014/main" id="{83BC6086-A7EE-3048-5392-74B930D37D5D}"/>
              </a:ext>
            </a:extLst>
          </p:cNvPr>
          <p:cNvPicPr>
            <a:picLocks noChangeAspect="1"/>
          </p:cNvPicPr>
          <p:nvPr>
            <p:custDataLst>
              <p:tags r:id="rId5"/>
            </p:custDataLst>
          </p:nvPr>
        </p:nvPicPr>
        <p:blipFill>
          <a:blip r:embed="rId16">
            <a:extLst>
              <a:ext uri="{96DAC541-7B7A-43D3-8B79-37D633B846F1}">
                <asvg:svgBlip xmlns:asvg="http://schemas.microsoft.com/office/drawing/2016/SVG/main" r:embed="rId17"/>
              </a:ext>
            </a:extLst>
          </a:blip>
          <a:stretch>
            <a:fillRect/>
          </a:stretch>
        </p:blipFill>
        <p:spPr>
          <a:xfrm>
            <a:off x="1167286" y="4543383"/>
            <a:ext cx="1623868" cy="2314617"/>
          </a:xfrm>
          <a:prstGeom prst="rect">
            <a:avLst/>
          </a:prstGeom>
        </p:spPr>
      </p:pic>
      <p:pic>
        <p:nvPicPr>
          <p:cNvPr id="5" name="Graphique 4" descr="Marquage contour">
            <a:extLst>
              <a:ext uri="{FF2B5EF4-FFF2-40B4-BE49-F238E27FC236}">
                <a16:creationId xmlns:a16="http://schemas.microsoft.com/office/drawing/2014/main" id="{400C42C2-634D-D7DE-434F-A33FABD99D99}"/>
              </a:ext>
            </a:extLst>
          </p:cNvPr>
          <p:cNvPicPr>
            <a:picLocks noChangeAspect="1"/>
          </p:cNvPicPr>
          <p:nvPr>
            <p:custDataLst>
              <p:tags r:id="rId6"/>
            </p:custDataLst>
          </p:nvPr>
        </p:nvPicPr>
        <p:blipFill>
          <a:blip r:embed="rId18">
            <a:extLst>
              <a:ext uri="{96DAC541-7B7A-43D3-8B79-37D633B846F1}">
                <asvg:svgBlip xmlns:asvg="http://schemas.microsoft.com/office/drawing/2016/SVG/main" r:embed="rId19"/>
              </a:ext>
            </a:extLst>
          </a:blip>
          <a:stretch>
            <a:fillRect/>
          </a:stretch>
        </p:blipFill>
        <p:spPr>
          <a:xfrm rot="10193154">
            <a:off x="-82189" y="4042071"/>
            <a:ext cx="2001125" cy="2001125"/>
          </a:xfrm>
          <a:prstGeom prst="rect">
            <a:avLst/>
          </a:prstGeom>
        </p:spPr>
      </p:pic>
      <p:pic>
        <p:nvPicPr>
          <p:cNvPr id="6" name="Picture 4">
            <a:extLst>
              <a:ext uri="{FF2B5EF4-FFF2-40B4-BE49-F238E27FC236}">
                <a16:creationId xmlns:a16="http://schemas.microsoft.com/office/drawing/2014/main" id="{158B8CFB-503E-AE1C-6D7A-E56355736582}"/>
              </a:ext>
            </a:extLst>
          </p:cNvPr>
          <p:cNvPicPr>
            <a:picLocks noChangeAspect="1" noChangeArrowheads="1"/>
          </p:cNvPicPr>
          <p:nvPr>
            <p:custDataLst>
              <p:tags r:id="rId7"/>
            </p:custDataLst>
          </p:nvPr>
        </p:nvPicPr>
        <p:blipFill>
          <a:blip r:embed="rId20">
            <a:extLst>
              <a:ext uri="{28A0092B-C50C-407E-A947-70E740481C1C}">
                <a14:useLocalDpi xmlns:a14="http://schemas.microsoft.com/office/drawing/2010/main" val="0"/>
              </a:ext>
            </a:extLst>
          </a:blip>
          <a:srcRect/>
          <a:stretch>
            <a:fillRect/>
          </a:stretch>
        </p:blipFill>
        <p:spPr bwMode="auto">
          <a:xfrm>
            <a:off x="4296730" y="1911680"/>
            <a:ext cx="1660753" cy="2300967"/>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2AD6A998-F029-7402-C5ED-304C20356D20}"/>
              </a:ext>
            </a:extLst>
          </p:cNvPr>
          <p:cNvPicPr>
            <a:picLocks noChangeAspect="1" noChangeArrowheads="1"/>
          </p:cNvPicPr>
          <p:nvPr>
            <p:custDataLst>
              <p:tags r:id="rId8"/>
            </p:custDataLst>
          </p:nvPr>
        </p:nvPicPr>
        <p:blipFill>
          <a:blip r:embed="rId21">
            <a:extLst>
              <a:ext uri="{28A0092B-C50C-407E-A947-70E740481C1C}">
                <a14:useLocalDpi xmlns:a14="http://schemas.microsoft.com/office/drawing/2010/main" val="0"/>
              </a:ext>
            </a:extLst>
          </a:blip>
          <a:srcRect/>
          <a:stretch>
            <a:fillRect/>
          </a:stretch>
        </p:blipFill>
        <p:spPr bwMode="auto">
          <a:xfrm>
            <a:off x="6260184" y="1113597"/>
            <a:ext cx="2129492" cy="2942277"/>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03E0FEA-BD0F-3F35-A6B4-DB9B7EC1F6FB}"/>
              </a:ext>
            </a:extLst>
          </p:cNvPr>
          <p:cNvPicPr>
            <a:picLocks noChangeAspect="1" noChangeArrowheads="1"/>
          </p:cNvPicPr>
          <p:nvPr>
            <p:custDataLst>
              <p:tags r:id="rId9"/>
            </p:custDataLst>
          </p:nvPr>
        </p:nvPicPr>
        <p:blipFill>
          <a:blip r:embed="rId22">
            <a:extLst>
              <a:ext uri="{28A0092B-C50C-407E-A947-70E740481C1C}">
                <a14:useLocalDpi xmlns:a14="http://schemas.microsoft.com/office/drawing/2010/main" val="0"/>
              </a:ext>
            </a:extLst>
          </a:blip>
          <a:srcRect/>
          <a:stretch>
            <a:fillRect/>
          </a:stretch>
        </p:blipFill>
        <p:spPr bwMode="auto">
          <a:xfrm>
            <a:off x="2495910" y="1991721"/>
            <a:ext cx="1542690" cy="2260946"/>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4" name="Picture 2" descr="RUBIKS CUBE FOR BLIND by Cubastic | Download free STL model ...">
            <a:extLst>
              <a:ext uri="{FF2B5EF4-FFF2-40B4-BE49-F238E27FC236}">
                <a16:creationId xmlns:a16="http://schemas.microsoft.com/office/drawing/2014/main" id="{D1EFC4BF-107F-9C6B-F124-2ECDB8BDAEDC}"/>
              </a:ext>
            </a:extLst>
          </p:cNvPr>
          <p:cNvPicPr>
            <a:picLocks noChangeAspect="1" noChangeArrowheads="1"/>
          </p:cNvPicPr>
          <p:nvPr>
            <p:custDataLst>
              <p:tags r:id="rId10"/>
            </p:custDataLst>
          </p:nvPr>
        </p:nvPicPr>
        <p:blipFill rotWithShape="1">
          <a:blip r:embed="rId23">
            <a:extLst>
              <a:ext uri="{28A0092B-C50C-407E-A947-70E740481C1C}">
                <a14:useLocalDpi xmlns:a14="http://schemas.microsoft.com/office/drawing/2010/main" val="0"/>
              </a:ext>
            </a:extLst>
          </a:blip>
          <a:srcRect l="16592" r="14399"/>
          <a:stretch/>
        </p:blipFill>
        <p:spPr bwMode="auto">
          <a:xfrm>
            <a:off x="6351678" y="4212647"/>
            <a:ext cx="1972429" cy="2143703"/>
          </a:xfrm>
          <a:prstGeom prst="roundRect">
            <a:avLst/>
          </a:prstGeom>
          <a:noFill/>
          <a:extLst>
            <a:ext uri="{909E8E84-426E-40DD-AFC4-6F175D3DCCD1}">
              <a14:hiddenFill xmlns:a14="http://schemas.microsoft.com/office/drawing/2010/main">
                <a:solidFill>
                  <a:srgbClr val="FFFFFF"/>
                </a:solidFill>
              </a14:hiddenFill>
            </a:ext>
          </a:extLst>
        </p:spPr>
      </p:pic>
      <p:pic>
        <p:nvPicPr>
          <p:cNvPr id="8196" name="Picture 4" descr="Gallery | Rubik's cube for blind people | Hackaday.io">
            <a:extLst>
              <a:ext uri="{FF2B5EF4-FFF2-40B4-BE49-F238E27FC236}">
                <a16:creationId xmlns:a16="http://schemas.microsoft.com/office/drawing/2014/main" id="{3A7279C9-0AAB-00A5-2BA1-17D71DE92E80}"/>
              </a:ext>
            </a:extLst>
          </p:cNvPr>
          <p:cNvPicPr>
            <a:picLocks noChangeAspect="1" noChangeArrowheads="1"/>
          </p:cNvPicPr>
          <p:nvPr>
            <p:custDataLst>
              <p:tags r:id="rId11"/>
            </p:custDataLst>
          </p:nvPr>
        </p:nvPicPr>
        <p:blipFill>
          <a:blip r:embed="rId24">
            <a:extLst>
              <a:ext uri="{28A0092B-C50C-407E-A947-70E740481C1C}">
                <a14:useLocalDpi xmlns:a14="http://schemas.microsoft.com/office/drawing/2010/main" val="0"/>
              </a:ext>
            </a:extLst>
          </a:blip>
          <a:srcRect/>
          <a:stretch>
            <a:fillRect/>
          </a:stretch>
        </p:blipFill>
        <p:spPr bwMode="auto">
          <a:xfrm>
            <a:off x="4283769" y="4430431"/>
            <a:ext cx="1673713" cy="1594364"/>
          </a:xfrm>
          <a:prstGeom prst="roundRect">
            <a:avLst/>
          </a:prstGeom>
          <a:noFill/>
          <a:extLst>
            <a:ext uri="{909E8E84-426E-40DD-AFC4-6F175D3DCCD1}">
              <a14:hiddenFill xmlns:a14="http://schemas.microsoft.com/office/drawing/2010/main">
                <a:solidFill>
                  <a:srgbClr val="FFFFFF"/>
                </a:solidFill>
              </a14:hiddenFill>
            </a:ext>
          </a:extLst>
        </p:spPr>
      </p:pic>
      <p:pic>
        <p:nvPicPr>
          <p:cNvPr id="9" name="Picture 4" descr="Optimal solutions for Rubik's Cube - Wikipedia">
            <a:extLst>
              <a:ext uri="{FF2B5EF4-FFF2-40B4-BE49-F238E27FC236}">
                <a16:creationId xmlns:a16="http://schemas.microsoft.com/office/drawing/2014/main" id="{A90FE6AB-E412-5207-6FC4-A155154C8163}"/>
              </a:ext>
            </a:extLst>
          </p:cNvPr>
          <p:cNvPicPr>
            <a:picLocks noChangeAspect="1" noChangeArrowheads="1"/>
          </p:cNvPicPr>
          <p:nvPr>
            <p:custDataLst>
              <p:tags r:id="rId12"/>
            </p:custDataLst>
          </p:nvPr>
        </p:nvPicPr>
        <p:blipFill>
          <a:blip r:embed="rId25">
            <a:extLst>
              <a:ext uri="{28A0092B-C50C-407E-A947-70E740481C1C}">
                <a14:useLocalDpi xmlns:a14="http://schemas.microsoft.com/office/drawing/2010/main" val="0"/>
              </a:ext>
            </a:extLst>
          </a:blip>
          <a:srcRect/>
          <a:stretch>
            <a:fillRect/>
          </a:stretch>
        </p:blipFill>
        <p:spPr bwMode="auto">
          <a:xfrm>
            <a:off x="2791154" y="4455005"/>
            <a:ext cx="1299743" cy="1299743"/>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790F17EB-C523-1528-844B-2007D877B043}"/>
              </a:ext>
            </a:extLst>
          </p:cNvPr>
          <p:cNvSpPr txBox="1"/>
          <p:nvPr>
            <p:custDataLst>
              <p:tags r:id="rId13"/>
            </p:custDataLst>
          </p:nvPr>
        </p:nvSpPr>
        <p:spPr>
          <a:xfrm>
            <a:off x="8718301" y="1908819"/>
            <a:ext cx="3222995" cy="3376374"/>
          </a:xfrm>
          <a:prstGeom prst="rect">
            <a:avLst/>
          </a:prstGeom>
          <a:noFill/>
        </p:spPr>
        <p:txBody>
          <a:bodyPr wrap="square" rtlCol="0">
            <a:spAutoFit/>
          </a:bodyPr>
          <a:lstStyle/>
          <a:p>
            <a:pPr marL="285750" indent="-285750" algn="l" rtl="0" eaLnBrk="1" latinLnBrk="0" hangingPunct="1">
              <a:lnSpc>
                <a:spcPct val="150000"/>
              </a:lnSpc>
              <a:buFont typeface="Wingdings" panose="05000000000000000000" pitchFamily="2" charset="2"/>
              <a:buChar char="Ø"/>
            </a:pPr>
            <a:r>
              <a:rPr lang="fr-BE" sz="1800" dirty="0">
                <a:solidFill>
                  <a:srgbClr val="000000"/>
                </a:solidFill>
                <a:effectLst/>
                <a:latin typeface="Aptos" panose="020B0004020202020204" pitchFamily="34" charset="0"/>
              </a:rPr>
              <a:t>Démarche anticipatrice</a:t>
            </a:r>
          </a:p>
          <a:p>
            <a:pPr marL="285750" indent="-285750" algn="l" rtl="0" eaLnBrk="1" latinLnBrk="0" hangingPunct="1">
              <a:lnSpc>
                <a:spcPct val="150000"/>
              </a:lnSpc>
              <a:buFont typeface="Wingdings" panose="05000000000000000000" pitchFamily="2" charset="2"/>
              <a:buChar char="Ø"/>
            </a:pPr>
            <a:r>
              <a:rPr lang="fr-BE" sz="1800" dirty="0">
                <a:solidFill>
                  <a:srgbClr val="000000"/>
                </a:solidFill>
                <a:effectLst/>
                <a:latin typeface="Aptos" panose="020B0004020202020204" pitchFamily="34" charset="0"/>
              </a:rPr>
              <a:t>Détecter dès le début les obstacles possibles afin de les éliminer et d'impliquer tous les étudiants.</a:t>
            </a:r>
          </a:p>
          <a:p>
            <a:pPr marL="0" indent="0" algn="l" rtl="0" eaLnBrk="1" latinLnBrk="0" hangingPunct="1">
              <a:lnSpc>
                <a:spcPct val="150000"/>
              </a:lnSpc>
              <a:buNone/>
            </a:pPr>
            <a:r>
              <a:rPr lang="fr-BE" sz="1800" dirty="0">
                <a:solidFill>
                  <a:srgbClr val="000000"/>
                </a:solidFill>
                <a:effectLst/>
                <a:latin typeface="Aptos" panose="020B0004020202020204" pitchFamily="34" charset="0"/>
              </a:rPr>
              <a:t>=</a:t>
            </a:r>
          </a:p>
          <a:p>
            <a:pPr marL="0" indent="0" algn="l" rtl="0" eaLnBrk="1" latinLnBrk="0" hangingPunct="1">
              <a:lnSpc>
                <a:spcPct val="150000"/>
              </a:lnSpc>
              <a:buNone/>
            </a:pPr>
            <a:r>
              <a:rPr lang="fr-BE" sz="1800" dirty="0">
                <a:solidFill>
                  <a:srgbClr val="000000"/>
                </a:solidFill>
                <a:effectLst/>
                <a:latin typeface="Aptos" panose="020B0004020202020204" pitchFamily="34" charset="0"/>
              </a:rPr>
              <a:t>CUA (Conception universelle de l’apprentissage)</a:t>
            </a:r>
          </a:p>
        </p:txBody>
      </p:sp>
      <p:sp>
        <p:nvSpPr>
          <p:cNvPr id="2" name="ZoneTexte 1">
            <a:extLst>
              <a:ext uri="{FF2B5EF4-FFF2-40B4-BE49-F238E27FC236}">
                <a16:creationId xmlns:a16="http://schemas.microsoft.com/office/drawing/2014/main" id="{BAA3E758-D32F-4C43-5EEF-161541D7C262}"/>
              </a:ext>
            </a:extLst>
          </p:cNvPr>
          <p:cNvSpPr txBox="1"/>
          <p:nvPr/>
        </p:nvSpPr>
        <p:spPr>
          <a:xfrm>
            <a:off x="8704545" y="6417991"/>
            <a:ext cx="2303066" cy="307777"/>
          </a:xfrm>
          <a:prstGeom prst="rect">
            <a:avLst/>
          </a:prstGeom>
          <a:noFill/>
        </p:spPr>
        <p:txBody>
          <a:bodyPr wrap="none" rtlCol="0">
            <a:spAutoFit/>
          </a:bodyPr>
          <a:lstStyle/>
          <a:p>
            <a:r>
              <a:rPr lang="fr-FR" sz="1400" dirty="0">
                <a:solidFill>
                  <a:schemeClr val="bg1">
                    <a:lumMod val="50000"/>
                  </a:schemeClr>
                </a:solidFill>
              </a:rPr>
              <a:t>Illustration </a:t>
            </a:r>
            <a:r>
              <a:rPr lang="fr-FR" sz="1400" dirty="0" err="1">
                <a:solidFill>
                  <a:schemeClr val="bg1">
                    <a:lumMod val="50000"/>
                  </a:schemeClr>
                </a:solidFill>
              </a:rPr>
              <a:t>from</a:t>
            </a:r>
            <a:r>
              <a:rPr lang="fr-FR" sz="1400" dirty="0">
                <a:solidFill>
                  <a:schemeClr val="bg1">
                    <a:lumMod val="50000"/>
                  </a:schemeClr>
                </a:solidFill>
              </a:rPr>
              <a:t> </a:t>
            </a:r>
            <a:r>
              <a:rPr lang="fr-BE" sz="1400" b="1" i="0" dirty="0">
                <a:solidFill>
                  <a:schemeClr val="bg1">
                    <a:lumMod val="50000"/>
                  </a:schemeClr>
                </a:solidFill>
                <a:effectLst/>
                <a:latin typeface="Roboto" panose="02000000000000000000" pitchFamily="2" charset="0"/>
              </a:rPr>
              <a:t>CRISPESH</a:t>
            </a:r>
            <a:endParaRPr lang="fr-BE" sz="1400" dirty="0">
              <a:solidFill>
                <a:schemeClr val="bg1">
                  <a:lumMod val="50000"/>
                </a:schemeClr>
              </a:solidFill>
            </a:endParaRPr>
          </a:p>
        </p:txBody>
      </p:sp>
    </p:spTree>
    <p:extLst>
      <p:ext uri="{BB962C8B-B14F-4D97-AF65-F5344CB8AC3E}">
        <p14:creationId xmlns:p14="http://schemas.microsoft.com/office/powerpoint/2010/main" val="2378406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fade">
                                      <p:cBhvr>
                                        <p:cTn id="15" dur="500"/>
                                        <p:tgtEl>
                                          <p:spTgt spid="11">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xEl>
                                              <p:pRg st="3" end="3"/>
                                            </p:txEl>
                                          </p:spTgt>
                                        </p:tgtEl>
                                        <p:attrNameLst>
                                          <p:attrName>style.visibility</p:attrName>
                                        </p:attrNameLst>
                                      </p:cBhvr>
                                      <p:to>
                                        <p:strVal val="visible"/>
                                      </p:to>
                                    </p:set>
                                    <p:animEffect transition="in" filter="fade">
                                      <p:cBhvr>
                                        <p:cTn id="18"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DE8C37-6131-7650-DAD6-E1CA98E52C6E}"/>
              </a:ext>
            </a:extLst>
          </p:cNvPr>
          <p:cNvSpPr>
            <a:spLocks noGrp="1"/>
          </p:cNvSpPr>
          <p:nvPr>
            <p:ph type="title"/>
            <p:custDataLst>
              <p:tags r:id="rId1"/>
            </p:custDataLst>
          </p:nvPr>
        </p:nvSpPr>
        <p:spPr/>
        <p:txBody>
          <a:bodyPr>
            <a:normAutofit/>
          </a:bodyPr>
          <a:lstStyle/>
          <a:p>
            <a:r>
              <a:rPr lang="fr-FR" dirty="0"/>
              <a:t>Conception universelle de l’apprentissage </a:t>
            </a:r>
            <a:endParaRPr lang="fr-BE" dirty="0"/>
          </a:p>
        </p:txBody>
      </p:sp>
      <p:sp>
        <p:nvSpPr>
          <p:cNvPr id="12" name="Espace réservé du contenu 11">
            <a:extLst>
              <a:ext uri="{FF2B5EF4-FFF2-40B4-BE49-F238E27FC236}">
                <a16:creationId xmlns:a16="http://schemas.microsoft.com/office/drawing/2014/main" id="{88013400-8C3E-C4F5-9BF8-067946E3C126}"/>
              </a:ext>
            </a:extLst>
          </p:cNvPr>
          <p:cNvSpPr>
            <a:spLocks noGrp="1"/>
          </p:cNvSpPr>
          <p:nvPr>
            <p:ph idx="1"/>
            <p:custDataLst>
              <p:tags r:id="rId2"/>
            </p:custDataLst>
          </p:nvPr>
        </p:nvSpPr>
        <p:spPr>
          <a:xfrm>
            <a:off x="838200" y="2141536"/>
            <a:ext cx="10515600" cy="4351338"/>
          </a:xfrm>
        </p:spPr>
        <p:txBody>
          <a:bodyPr/>
          <a:lstStyle/>
          <a:p>
            <a:pPr>
              <a:buFont typeface="Wingdings" panose="05000000000000000000" pitchFamily="2" charset="2"/>
              <a:buChar char="Ø"/>
            </a:pPr>
            <a:r>
              <a:rPr lang="fr-BE" b="1" i="0" dirty="0">
                <a:effectLst/>
              </a:rPr>
              <a:t>Concevoir un enseignement pensé pour toutes et tous plutôt que d'adapter pour chacun et chacune</a:t>
            </a:r>
          </a:p>
          <a:p>
            <a:pPr marL="0" indent="0">
              <a:lnSpc>
                <a:spcPct val="150000"/>
              </a:lnSpc>
              <a:buNone/>
            </a:pPr>
            <a:r>
              <a:rPr lang="fr-FR" dirty="0"/>
              <a:t>Concevoir activités et matériaux alternatifs et les intégrer dès le départ dans le scénario pédagogique (plutôt qu’après coup). </a:t>
            </a:r>
          </a:p>
          <a:p>
            <a:pPr>
              <a:buFont typeface="Wingdings" panose="05000000000000000000" pitchFamily="2" charset="2"/>
              <a:buChar char="Ø"/>
            </a:pPr>
            <a:r>
              <a:rPr lang="fr-FR" dirty="0"/>
              <a:t>Trois principes au cœur du concept et trouvant leurs racines dans les neurosciences : </a:t>
            </a:r>
          </a:p>
          <a:p>
            <a:pPr marL="285750" indent="-285750"/>
            <a:r>
              <a:rPr lang="fr-FR" dirty="0"/>
              <a:t>Diversifier les moyens d’engagement </a:t>
            </a:r>
          </a:p>
          <a:p>
            <a:pPr marL="285750" indent="-285750">
              <a:buFont typeface="Arial" panose="020B0604020202020204" pitchFamily="34" charset="0"/>
              <a:buChar char="•"/>
            </a:pPr>
            <a:r>
              <a:rPr lang="fr-FR" dirty="0"/>
              <a:t>Diversifier les moyens de représentations </a:t>
            </a:r>
          </a:p>
          <a:p>
            <a:pPr marL="285750" indent="-285750">
              <a:buFont typeface="Arial" panose="020B0604020202020204" pitchFamily="34" charset="0"/>
              <a:buChar char="•"/>
            </a:pPr>
            <a:r>
              <a:rPr lang="fr-FR" dirty="0"/>
              <a:t>Diversifier les moyens d’action et d’expression </a:t>
            </a:r>
            <a:endParaRPr lang="fr-BE" dirty="0"/>
          </a:p>
          <a:p>
            <a:pPr marL="0" indent="0">
              <a:buNone/>
            </a:pPr>
            <a:endParaRPr lang="fr-BE" dirty="0"/>
          </a:p>
          <a:p>
            <a:pPr marL="0" indent="0">
              <a:buNone/>
            </a:pPr>
            <a:endParaRPr lang="fr-BE" b="1" i="0" dirty="0">
              <a:effectLst/>
            </a:endParaRPr>
          </a:p>
          <a:p>
            <a:endParaRPr lang="fr-BE" dirty="0"/>
          </a:p>
        </p:txBody>
      </p:sp>
      <p:sp>
        <p:nvSpPr>
          <p:cNvPr id="6" name="Espace réservé du pied de page 5">
            <a:extLst>
              <a:ext uri="{FF2B5EF4-FFF2-40B4-BE49-F238E27FC236}">
                <a16:creationId xmlns:a16="http://schemas.microsoft.com/office/drawing/2014/main" id="{8018690D-8D59-8961-553B-29B05481DFE3}"/>
              </a:ext>
            </a:extLst>
          </p:cNvPr>
          <p:cNvSpPr>
            <a:spLocks noGrp="1"/>
          </p:cNvSpPr>
          <p:nvPr>
            <p:ph type="ftr" sz="quarter" idx="11"/>
            <p:custDataLst>
              <p:tags r:id="rId3"/>
            </p:custDataLst>
          </p:nvPr>
        </p:nvSpPr>
        <p:spPr/>
        <p:txBody>
          <a:bodyPr/>
          <a:lstStyle/>
          <a:p>
            <a:r>
              <a:rPr lang="fr-BE"/>
              <a:t>Open learning days - déconstruire les mythes</a:t>
            </a:r>
          </a:p>
        </p:txBody>
      </p:sp>
      <p:sp>
        <p:nvSpPr>
          <p:cNvPr id="11" name="Espace réservé du numéro de diapositive 10">
            <a:extLst>
              <a:ext uri="{FF2B5EF4-FFF2-40B4-BE49-F238E27FC236}">
                <a16:creationId xmlns:a16="http://schemas.microsoft.com/office/drawing/2014/main" id="{30F21EDB-C705-6F68-6746-7E41EA40A4A4}"/>
              </a:ext>
            </a:extLst>
          </p:cNvPr>
          <p:cNvSpPr>
            <a:spLocks noGrp="1"/>
          </p:cNvSpPr>
          <p:nvPr>
            <p:ph type="sldNum" sz="quarter" idx="12"/>
            <p:custDataLst>
              <p:tags r:id="rId4"/>
            </p:custDataLst>
          </p:nvPr>
        </p:nvSpPr>
        <p:spPr/>
        <p:txBody>
          <a:bodyPr/>
          <a:lstStyle/>
          <a:p>
            <a:fld id="{CAD1B4B1-535F-418A-A33C-1017205F9568}" type="slidenum">
              <a:rPr lang="fr-BE" smtClean="0"/>
              <a:t>12</a:t>
            </a:fld>
            <a:endParaRPr lang="fr-BE"/>
          </a:p>
        </p:txBody>
      </p:sp>
      <p:pic>
        <p:nvPicPr>
          <p:cNvPr id="5" name="Image 4">
            <a:extLst>
              <a:ext uri="{FF2B5EF4-FFF2-40B4-BE49-F238E27FC236}">
                <a16:creationId xmlns:a16="http://schemas.microsoft.com/office/drawing/2014/main" id="{44B7BB0C-6911-9267-92A4-2D09200A6684}"/>
              </a:ext>
            </a:extLst>
          </p:cNvPr>
          <p:cNvPicPr>
            <a:picLocks noChangeAspect="1"/>
          </p:cNvPicPr>
          <p:nvPr>
            <p:custDataLst>
              <p:tags r:id="rId5"/>
            </p:custDataLst>
          </p:nvPr>
        </p:nvPicPr>
        <p:blipFill>
          <a:blip r:embed="rId10"/>
          <a:stretch>
            <a:fillRect/>
          </a:stretch>
        </p:blipFill>
        <p:spPr>
          <a:xfrm>
            <a:off x="512007" y="4852252"/>
            <a:ext cx="11167985" cy="1468184"/>
          </a:xfrm>
          <a:prstGeom prst="rect">
            <a:avLst/>
          </a:prstGeom>
        </p:spPr>
      </p:pic>
      <p:sp>
        <p:nvSpPr>
          <p:cNvPr id="7" name="ZoneTexte 6">
            <a:extLst>
              <a:ext uri="{FF2B5EF4-FFF2-40B4-BE49-F238E27FC236}">
                <a16:creationId xmlns:a16="http://schemas.microsoft.com/office/drawing/2014/main" id="{85098546-D741-DE40-8FE0-F3DE19D00293}"/>
              </a:ext>
            </a:extLst>
          </p:cNvPr>
          <p:cNvSpPr txBox="1"/>
          <p:nvPr>
            <p:custDataLst>
              <p:tags r:id="rId6"/>
            </p:custDataLst>
          </p:nvPr>
        </p:nvSpPr>
        <p:spPr>
          <a:xfrm>
            <a:off x="0" y="6348261"/>
            <a:ext cx="4452730" cy="461665"/>
          </a:xfrm>
          <a:prstGeom prst="rect">
            <a:avLst/>
          </a:prstGeom>
          <a:noFill/>
        </p:spPr>
        <p:txBody>
          <a:bodyPr wrap="square">
            <a:spAutoFit/>
          </a:bodyPr>
          <a:lstStyle/>
          <a:p>
            <a:r>
              <a:rPr lang="fr-FR" sz="1200" dirty="0">
                <a:hlinkClick r:id="rId11"/>
              </a:rPr>
              <a:t>Lignes directrices de la conception universelle de l’apprentissage </a:t>
            </a:r>
            <a:endParaRPr lang="fr-BE" sz="1200" dirty="0"/>
          </a:p>
        </p:txBody>
      </p:sp>
      <p:sp>
        <p:nvSpPr>
          <p:cNvPr id="9" name="ZoneTexte 8">
            <a:extLst>
              <a:ext uri="{FF2B5EF4-FFF2-40B4-BE49-F238E27FC236}">
                <a16:creationId xmlns:a16="http://schemas.microsoft.com/office/drawing/2014/main" id="{D8DEA293-35F6-24D3-A22E-1BBB339A915C}"/>
              </a:ext>
            </a:extLst>
          </p:cNvPr>
          <p:cNvSpPr txBox="1"/>
          <p:nvPr>
            <p:custDataLst>
              <p:tags r:id="rId7"/>
            </p:custDataLst>
          </p:nvPr>
        </p:nvSpPr>
        <p:spPr>
          <a:xfrm>
            <a:off x="9228629" y="3449919"/>
            <a:ext cx="2663256" cy="923330"/>
          </a:xfrm>
          <a:prstGeom prst="rect">
            <a:avLst/>
          </a:prstGeom>
          <a:noFill/>
        </p:spPr>
        <p:txBody>
          <a:bodyPr wrap="square">
            <a:spAutoFit/>
          </a:bodyPr>
          <a:lstStyle/>
          <a:p>
            <a:pPr marL="0" indent="0" algn="ctr" rtl="0" eaLnBrk="1" latinLnBrk="0" hangingPunct="1"/>
            <a:r>
              <a:rPr lang="fr-BE" sz="1800" kern="1200" dirty="0">
                <a:solidFill>
                  <a:srgbClr val="203864"/>
                </a:solidFill>
                <a:effectLst/>
                <a:latin typeface="Calibri" panose="020F0502020204030204" pitchFamily="34" charset="0"/>
                <a:ea typeface="+mn-ea"/>
                <a:cs typeface="+mn-cs"/>
              </a:rPr>
              <a:t>Idée reçue n°2 : </a:t>
            </a:r>
          </a:p>
          <a:p>
            <a:pPr marL="0" indent="0" algn="ctr" rtl="0" eaLnBrk="1" latinLnBrk="0" hangingPunct="1"/>
            <a:r>
              <a:rPr lang="fr-BE" dirty="0">
                <a:solidFill>
                  <a:srgbClr val="203864"/>
                </a:solidFill>
                <a:latin typeface="Calibri" panose="020F0502020204030204" pitchFamily="34" charset="0"/>
              </a:rPr>
              <a:t>« </a:t>
            </a:r>
            <a:r>
              <a:rPr lang="fr-BE" sz="1800" kern="1200" dirty="0">
                <a:solidFill>
                  <a:srgbClr val="203864"/>
                </a:solidFill>
                <a:effectLst/>
                <a:latin typeface="Calibri" panose="020F0502020204030204" pitchFamily="34" charset="0"/>
                <a:ea typeface="+mn-ea"/>
                <a:cs typeface="+mn-cs"/>
              </a:rPr>
              <a:t>Il n’y a pas de recherche derrière la CUA »</a:t>
            </a:r>
            <a:endParaRPr lang="fr-BE" dirty="0">
              <a:effectLst/>
            </a:endParaRPr>
          </a:p>
        </p:txBody>
      </p:sp>
    </p:spTree>
    <p:extLst>
      <p:ext uri="{BB962C8B-B14F-4D97-AF65-F5344CB8AC3E}">
        <p14:creationId xmlns:p14="http://schemas.microsoft.com/office/powerpoint/2010/main" val="379503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2">
                                            <p:txEl>
                                              <p:pRg st="5" end="5"/>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26A1E1A0-7DC2-A6D9-C90B-F048773F4166}"/>
              </a:ext>
            </a:extLst>
          </p:cNvPr>
          <p:cNvSpPr>
            <a:spLocks noGrp="1"/>
          </p:cNvSpPr>
          <p:nvPr>
            <p:ph type="title"/>
            <p:custDataLst>
              <p:tags r:id="rId1"/>
            </p:custDataLst>
          </p:nvPr>
        </p:nvSpPr>
        <p:spPr/>
        <p:txBody>
          <a:bodyPr/>
          <a:lstStyle/>
          <a:p>
            <a:r>
              <a:rPr lang="fr-FR" dirty="0"/>
              <a:t>CUA : varier les moyens de représentations</a:t>
            </a:r>
            <a:endParaRPr lang="fr-BE" dirty="0"/>
          </a:p>
        </p:txBody>
      </p:sp>
      <p:sp>
        <p:nvSpPr>
          <p:cNvPr id="4" name="Espace réservé du pied de page 3">
            <a:extLst>
              <a:ext uri="{FF2B5EF4-FFF2-40B4-BE49-F238E27FC236}">
                <a16:creationId xmlns:a16="http://schemas.microsoft.com/office/drawing/2014/main" id="{EF710CFF-36DE-7F85-A72B-45B5A02ECE9D}"/>
              </a:ext>
            </a:extLst>
          </p:cNvPr>
          <p:cNvSpPr>
            <a:spLocks noGrp="1"/>
          </p:cNvSpPr>
          <p:nvPr>
            <p:ph type="ftr" sz="quarter" idx="11"/>
            <p:custDataLst>
              <p:tags r:id="rId2"/>
            </p:custDataLst>
          </p:nvPr>
        </p:nvSpPr>
        <p:spPr/>
        <p:txBody>
          <a:bodyPr/>
          <a:lstStyle/>
          <a:p>
            <a:r>
              <a:rPr lang="fr-BE"/>
              <a:t>Open learning days - déconstruire les mythes</a:t>
            </a:r>
          </a:p>
        </p:txBody>
      </p:sp>
      <p:sp>
        <p:nvSpPr>
          <p:cNvPr id="5" name="Espace réservé du numéro de diapositive 4">
            <a:extLst>
              <a:ext uri="{FF2B5EF4-FFF2-40B4-BE49-F238E27FC236}">
                <a16:creationId xmlns:a16="http://schemas.microsoft.com/office/drawing/2014/main" id="{A602AE5C-36D3-4D7B-53DD-214BBF604C5C}"/>
              </a:ext>
            </a:extLst>
          </p:cNvPr>
          <p:cNvSpPr>
            <a:spLocks noGrp="1"/>
          </p:cNvSpPr>
          <p:nvPr>
            <p:ph type="sldNum" sz="quarter" idx="12"/>
            <p:custDataLst>
              <p:tags r:id="rId3"/>
            </p:custDataLst>
          </p:nvPr>
        </p:nvSpPr>
        <p:spPr/>
        <p:txBody>
          <a:bodyPr/>
          <a:lstStyle/>
          <a:p>
            <a:fld id="{CAD1B4B1-535F-418A-A33C-1017205F9568}" type="slidenum">
              <a:rPr lang="fr-BE" smtClean="0"/>
              <a:t>13</a:t>
            </a:fld>
            <a:endParaRPr lang="fr-BE" dirty="0"/>
          </a:p>
        </p:txBody>
      </p:sp>
      <p:sp>
        <p:nvSpPr>
          <p:cNvPr id="3" name="AutoShape 2" descr="Retour avec un remplissage uni">
            <a:extLst>
              <a:ext uri="{FF2B5EF4-FFF2-40B4-BE49-F238E27FC236}">
                <a16:creationId xmlns:a16="http://schemas.microsoft.com/office/drawing/2014/main" id="{EC92A344-ABBB-DF8A-7FAA-574AB8590F13}"/>
              </a:ext>
            </a:extLst>
          </p:cNvPr>
          <p:cNvSpPr>
            <a:spLocks noChangeAspect="1" noChangeArrowheads="1"/>
          </p:cNvSpPr>
          <p:nvPr>
            <p:custDataLst>
              <p:tags r:id="rId4"/>
            </p:custDataLst>
          </p:nvPr>
        </p:nvSpPr>
        <p:spPr bwMode="auto">
          <a:xfrm>
            <a:off x="184150" y="-30178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8" name="Picture 4">
            <a:extLst>
              <a:ext uri="{FF2B5EF4-FFF2-40B4-BE49-F238E27FC236}">
                <a16:creationId xmlns:a16="http://schemas.microsoft.com/office/drawing/2014/main" id="{157F3C19-040D-36BF-6FB3-74CE965B4548}"/>
              </a:ext>
            </a:extLst>
          </p:cNvPr>
          <p:cNvPicPr>
            <a:picLocks noChangeAspect="1" noChangeArrowheads="1"/>
          </p:cNvPicPr>
          <p:nvPr>
            <p:custDataLst>
              <p:tags r:id="rId5"/>
            </p:custDataLst>
          </p:nvPr>
        </p:nvPicPr>
        <p:blipFill>
          <a:blip r:embed="rId10">
            <a:extLst>
              <a:ext uri="{28A0092B-C50C-407E-A947-70E740481C1C}">
                <a14:useLocalDpi xmlns:a14="http://schemas.microsoft.com/office/drawing/2010/main" val="0"/>
              </a:ext>
            </a:extLst>
          </a:blip>
          <a:srcRect/>
          <a:stretch>
            <a:fillRect/>
          </a:stretch>
        </p:blipFill>
        <p:spPr bwMode="auto">
          <a:xfrm>
            <a:off x="1025447" y="1743550"/>
            <a:ext cx="3241518" cy="4485068"/>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FAA00D2E-26C4-922C-B089-877752608762}"/>
              </a:ext>
            </a:extLst>
          </p:cNvPr>
          <p:cNvPicPr>
            <a:picLocks noChangeAspect="1"/>
          </p:cNvPicPr>
          <p:nvPr>
            <p:custDataLst>
              <p:tags r:id="rId6"/>
            </p:custDataLst>
          </p:nvPr>
        </p:nvPicPr>
        <p:blipFill>
          <a:blip r:embed="rId11"/>
          <a:stretch>
            <a:fillRect/>
          </a:stretch>
        </p:blipFill>
        <p:spPr>
          <a:xfrm>
            <a:off x="4518772" y="2970112"/>
            <a:ext cx="3738007" cy="2031943"/>
          </a:xfrm>
          <a:prstGeom prst="rect">
            <a:avLst/>
          </a:prstGeom>
          <a:effectLst>
            <a:outerShdw blurRad="50800" dist="38100" dir="2700000" algn="tl" rotWithShape="0">
              <a:prstClr val="black">
                <a:alpha val="40000"/>
              </a:prstClr>
            </a:outerShdw>
          </a:effectLst>
        </p:spPr>
      </p:pic>
      <p:pic>
        <p:nvPicPr>
          <p:cNvPr id="10" name="Picture 2" descr="Une image contenant texte, papier, Produit en papier, Espèces&#10;&#10;Description générée automatiquement">
            <a:extLst>
              <a:ext uri="{FF2B5EF4-FFF2-40B4-BE49-F238E27FC236}">
                <a16:creationId xmlns:a16="http://schemas.microsoft.com/office/drawing/2014/main" id="{74F5D3B6-4CE2-B0B8-C564-30EB2980E99D}"/>
              </a:ext>
            </a:extLst>
          </p:cNvPr>
          <p:cNvPicPr>
            <a:picLocks noChangeAspect="1" noChangeArrowheads="1"/>
          </p:cNvPicPr>
          <p:nvPr>
            <p:custDataLst>
              <p:tags r:id="rId7"/>
            </p:custDataLst>
          </p:nvPr>
        </p:nvPicPr>
        <p:blipFill rotWithShape="1">
          <a:blip r:embed="rId12">
            <a:extLst>
              <a:ext uri="{28A0092B-C50C-407E-A947-70E740481C1C}">
                <a14:useLocalDpi xmlns:a14="http://schemas.microsoft.com/office/drawing/2010/main" val="0"/>
              </a:ext>
            </a:extLst>
          </a:blip>
          <a:srcRect t="10042" b="23214"/>
          <a:stretch/>
        </p:blipFill>
        <p:spPr bwMode="auto">
          <a:xfrm rot="16200000">
            <a:off x="8334327" y="2841545"/>
            <a:ext cx="3166110" cy="281758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547D0026-0013-91B3-7E13-6FFFB3A7BB99}"/>
              </a:ext>
            </a:extLst>
          </p:cNvPr>
          <p:cNvSpPr txBox="1"/>
          <p:nvPr/>
        </p:nvSpPr>
        <p:spPr>
          <a:xfrm>
            <a:off x="4746597" y="5433020"/>
            <a:ext cx="3496889" cy="923330"/>
          </a:xfrm>
          <a:prstGeom prst="rect">
            <a:avLst/>
          </a:prstGeom>
          <a:noFill/>
        </p:spPr>
        <p:txBody>
          <a:bodyPr wrap="square" rtlCol="0">
            <a:spAutoFit/>
          </a:bodyPr>
          <a:lstStyle/>
          <a:p>
            <a:r>
              <a:rPr lang="fr-FR" dirty="0">
                <a:hlinkClick r:id="rId13"/>
              </a:rPr>
              <a:t>Source : ‘produire du multimédia pédagogique ; les principes de Mayer</a:t>
            </a:r>
            <a:endParaRPr lang="fr-BE" dirty="0"/>
          </a:p>
        </p:txBody>
      </p:sp>
    </p:spTree>
    <p:extLst>
      <p:ext uri="{BB962C8B-B14F-4D97-AF65-F5344CB8AC3E}">
        <p14:creationId xmlns:p14="http://schemas.microsoft.com/office/powerpoint/2010/main" val="584820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5EA9CC92-84BA-1887-7399-8394121D5B12}"/>
              </a:ext>
            </a:extLst>
          </p:cNvPr>
          <p:cNvSpPr>
            <a:spLocks noGrp="1"/>
          </p:cNvSpPr>
          <p:nvPr>
            <p:ph type="title"/>
            <p:custDataLst>
              <p:tags r:id="rId1"/>
            </p:custDataLst>
          </p:nvPr>
        </p:nvSpPr>
        <p:spPr/>
        <p:txBody>
          <a:bodyPr>
            <a:normAutofit/>
          </a:bodyPr>
          <a:lstStyle/>
          <a:p>
            <a:r>
              <a:rPr lang="fr-FR" dirty="0"/>
              <a:t>Idée reçue n° 3 : « </a:t>
            </a:r>
            <a:r>
              <a:rPr lang="fr-BE" dirty="0"/>
              <a:t>Appliquer la CUA, c’est plus de travail »</a:t>
            </a:r>
          </a:p>
        </p:txBody>
      </p:sp>
      <p:sp>
        <p:nvSpPr>
          <p:cNvPr id="8" name="Espace réservé du contenu 7">
            <a:extLst>
              <a:ext uri="{FF2B5EF4-FFF2-40B4-BE49-F238E27FC236}">
                <a16:creationId xmlns:a16="http://schemas.microsoft.com/office/drawing/2014/main" id="{6DDF8368-7B41-B6E6-15F8-EDF3AE632584}"/>
              </a:ext>
            </a:extLst>
          </p:cNvPr>
          <p:cNvSpPr>
            <a:spLocks noGrp="1"/>
          </p:cNvSpPr>
          <p:nvPr>
            <p:ph idx="1"/>
            <p:custDataLst>
              <p:tags r:id="rId2"/>
            </p:custDataLst>
          </p:nvPr>
        </p:nvSpPr>
        <p:spPr>
          <a:xfrm>
            <a:off x="1031414" y="2728385"/>
            <a:ext cx="10515600" cy="3696091"/>
          </a:xfrm>
        </p:spPr>
        <p:txBody>
          <a:bodyPr>
            <a:normAutofit/>
          </a:bodyPr>
          <a:lstStyle/>
          <a:p>
            <a:pPr marL="685800" indent="-228600" algn="l" rtl="0" eaLnBrk="1" latinLnBrk="0" hangingPunct="1">
              <a:lnSpc>
                <a:spcPct val="150000"/>
              </a:lnSpc>
              <a:spcBef>
                <a:spcPts val="500"/>
              </a:spcBef>
              <a:buFont typeface="Arial" panose="020B0604020202020204" pitchFamily="34" charset="0"/>
              <a:buChar char="•"/>
            </a:pPr>
            <a:r>
              <a:rPr lang="fr-BE" sz="1800" dirty="0">
                <a:solidFill>
                  <a:srgbClr val="000000"/>
                </a:solidFill>
                <a:effectLst/>
                <a:latin typeface="Raleway" pitchFamily="2" charset="0"/>
              </a:rPr>
              <a:t>Profiter de l'expérience</a:t>
            </a:r>
          </a:p>
          <a:p>
            <a:pPr marL="685800" indent="-228600" algn="l" rtl="0" eaLnBrk="1" latinLnBrk="0" hangingPunct="1">
              <a:lnSpc>
                <a:spcPct val="150000"/>
              </a:lnSpc>
              <a:spcBef>
                <a:spcPts val="500"/>
              </a:spcBef>
              <a:buFont typeface="Arial" panose="020B0604020202020204" pitchFamily="34" charset="0"/>
              <a:buChar char="•"/>
            </a:pPr>
            <a:r>
              <a:rPr lang="fr-BE" sz="1800" dirty="0">
                <a:solidFill>
                  <a:srgbClr val="000000"/>
                </a:solidFill>
                <a:effectLst/>
                <a:latin typeface="Raleway" pitchFamily="2" charset="0"/>
              </a:rPr>
              <a:t>Mettre en œuvre la CUA étape par étape</a:t>
            </a:r>
          </a:p>
          <a:p>
            <a:pPr marL="685800" indent="-228600" algn="l" rtl="0" eaLnBrk="1" latinLnBrk="0" hangingPunct="1">
              <a:lnSpc>
                <a:spcPct val="150000"/>
              </a:lnSpc>
              <a:spcBef>
                <a:spcPts val="500"/>
              </a:spcBef>
              <a:buFont typeface="Arial" panose="020B0604020202020204" pitchFamily="34" charset="0"/>
              <a:buChar char="•"/>
            </a:pPr>
            <a:r>
              <a:rPr lang="fr-BE" sz="1800" dirty="0">
                <a:solidFill>
                  <a:srgbClr val="000000"/>
                </a:solidFill>
                <a:effectLst/>
                <a:latin typeface="Raleway" pitchFamily="2" charset="0"/>
              </a:rPr>
              <a:t>Temps prévu en amont, récupéré par la suite</a:t>
            </a:r>
          </a:p>
          <a:p>
            <a:pPr marL="742950" lvl="1" indent="-285750" algn="l" rtl="0" eaLnBrk="1" latinLnBrk="0" hangingPunct="1">
              <a:lnSpc>
                <a:spcPct val="150000"/>
              </a:lnSpc>
              <a:spcBef>
                <a:spcPts val="500"/>
              </a:spcBef>
              <a:buFont typeface="Arial" panose="020B0604020202020204" pitchFamily="34" charset="0"/>
              <a:buChar char="•"/>
            </a:pPr>
            <a:r>
              <a:rPr lang="fr-BE" sz="1800" dirty="0">
                <a:solidFill>
                  <a:srgbClr val="000000"/>
                </a:solidFill>
                <a:effectLst/>
                <a:latin typeface="Raleway" pitchFamily="2" charset="0"/>
              </a:rPr>
              <a:t>Moins d’adaptations individuelles nécessaires</a:t>
            </a:r>
          </a:p>
          <a:p>
            <a:pPr marL="742950" lvl="1" indent="-285750" algn="l" rtl="0" eaLnBrk="1" latinLnBrk="0" hangingPunct="1">
              <a:lnSpc>
                <a:spcPct val="150000"/>
              </a:lnSpc>
              <a:spcBef>
                <a:spcPts val="500"/>
              </a:spcBef>
              <a:buFont typeface="Arial" panose="020B0604020202020204" pitchFamily="34" charset="0"/>
              <a:buChar char="•"/>
            </a:pPr>
            <a:r>
              <a:rPr lang="fr-BE" sz="1800" dirty="0">
                <a:solidFill>
                  <a:srgbClr val="000000"/>
                </a:solidFill>
                <a:effectLst/>
                <a:latin typeface="Raleway" pitchFamily="2" charset="0"/>
              </a:rPr>
              <a:t>Réduction du stress pour l'enseignant</a:t>
            </a:r>
          </a:p>
          <a:p>
            <a:pPr marL="742950" lvl="1" indent="-285750" algn="l" rtl="0" eaLnBrk="1" latinLnBrk="0" hangingPunct="1">
              <a:lnSpc>
                <a:spcPct val="150000"/>
              </a:lnSpc>
              <a:spcBef>
                <a:spcPts val="500"/>
              </a:spcBef>
              <a:buFont typeface="Arial" panose="020B0604020202020204" pitchFamily="34" charset="0"/>
              <a:buChar char="•"/>
            </a:pPr>
            <a:r>
              <a:rPr lang="fr-BE" sz="1800" dirty="0">
                <a:solidFill>
                  <a:srgbClr val="000000"/>
                </a:solidFill>
                <a:effectLst/>
                <a:latin typeface="Raleway" pitchFamily="2" charset="0"/>
              </a:rPr>
              <a:t>Moins de demandes provenant des apprenants</a:t>
            </a:r>
            <a:endParaRPr lang="fr-FR" sz="1800" dirty="0"/>
          </a:p>
        </p:txBody>
      </p:sp>
      <p:sp>
        <p:nvSpPr>
          <p:cNvPr id="3" name="Espace réservé du pied de page 2">
            <a:extLst>
              <a:ext uri="{FF2B5EF4-FFF2-40B4-BE49-F238E27FC236}">
                <a16:creationId xmlns:a16="http://schemas.microsoft.com/office/drawing/2014/main" id="{99EBB101-04A2-D388-32B9-D04C4C86DB61}"/>
              </a:ext>
            </a:extLst>
          </p:cNvPr>
          <p:cNvSpPr>
            <a:spLocks noGrp="1"/>
          </p:cNvSpPr>
          <p:nvPr>
            <p:ph type="ftr" sz="quarter" idx="11"/>
            <p:custDataLst>
              <p:tags r:id="rId3"/>
            </p:custDataLst>
          </p:nvPr>
        </p:nvSpPr>
        <p:spPr/>
        <p:txBody>
          <a:bodyPr/>
          <a:lstStyle/>
          <a:p>
            <a:r>
              <a:rPr lang="fr-BE"/>
              <a:t>Open learning days - déconstruire les mythes</a:t>
            </a:r>
          </a:p>
        </p:txBody>
      </p:sp>
      <p:sp>
        <p:nvSpPr>
          <p:cNvPr id="5" name="Espace réservé du numéro de diapositive 4">
            <a:extLst>
              <a:ext uri="{FF2B5EF4-FFF2-40B4-BE49-F238E27FC236}">
                <a16:creationId xmlns:a16="http://schemas.microsoft.com/office/drawing/2014/main" id="{FA9B5AFE-B9D1-A6A6-2BB2-06335CD5EC04}"/>
              </a:ext>
            </a:extLst>
          </p:cNvPr>
          <p:cNvSpPr>
            <a:spLocks noGrp="1"/>
          </p:cNvSpPr>
          <p:nvPr>
            <p:ph type="sldNum" sz="quarter" idx="12"/>
            <p:custDataLst>
              <p:tags r:id="rId4"/>
            </p:custDataLst>
          </p:nvPr>
        </p:nvSpPr>
        <p:spPr/>
        <p:txBody>
          <a:bodyPr/>
          <a:lstStyle/>
          <a:p>
            <a:fld id="{CAD1B4B1-535F-418A-A33C-1017205F9568}" type="slidenum">
              <a:rPr lang="fr-BE" smtClean="0"/>
              <a:t>14</a:t>
            </a:fld>
            <a:endParaRPr lang="fr-BE"/>
          </a:p>
        </p:txBody>
      </p:sp>
      <p:pic>
        <p:nvPicPr>
          <p:cNvPr id="2052" name="Picture 4" descr="Woman thinking concept illustration">
            <a:extLst>
              <a:ext uri="{FF2B5EF4-FFF2-40B4-BE49-F238E27FC236}">
                <a16:creationId xmlns:a16="http://schemas.microsoft.com/office/drawing/2014/main" id="{BC4EA3AC-C532-EAC3-1462-AD1D5CA0A308}"/>
              </a:ext>
            </a:extLst>
          </p:cNvPr>
          <p:cNvPicPr>
            <a:picLocks noChangeAspect="1" noChangeArrowheads="1"/>
          </p:cNvPicPr>
          <p:nvPr>
            <p:custDataLst>
              <p:tags r:id="rId5"/>
            </p:custDataLst>
          </p:nvPr>
        </p:nvPicPr>
        <p:blipFill>
          <a:blip r:embed="rId14">
            <a:extLst>
              <a:ext uri="{28A0092B-C50C-407E-A947-70E740481C1C}">
                <a14:useLocalDpi xmlns:a14="http://schemas.microsoft.com/office/drawing/2010/main" val="0"/>
              </a:ext>
            </a:extLst>
          </a:blip>
          <a:srcRect/>
          <a:stretch>
            <a:fillRect/>
          </a:stretch>
        </p:blipFill>
        <p:spPr bwMode="auto">
          <a:xfrm>
            <a:off x="7332261" y="1840659"/>
            <a:ext cx="4315997" cy="4315997"/>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que 10" descr="Presse-papiers partiellement barré avec un remplissage uni">
            <a:extLst>
              <a:ext uri="{FF2B5EF4-FFF2-40B4-BE49-F238E27FC236}">
                <a16:creationId xmlns:a16="http://schemas.microsoft.com/office/drawing/2014/main" id="{08590BD5-7CA5-F894-207C-B7EAF4C4B564}"/>
              </a:ext>
            </a:extLst>
          </p:cNvPr>
          <p:cNvPicPr>
            <a:picLocks noChangeAspect="1"/>
          </p:cNvPicPr>
          <p:nvPr>
            <p:custDataLst>
              <p:tags r:id="rId6"/>
            </p:custDataLst>
          </p:nvPr>
        </p:nvPicPr>
        <p:blipFill>
          <a:blip r:embed="rId15">
            <a:extLst>
              <a:ext uri="{96DAC541-7B7A-43D3-8B79-37D633B846F1}">
                <asvg:svgBlip xmlns:asvg="http://schemas.microsoft.com/office/drawing/2016/SVG/main" r:embed="rId16"/>
              </a:ext>
            </a:extLst>
          </a:blip>
          <a:stretch>
            <a:fillRect/>
          </a:stretch>
        </p:blipFill>
        <p:spPr>
          <a:xfrm rot="1627800">
            <a:off x="7995329" y="3310045"/>
            <a:ext cx="595930" cy="595930"/>
          </a:xfrm>
          <a:prstGeom prst="rect">
            <a:avLst/>
          </a:prstGeom>
        </p:spPr>
      </p:pic>
      <p:pic>
        <p:nvPicPr>
          <p:cNvPr id="13" name="Graphique 12" descr="Document avec un remplissage uni">
            <a:extLst>
              <a:ext uri="{FF2B5EF4-FFF2-40B4-BE49-F238E27FC236}">
                <a16:creationId xmlns:a16="http://schemas.microsoft.com/office/drawing/2014/main" id="{23E5DF81-9D65-63CC-5117-2F0660DC8694}"/>
              </a:ext>
            </a:extLst>
          </p:cNvPr>
          <p:cNvPicPr>
            <a:picLocks noChangeAspect="1"/>
          </p:cNvPicPr>
          <p:nvPr>
            <p:custDataLst>
              <p:tags r:id="rId7"/>
            </p:custDataLst>
          </p:nvPr>
        </p:nvPicPr>
        <p:blipFill>
          <a:blip r:embed="rId17">
            <a:extLst>
              <a:ext uri="{96DAC541-7B7A-43D3-8B79-37D633B846F1}">
                <asvg:svgBlip xmlns:asvg="http://schemas.microsoft.com/office/drawing/2016/SVG/main" r:embed="rId18"/>
              </a:ext>
            </a:extLst>
          </a:blip>
          <a:stretch>
            <a:fillRect/>
          </a:stretch>
        </p:blipFill>
        <p:spPr>
          <a:xfrm rot="20465424">
            <a:off x="8238126" y="2051117"/>
            <a:ext cx="652659" cy="652659"/>
          </a:xfrm>
          <a:prstGeom prst="rect">
            <a:avLst/>
          </a:prstGeom>
        </p:spPr>
      </p:pic>
      <p:pic>
        <p:nvPicPr>
          <p:cNvPr id="15" name="Graphique 14" descr="Utilisateurs avec un remplissage uni">
            <a:extLst>
              <a:ext uri="{FF2B5EF4-FFF2-40B4-BE49-F238E27FC236}">
                <a16:creationId xmlns:a16="http://schemas.microsoft.com/office/drawing/2014/main" id="{F5A2D8B4-EC80-E1D8-C556-032FFA7D039C}"/>
              </a:ext>
            </a:extLst>
          </p:cNvPr>
          <p:cNvPicPr>
            <a:picLocks noChangeAspect="1"/>
          </p:cNvPicPr>
          <p:nvPr>
            <p:custDataLst>
              <p:tags r:id="rId8"/>
            </p:custDataLst>
          </p:nvPr>
        </p:nvPicPr>
        <p:blipFill>
          <a:blip r:embed="rId19">
            <a:extLst>
              <a:ext uri="{96DAC541-7B7A-43D3-8B79-37D633B846F1}">
                <asvg:svgBlip xmlns:asvg="http://schemas.microsoft.com/office/drawing/2016/SVG/main" r:embed="rId20"/>
              </a:ext>
            </a:extLst>
          </a:blip>
          <a:stretch>
            <a:fillRect/>
          </a:stretch>
        </p:blipFill>
        <p:spPr>
          <a:xfrm rot="21025863">
            <a:off x="10373521" y="3344114"/>
            <a:ext cx="724687" cy="724687"/>
          </a:xfrm>
          <a:prstGeom prst="rect">
            <a:avLst/>
          </a:prstGeom>
        </p:spPr>
      </p:pic>
      <p:pic>
        <p:nvPicPr>
          <p:cNvPr id="17" name="Graphique 16" descr="Plan avec un remplissage uni">
            <a:extLst>
              <a:ext uri="{FF2B5EF4-FFF2-40B4-BE49-F238E27FC236}">
                <a16:creationId xmlns:a16="http://schemas.microsoft.com/office/drawing/2014/main" id="{FF9935A0-8F26-87B7-B4B1-6350704CF943}"/>
              </a:ext>
            </a:extLst>
          </p:cNvPr>
          <p:cNvPicPr>
            <a:picLocks noChangeAspect="1"/>
          </p:cNvPicPr>
          <p:nvPr>
            <p:custDataLst>
              <p:tags r:id="rId9"/>
            </p:custDataLst>
          </p:nvPr>
        </p:nvPicPr>
        <p:blipFill>
          <a:blip r:embed="rId21">
            <a:extLst>
              <a:ext uri="{96DAC541-7B7A-43D3-8B79-37D633B846F1}">
                <asvg:svgBlip xmlns:asvg="http://schemas.microsoft.com/office/drawing/2016/SVG/main" r:embed="rId22"/>
              </a:ext>
            </a:extLst>
          </a:blip>
          <a:stretch>
            <a:fillRect/>
          </a:stretch>
        </p:blipFill>
        <p:spPr>
          <a:xfrm rot="21271450">
            <a:off x="8107333" y="3977376"/>
            <a:ext cx="680890" cy="680890"/>
          </a:xfrm>
          <a:prstGeom prst="rect">
            <a:avLst/>
          </a:prstGeom>
        </p:spPr>
      </p:pic>
      <p:pic>
        <p:nvPicPr>
          <p:cNvPr id="19" name="Graphique 18" descr="Vlog avec un remplissage uni">
            <a:extLst>
              <a:ext uri="{FF2B5EF4-FFF2-40B4-BE49-F238E27FC236}">
                <a16:creationId xmlns:a16="http://schemas.microsoft.com/office/drawing/2014/main" id="{2C7AFDA7-918A-8D30-6D11-3230E94D7408}"/>
              </a:ext>
            </a:extLst>
          </p:cNvPr>
          <p:cNvPicPr>
            <a:picLocks noChangeAspect="1"/>
          </p:cNvPicPr>
          <p:nvPr>
            <p:custDataLst>
              <p:tags r:id="rId10"/>
            </p:custDataLst>
          </p:nvPr>
        </p:nvPicPr>
        <p:blipFill>
          <a:blip r:embed="rId23">
            <a:extLst>
              <a:ext uri="{96DAC541-7B7A-43D3-8B79-37D633B846F1}">
                <asvg:svgBlip xmlns:asvg="http://schemas.microsoft.com/office/drawing/2016/SVG/main" r:embed="rId24"/>
              </a:ext>
            </a:extLst>
          </a:blip>
          <a:stretch>
            <a:fillRect/>
          </a:stretch>
        </p:blipFill>
        <p:spPr>
          <a:xfrm rot="20544433">
            <a:off x="10332795" y="2457199"/>
            <a:ext cx="624334" cy="624334"/>
          </a:xfrm>
          <a:prstGeom prst="rect">
            <a:avLst/>
          </a:prstGeom>
        </p:spPr>
      </p:pic>
      <p:pic>
        <p:nvPicPr>
          <p:cNvPr id="21" name="Graphique 20" descr="Images avec un remplissage uni">
            <a:extLst>
              <a:ext uri="{FF2B5EF4-FFF2-40B4-BE49-F238E27FC236}">
                <a16:creationId xmlns:a16="http://schemas.microsoft.com/office/drawing/2014/main" id="{FAB41C86-57EA-0480-95AB-81D189C6BBAF}"/>
              </a:ext>
            </a:extLst>
          </p:cNvPr>
          <p:cNvPicPr>
            <a:picLocks noChangeAspect="1"/>
          </p:cNvPicPr>
          <p:nvPr>
            <p:custDataLst>
              <p:tags r:id="rId11"/>
            </p:custDataLst>
          </p:nvPr>
        </p:nvPicPr>
        <p:blipFill>
          <a:blip r:embed="rId25">
            <a:extLst>
              <a:ext uri="{96DAC541-7B7A-43D3-8B79-37D633B846F1}">
                <asvg:svgBlip xmlns:asvg="http://schemas.microsoft.com/office/drawing/2016/SVG/main" r:embed="rId26"/>
              </a:ext>
            </a:extLst>
          </a:blip>
          <a:stretch>
            <a:fillRect/>
          </a:stretch>
        </p:blipFill>
        <p:spPr>
          <a:xfrm rot="1140505">
            <a:off x="10552323" y="4440984"/>
            <a:ext cx="535636" cy="535636"/>
          </a:xfrm>
          <a:prstGeom prst="rect">
            <a:avLst/>
          </a:prstGeom>
        </p:spPr>
      </p:pic>
      <p:sp>
        <p:nvSpPr>
          <p:cNvPr id="2" name="ZoneTexte 1">
            <a:extLst>
              <a:ext uri="{FF2B5EF4-FFF2-40B4-BE49-F238E27FC236}">
                <a16:creationId xmlns:a16="http://schemas.microsoft.com/office/drawing/2014/main" id="{D7D4629B-5BFC-EC0F-93EC-A3A07270F1D5}"/>
              </a:ext>
            </a:extLst>
          </p:cNvPr>
          <p:cNvSpPr txBox="1"/>
          <p:nvPr/>
        </p:nvSpPr>
        <p:spPr>
          <a:xfrm>
            <a:off x="644986" y="6309923"/>
            <a:ext cx="3409908" cy="369332"/>
          </a:xfrm>
          <a:prstGeom prst="rect">
            <a:avLst/>
          </a:prstGeom>
          <a:noFill/>
        </p:spPr>
        <p:txBody>
          <a:bodyPr wrap="none" rtlCol="0">
            <a:spAutoFit/>
          </a:bodyPr>
          <a:lstStyle/>
          <a:p>
            <a:r>
              <a:rPr lang="fr-FR" dirty="0"/>
              <a:t>Illustration by </a:t>
            </a:r>
            <a:r>
              <a:rPr lang="fr-FR" dirty="0" err="1"/>
              <a:t>storyset</a:t>
            </a:r>
            <a:r>
              <a:rPr lang="fr-FR" dirty="0"/>
              <a:t> on </a:t>
            </a:r>
            <a:r>
              <a:rPr lang="fr-FR" dirty="0" err="1"/>
              <a:t>freepik</a:t>
            </a:r>
            <a:endParaRPr lang="fr-BE" dirty="0"/>
          </a:p>
        </p:txBody>
      </p:sp>
    </p:spTree>
    <p:extLst>
      <p:ext uri="{BB962C8B-B14F-4D97-AF65-F5344CB8AC3E}">
        <p14:creationId xmlns:p14="http://schemas.microsoft.com/office/powerpoint/2010/main" val="895732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e libre : forme 1">
            <a:extLst>
              <a:ext uri="{FF2B5EF4-FFF2-40B4-BE49-F238E27FC236}">
                <a16:creationId xmlns:a16="http://schemas.microsoft.com/office/drawing/2014/main" id="{49423670-9D7F-D745-2994-BB694C590646}"/>
              </a:ext>
            </a:extLst>
          </p:cNvPr>
          <p:cNvSpPr/>
          <p:nvPr>
            <p:custDataLst>
              <p:tags r:id="rId1"/>
            </p:custDataLst>
          </p:nvPr>
        </p:nvSpPr>
        <p:spPr>
          <a:xfrm rot="263302">
            <a:off x="-523244" y="-491678"/>
            <a:ext cx="13888081" cy="3377846"/>
          </a:xfrm>
          <a:custGeom>
            <a:avLst/>
            <a:gdLst>
              <a:gd name="connsiteX0" fmla="*/ 242255 w 13602793"/>
              <a:gd name="connsiteY0" fmla="*/ 423695 h 2626337"/>
              <a:gd name="connsiteX1" fmla="*/ 342463 w 13602793"/>
              <a:gd name="connsiteY1" fmla="*/ 2590698 h 2626337"/>
              <a:gd name="connsiteX2" fmla="*/ 3549126 w 13602793"/>
              <a:gd name="connsiteY2" fmla="*/ 1763980 h 2626337"/>
              <a:gd name="connsiteX3" fmla="*/ 5691077 w 13602793"/>
              <a:gd name="connsiteY3" fmla="*/ 1651246 h 2626337"/>
              <a:gd name="connsiteX4" fmla="*/ 9987504 w 13602793"/>
              <a:gd name="connsiteY4" fmla="*/ 2089657 h 2626337"/>
              <a:gd name="connsiteX5" fmla="*/ 12968699 w 13602793"/>
              <a:gd name="connsiteY5" fmla="*/ 962314 h 2626337"/>
              <a:gd name="connsiteX6" fmla="*/ 12492709 w 13602793"/>
              <a:gd name="connsiteY6" fmla="*/ 22862 h 2626337"/>
              <a:gd name="connsiteX7" fmla="*/ 1682748 w 13602793"/>
              <a:gd name="connsiteY7" fmla="*/ 298435 h 2626337"/>
              <a:gd name="connsiteX8" fmla="*/ 242255 w 13602793"/>
              <a:gd name="connsiteY8" fmla="*/ 423695 h 2626337"/>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4044802 w 13994993"/>
              <a:gd name="connsiteY3" fmla="*/ 1760711 h 2787646"/>
              <a:gd name="connsiteX4" fmla="*/ 6083277 w 13994993"/>
              <a:gd name="connsiteY4" fmla="*/ 1651246 h 2787646"/>
              <a:gd name="connsiteX5" fmla="*/ 10379704 w 13994993"/>
              <a:gd name="connsiteY5" fmla="*/ 2089657 h 2787646"/>
              <a:gd name="connsiteX6" fmla="*/ 13360899 w 13994993"/>
              <a:gd name="connsiteY6" fmla="*/ 962314 h 2787646"/>
              <a:gd name="connsiteX7" fmla="*/ 12884909 w 13994993"/>
              <a:gd name="connsiteY7" fmla="*/ 22862 h 2787646"/>
              <a:gd name="connsiteX8" fmla="*/ 2074948 w 13994993"/>
              <a:gd name="connsiteY8" fmla="*/ 298435 h 2787646"/>
              <a:gd name="connsiteX9" fmla="*/ 634455 w 13994993"/>
              <a:gd name="connsiteY9"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391828 w 13752366"/>
              <a:gd name="connsiteY0" fmla="*/ 423695 h 2616847"/>
              <a:gd name="connsiteX1" fmla="*/ 492036 w 13752366"/>
              <a:gd name="connsiteY1" fmla="*/ 2590698 h 2616847"/>
              <a:gd name="connsiteX2" fmla="*/ 5840650 w 13752366"/>
              <a:gd name="connsiteY2" fmla="*/ 1651246 h 2616847"/>
              <a:gd name="connsiteX3" fmla="*/ 10137077 w 13752366"/>
              <a:gd name="connsiteY3" fmla="*/ 2089657 h 2616847"/>
              <a:gd name="connsiteX4" fmla="*/ 13118272 w 13752366"/>
              <a:gd name="connsiteY4" fmla="*/ 962314 h 2616847"/>
              <a:gd name="connsiteX5" fmla="*/ 12642282 w 13752366"/>
              <a:gd name="connsiteY5" fmla="*/ 22862 h 2616847"/>
              <a:gd name="connsiteX6" fmla="*/ 1832321 w 13752366"/>
              <a:gd name="connsiteY6" fmla="*/ 298435 h 2616847"/>
              <a:gd name="connsiteX7" fmla="*/ 391828 w 13752366"/>
              <a:gd name="connsiteY7" fmla="*/ 423695 h 2616847"/>
              <a:gd name="connsiteX0" fmla="*/ 639914 w 14000452"/>
              <a:gd name="connsiteY0" fmla="*/ 423695 h 2802230"/>
              <a:gd name="connsiteX1" fmla="*/ 740122 w 14000452"/>
              <a:gd name="connsiteY1" fmla="*/ 2590698 h 2802230"/>
              <a:gd name="connsiteX2" fmla="*/ 6088736 w 14000452"/>
              <a:gd name="connsiteY2" fmla="*/ 1651246 h 2802230"/>
              <a:gd name="connsiteX3" fmla="*/ 10385163 w 14000452"/>
              <a:gd name="connsiteY3" fmla="*/ 2089657 h 2802230"/>
              <a:gd name="connsiteX4" fmla="*/ 13366358 w 14000452"/>
              <a:gd name="connsiteY4" fmla="*/ 962314 h 2802230"/>
              <a:gd name="connsiteX5" fmla="*/ 12890368 w 14000452"/>
              <a:gd name="connsiteY5" fmla="*/ 22862 h 2802230"/>
              <a:gd name="connsiteX6" fmla="*/ 2080407 w 14000452"/>
              <a:gd name="connsiteY6" fmla="*/ 298435 h 2802230"/>
              <a:gd name="connsiteX7" fmla="*/ 639914 w 14000452"/>
              <a:gd name="connsiteY7" fmla="*/ 423695 h 2802230"/>
              <a:gd name="connsiteX0" fmla="*/ 564199 w 13924737"/>
              <a:gd name="connsiteY0" fmla="*/ 423695 h 2966076"/>
              <a:gd name="connsiteX1" fmla="*/ 770424 w 13924737"/>
              <a:gd name="connsiteY1" fmla="*/ 2762976 h 2966076"/>
              <a:gd name="connsiteX2" fmla="*/ 6013021 w 13924737"/>
              <a:gd name="connsiteY2" fmla="*/ 1651246 h 2966076"/>
              <a:gd name="connsiteX3" fmla="*/ 10309448 w 13924737"/>
              <a:gd name="connsiteY3" fmla="*/ 2089657 h 2966076"/>
              <a:gd name="connsiteX4" fmla="*/ 13290643 w 13924737"/>
              <a:gd name="connsiteY4" fmla="*/ 962314 h 2966076"/>
              <a:gd name="connsiteX5" fmla="*/ 12814653 w 13924737"/>
              <a:gd name="connsiteY5" fmla="*/ 22862 h 2966076"/>
              <a:gd name="connsiteX6" fmla="*/ 2004692 w 13924737"/>
              <a:gd name="connsiteY6" fmla="*/ 298435 h 2966076"/>
              <a:gd name="connsiteX7" fmla="*/ 564199 w 13924737"/>
              <a:gd name="connsiteY7" fmla="*/ 423695 h 2966076"/>
              <a:gd name="connsiteX0" fmla="*/ 299426 w 13659964"/>
              <a:gd name="connsiteY0" fmla="*/ 423695 h 2785017"/>
              <a:gd name="connsiteX1" fmla="*/ 505651 w 13659964"/>
              <a:gd name="connsiteY1" fmla="*/ 2762976 h 2785017"/>
              <a:gd name="connsiteX2" fmla="*/ 5430195 w 13659964"/>
              <a:gd name="connsiteY2" fmla="*/ 1624742 h 2785017"/>
              <a:gd name="connsiteX3" fmla="*/ 10044675 w 13659964"/>
              <a:gd name="connsiteY3" fmla="*/ 2089657 h 2785017"/>
              <a:gd name="connsiteX4" fmla="*/ 13025870 w 13659964"/>
              <a:gd name="connsiteY4" fmla="*/ 962314 h 2785017"/>
              <a:gd name="connsiteX5" fmla="*/ 12549880 w 13659964"/>
              <a:gd name="connsiteY5" fmla="*/ 22862 h 2785017"/>
              <a:gd name="connsiteX6" fmla="*/ 1739919 w 13659964"/>
              <a:gd name="connsiteY6" fmla="*/ 298435 h 2785017"/>
              <a:gd name="connsiteX7" fmla="*/ 299426 w 13659964"/>
              <a:gd name="connsiteY7" fmla="*/ 423695 h 2785017"/>
              <a:gd name="connsiteX0" fmla="*/ 546962 w 13907500"/>
              <a:gd name="connsiteY0" fmla="*/ 423695 h 2988677"/>
              <a:gd name="connsiteX1" fmla="*/ 753187 w 13907500"/>
              <a:gd name="connsiteY1" fmla="*/ 2762976 h 2988677"/>
              <a:gd name="connsiteX2" fmla="*/ 5677731 w 13907500"/>
              <a:gd name="connsiteY2" fmla="*/ 1624742 h 2988677"/>
              <a:gd name="connsiteX3" fmla="*/ 10292211 w 13907500"/>
              <a:gd name="connsiteY3" fmla="*/ 2089657 h 2988677"/>
              <a:gd name="connsiteX4" fmla="*/ 13273406 w 13907500"/>
              <a:gd name="connsiteY4" fmla="*/ 962314 h 2988677"/>
              <a:gd name="connsiteX5" fmla="*/ 12797416 w 13907500"/>
              <a:gd name="connsiteY5" fmla="*/ 22862 h 2988677"/>
              <a:gd name="connsiteX6" fmla="*/ 1987455 w 13907500"/>
              <a:gd name="connsiteY6" fmla="*/ 298435 h 2988677"/>
              <a:gd name="connsiteX7" fmla="*/ 546962 w 13907500"/>
              <a:gd name="connsiteY7" fmla="*/ 423695 h 2988677"/>
              <a:gd name="connsiteX0" fmla="*/ 271615 w 13632153"/>
              <a:gd name="connsiteY0" fmla="*/ 423695 h 2783765"/>
              <a:gd name="connsiteX1" fmla="*/ 477840 w 13632153"/>
              <a:gd name="connsiteY1" fmla="*/ 2762976 h 2783765"/>
              <a:gd name="connsiteX2" fmla="*/ 4991566 w 13632153"/>
              <a:gd name="connsiteY2" fmla="*/ 1598237 h 2783765"/>
              <a:gd name="connsiteX3" fmla="*/ 10016864 w 13632153"/>
              <a:gd name="connsiteY3" fmla="*/ 2089657 h 2783765"/>
              <a:gd name="connsiteX4" fmla="*/ 12998059 w 13632153"/>
              <a:gd name="connsiteY4" fmla="*/ 962314 h 2783765"/>
              <a:gd name="connsiteX5" fmla="*/ 12522069 w 13632153"/>
              <a:gd name="connsiteY5" fmla="*/ 22862 h 2783765"/>
              <a:gd name="connsiteX6" fmla="*/ 1712108 w 13632153"/>
              <a:gd name="connsiteY6" fmla="*/ 298435 h 2783765"/>
              <a:gd name="connsiteX7" fmla="*/ 271615 w 13632153"/>
              <a:gd name="connsiteY7" fmla="*/ 423695 h 2783765"/>
              <a:gd name="connsiteX0" fmla="*/ 271615 w 13632153"/>
              <a:gd name="connsiteY0" fmla="*/ 423695 h 2782490"/>
              <a:gd name="connsiteX1" fmla="*/ 477840 w 13632153"/>
              <a:gd name="connsiteY1" fmla="*/ 2762976 h 2782490"/>
              <a:gd name="connsiteX2" fmla="*/ 4991566 w 13632153"/>
              <a:gd name="connsiteY2" fmla="*/ 1598237 h 2782490"/>
              <a:gd name="connsiteX3" fmla="*/ 10016864 w 13632153"/>
              <a:gd name="connsiteY3" fmla="*/ 2089657 h 2782490"/>
              <a:gd name="connsiteX4" fmla="*/ 12998059 w 13632153"/>
              <a:gd name="connsiteY4" fmla="*/ 962314 h 2782490"/>
              <a:gd name="connsiteX5" fmla="*/ 12522069 w 13632153"/>
              <a:gd name="connsiteY5" fmla="*/ 22862 h 2782490"/>
              <a:gd name="connsiteX6" fmla="*/ 1712108 w 13632153"/>
              <a:gd name="connsiteY6" fmla="*/ 298435 h 2782490"/>
              <a:gd name="connsiteX7" fmla="*/ 271615 w 13632153"/>
              <a:gd name="connsiteY7" fmla="*/ 423695 h 2782490"/>
              <a:gd name="connsiteX0" fmla="*/ 527543 w 13888081"/>
              <a:gd name="connsiteY0" fmla="*/ 423695 h 3377846"/>
              <a:gd name="connsiteX1" fmla="*/ 367757 w 13888081"/>
              <a:gd name="connsiteY1" fmla="*/ 3362583 h 3377846"/>
              <a:gd name="connsiteX2" fmla="*/ 5247494 w 13888081"/>
              <a:gd name="connsiteY2" fmla="*/ 1598237 h 3377846"/>
              <a:gd name="connsiteX3" fmla="*/ 10272792 w 13888081"/>
              <a:gd name="connsiteY3" fmla="*/ 2089657 h 3377846"/>
              <a:gd name="connsiteX4" fmla="*/ 13253987 w 13888081"/>
              <a:gd name="connsiteY4" fmla="*/ 962314 h 3377846"/>
              <a:gd name="connsiteX5" fmla="*/ 12777997 w 13888081"/>
              <a:gd name="connsiteY5" fmla="*/ 22862 h 3377846"/>
              <a:gd name="connsiteX6" fmla="*/ 1968036 w 13888081"/>
              <a:gd name="connsiteY6" fmla="*/ 298435 h 3377846"/>
              <a:gd name="connsiteX7" fmla="*/ 527543 w 13888081"/>
              <a:gd name="connsiteY7" fmla="*/ 423695 h 337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88081" h="3377846">
                <a:moveTo>
                  <a:pt x="527543" y="423695"/>
                </a:moveTo>
                <a:cubicBezTo>
                  <a:pt x="260830" y="934386"/>
                  <a:pt x="-418901" y="3166826"/>
                  <a:pt x="367757" y="3362583"/>
                </a:cubicBezTo>
                <a:cubicBezTo>
                  <a:pt x="1154415" y="3558340"/>
                  <a:pt x="3596655" y="1810391"/>
                  <a:pt x="5247494" y="1598237"/>
                </a:cubicBezTo>
                <a:cubicBezTo>
                  <a:pt x="6898333" y="1386083"/>
                  <a:pt x="8938377" y="2195644"/>
                  <a:pt x="10272792" y="2089657"/>
                </a:cubicBezTo>
                <a:cubicBezTo>
                  <a:pt x="11607207" y="1983670"/>
                  <a:pt x="12836453" y="1306780"/>
                  <a:pt x="13253987" y="962314"/>
                </a:cubicBezTo>
                <a:cubicBezTo>
                  <a:pt x="13671521" y="617848"/>
                  <a:pt x="14658989" y="133509"/>
                  <a:pt x="12777997" y="22862"/>
                </a:cubicBezTo>
                <a:cubicBezTo>
                  <a:pt x="10897005" y="-87785"/>
                  <a:pt x="4011866" y="235805"/>
                  <a:pt x="1968036" y="298435"/>
                </a:cubicBezTo>
                <a:cubicBezTo>
                  <a:pt x="-75794" y="361065"/>
                  <a:pt x="794256" y="-86996"/>
                  <a:pt x="527543" y="423695"/>
                </a:cubicBezTo>
                <a:close/>
              </a:path>
            </a:pathLst>
          </a:cu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3" name="Forme libre : forme 2">
            <a:extLst>
              <a:ext uri="{FF2B5EF4-FFF2-40B4-BE49-F238E27FC236}">
                <a16:creationId xmlns:a16="http://schemas.microsoft.com/office/drawing/2014/main" id="{F2C9D01E-8649-8345-81BF-31B213B36FBC}"/>
              </a:ext>
            </a:extLst>
          </p:cNvPr>
          <p:cNvSpPr/>
          <p:nvPr>
            <p:custDataLst>
              <p:tags r:id="rId2"/>
            </p:custDataLst>
          </p:nvPr>
        </p:nvSpPr>
        <p:spPr>
          <a:xfrm>
            <a:off x="-893866" y="-469626"/>
            <a:ext cx="13701216" cy="2817304"/>
          </a:xfrm>
          <a:custGeom>
            <a:avLst/>
            <a:gdLst>
              <a:gd name="connsiteX0" fmla="*/ 242255 w 13602793"/>
              <a:gd name="connsiteY0" fmla="*/ 423695 h 2626337"/>
              <a:gd name="connsiteX1" fmla="*/ 342463 w 13602793"/>
              <a:gd name="connsiteY1" fmla="*/ 2590698 h 2626337"/>
              <a:gd name="connsiteX2" fmla="*/ 3549126 w 13602793"/>
              <a:gd name="connsiteY2" fmla="*/ 1763980 h 2626337"/>
              <a:gd name="connsiteX3" fmla="*/ 5691077 w 13602793"/>
              <a:gd name="connsiteY3" fmla="*/ 1651246 h 2626337"/>
              <a:gd name="connsiteX4" fmla="*/ 9987504 w 13602793"/>
              <a:gd name="connsiteY4" fmla="*/ 2089657 h 2626337"/>
              <a:gd name="connsiteX5" fmla="*/ 12968699 w 13602793"/>
              <a:gd name="connsiteY5" fmla="*/ 962314 h 2626337"/>
              <a:gd name="connsiteX6" fmla="*/ 12492709 w 13602793"/>
              <a:gd name="connsiteY6" fmla="*/ 22862 h 2626337"/>
              <a:gd name="connsiteX7" fmla="*/ 1682748 w 13602793"/>
              <a:gd name="connsiteY7" fmla="*/ 298435 h 2626337"/>
              <a:gd name="connsiteX8" fmla="*/ 242255 w 13602793"/>
              <a:gd name="connsiteY8" fmla="*/ 423695 h 2626337"/>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4044802 w 13994993"/>
              <a:gd name="connsiteY3" fmla="*/ 1760711 h 2787646"/>
              <a:gd name="connsiteX4" fmla="*/ 6083277 w 13994993"/>
              <a:gd name="connsiteY4" fmla="*/ 1651246 h 2787646"/>
              <a:gd name="connsiteX5" fmla="*/ 10379704 w 13994993"/>
              <a:gd name="connsiteY5" fmla="*/ 2089657 h 2787646"/>
              <a:gd name="connsiteX6" fmla="*/ 13360899 w 13994993"/>
              <a:gd name="connsiteY6" fmla="*/ 962314 h 2787646"/>
              <a:gd name="connsiteX7" fmla="*/ 12884909 w 13994993"/>
              <a:gd name="connsiteY7" fmla="*/ 22862 h 2787646"/>
              <a:gd name="connsiteX8" fmla="*/ 2074948 w 13994993"/>
              <a:gd name="connsiteY8" fmla="*/ 298435 h 2787646"/>
              <a:gd name="connsiteX9" fmla="*/ 634455 w 13994993"/>
              <a:gd name="connsiteY9"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391828 w 13752366"/>
              <a:gd name="connsiteY0" fmla="*/ 423695 h 2616847"/>
              <a:gd name="connsiteX1" fmla="*/ 492036 w 13752366"/>
              <a:gd name="connsiteY1" fmla="*/ 2590698 h 2616847"/>
              <a:gd name="connsiteX2" fmla="*/ 5840650 w 13752366"/>
              <a:gd name="connsiteY2" fmla="*/ 1651246 h 2616847"/>
              <a:gd name="connsiteX3" fmla="*/ 10137077 w 13752366"/>
              <a:gd name="connsiteY3" fmla="*/ 2089657 h 2616847"/>
              <a:gd name="connsiteX4" fmla="*/ 13118272 w 13752366"/>
              <a:gd name="connsiteY4" fmla="*/ 962314 h 2616847"/>
              <a:gd name="connsiteX5" fmla="*/ 12642282 w 13752366"/>
              <a:gd name="connsiteY5" fmla="*/ 22862 h 2616847"/>
              <a:gd name="connsiteX6" fmla="*/ 1832321 w 13752366"/>
              <a:gd name="connsiteY6" fmla="*/ 298435 h 2616847"/>
              <a:gd name="connsiteX7" fmla="*/ 391828 w 13752366"/>
              <a:gd name="connsiteY7" fmla="*/ 423695 h 2616847"/>
              <a:gd name="connsiteX0" fmla="*/ 639914 w 14000452"/>
              <a:gd name="connsiteY0" fmla="*/ 423695 h 2802230"/>
              <a:gd name="connsiteX1" fmla="*/ 740122 w 14000452"/>
              <a:gd name="connsiteY1" fmla="*/ 2590698 h 2802230"/>
              <a:gd name="connsiteX2" fmla="*/ 6088736 w 14000452"/>
              <a:gd name="connsiteY2" fmla="*/ 1651246 h 2802230"/>
              <a:gd name="connsiteX3" fmla="*/ 10385163 w 14000452"/>
              <a:gd name="connsiteY3" fmla="*/ 2089657 h 2802230"/>
              <a:gd name="connsiteX4" fmla="*/ 13366358 w 14000452"/>
              <a:gd name="connsiteY4" fmla="*/ 962314 h 2802230"/>
              <a:gd name="connsiteX5" fmla="*/ 12890368 w 14000452"/>
              <a:gd name="connsiteY5" fmla="*/ 22862 h 2802230"/>
              <a:gd name="connsiteX6" fmla="*/ 2080407 w 14000452"/>
              <a:gd name="connsiteY6" fmla="*/ 298435 h 2802230"/>
              <a:gd name="connsiteX7" fmla="*/ 639914 w 14000452"/>
              <a:gd name="connsiteY7" fmla="*/ 423695 h 2802230"/>
              <a:gd name="connsiteX0" fmla="*/ 564199 w 13924737"/>
              <a:gd name="connsiteY0" fmla="*/ 423695 h 2966076"/>
              <a:gd name="connsiteX1" fmla="*/ 770424 w 13924737"/>
              <a:gd name="connsiteY1" fmla="*/ 2762976 h 2966076"/>
              <a:gd name="connsiteX2" fmla="*/ 6013021 w 13924737"/>
              <a:gd name="connsiteY2" fmla="*/ 1651246 h 2966076"/>
              <a:gd name="connsiteX3" fmla="*/ 10309448 w 13924737"/>
              <a:gd name="connsiteY3" fmla="*/ 2089657 h 2966076"/>
              <a:gd name="connsiteX4" fmla="*/ 13290643 w 13924737"/>
              <a:gd name="connsiteY4" fmla="*/ 962314 h 2966076"/>
              <a:gd name="connsiteX5" fmla="*/ 12814653 w 13924737"/>
              <a:gd name="connsiteY5" fmla="*/ 22862 h 2966076"/>
              <a:gd name="connsiteX6" fmla="*/ 2004692 w 13924737"/>
              <a:gd name="connsiteY6" fmla="*/ 298435 h 2966076"/>
              <a:gd name="connsiteX7" fmla="*/ 564199 w 13924737"/>
              <a:gd name="connsiteY7" fmla="*/ 423695 h 2966076"/>
              <a:gd name="connsiteX0" fmla="*/ 299426 w 13659964"/>
              <a:gd name="connsiteY0" fmla="*/ 423695 h 2785017"/>
              <a:gd name="connsiteX1" fmla="*/ 505651 w 13659964"/>
              <a:gd name="connsiteY1" fmla="*/ 2762976 h 2785017"/>
              <a:gd name="connsiteX2" fmla="*/ 5430195 w 13659964"/>
              <a:gd name="connsiteY2" fmla="*/ 1624742 h 2785017"/>
              <a:gd name="connsiteX3" fmla="*/ 10044675 w 13659964"/>
              <a:gd name="connsiteY3" fmla="*/ 2089657 h 2785017"/>
              <a:gd name="connsiteX4" fmla="*/ 13025870 w 13659964"/>
              <a:gd name="connsiteY4" fmla="*/ 962314 h 2785017"/>
              <a:gd name="connsiteX5" fmla="*/ 12549880 w 13659964"/>
              <a:gd name="connsiteY5" fmla="*/ 22862 h 2785017"/>
              <a:gd name="connsiteX6" fmla="*/ 1739919 w 13659964"/>
              <a:gd name="connsiteY6" fmla="*/ 298435 h 2785017"/>
              <a:gd name="connsiteX7" fmla="*/ 299426 w 13659964"/>
              <a:gd name="connsiteY7" fmla="*/ 423695 h 2785017"/>
              <a:gd name="connsiteX0" fmla="*/ 546962 w 13907500"/>
              <a:gd name="connsiteY0" fmla="*/ 423695 h 2988677"/>
              <a:gd name="connsiteX1" fmla="*/ 753187 w 13907500"/>
              <a:gd name="connsiteY1" fmla="*/ 2762976 h 2988677"/>
              <a:gd name="connsiteX2" fmla="*/ 5677731 w 13907500"/>
              <a:gd name="connsiteY2" fmla="*/ 1624742 h 2988677"/>
              <a:gd name="connsiteX3" fmla="*/ 10292211 w 13907500"/>
              <a:gd name="connsiteY3" fmla="*/ 2089657 h 2988677"/>
              <a:gd name="connsiteX4" fmla="*/ 13273406 w 13907500"/>
              <a:gd name="connsiteY4" fmla="*/ 962314 h 2988677"/>
              <a:gd name="connsiteX5" fmla="*/ 12797416 w 13907500"/>
              <a:gd name="connsiteY5" fmla="*/ 22862 h 2988677"/>
              <a:gd name="connsiteX6" fmla="*/ 1987455 w 13907500"/>
              <a:gd name="connsiteY6" fmla="*/ 298435 h 2988677"/>
              <a:gd name="connsiteX7" fmla="*/ 546962 w 13907500"/>
              <a:gd name="connsiteY7" fmla="*/ 423695 h 2988677"/>
              <a:gd name="connsiteX0" fmla="*/ 271615 w 13632153"/>
              <a:gd name="connsiteY0" fmla="*/ 423695 h 2783765"/>
              <a:gd name="connsiteX1" fmla="*/ 477840 w 13632153"/>
              <a:gd name="connsiteY1" fmla="*/ 2762976 h 2783765"/>
              <a:gd name="connsiteX2" fmla="*/ 4991566 w 13632153"/>
              <a:gd name="connsiteY2" fmla="*/ 1598237 h 2783765"/>
              <a:gd name="connsiteX3" fmla="*/ 10016864 w 13632153"/>
              <a:gd name="connsiteY3" fmla="*/ 2089657 h 2783765"/>
              <a:gd name="connsiteX4" fmla="*/ 12998059 w 13632153"/>
              <a:gd name="connsiteY4" fmla="*/ 962314 h 2783765"/>
              <a:gd name="connsiteX5" fmla="*/ 12522069 w 13632153"/>
              <a:gd name="connsiteY5" fmla="*/ 22862 h 2783765"/>
              <a:gd name="connsiteX6" fmla="*/ 1712108 w 13632153"/>
              <a:gd name="connsiteY6" fmla="*/ 298435 h 2783765"/>
              <a:gd name="connsiteX7" fmla="*/ 271615 w 13632153"/>
              <a:gd name="connsiteY7" fmla="*/ 423695 h 2783765"/>
              <a:gd name="connsiteX0" fmla="*/ 271615 w 13632153"/>
              <a:gd name="connsiteY0" fmla="*/ 423695 h 2782490"/>
              <a:gd name="connsiteX1" fmla="*/ 477840 w 13632153"/>
              <a:gd name="connsiteY1" fmla="*/ 2762976 h 2782490"/>
              <a:gd name="connsiteX2" fmla="*/ 4991566 w 13632153"/>
              <a:gd name="connsiteY2" fmla="*/ 1598237 h 2782490"/>
              <a:gd name="connsiteX3" fmla="*/ 10016864 w 13632153"/>
              <a:gd name="connsiteY3" fmla="*/ 2089657 h 2782490"/>
              <a:gd name="connsiteX4" fmla="*/ 12998059 w 13632153"/>
              <a:gd name="connsiteY4" fmla="*/ 962314 h 2782490"/>
              <a:gd name="connsiteX5" fmla="*/ 12522069 w 13632153"/>
              <a:gd name="connsiteY5" fmla="*/ 22862 h 2782490"/>
              <a:gd name="connsiteX6" fmla="*/ 1712108 w 13632153"/>
              <a:gd name="connsiteY6" fmla="*/ 298435 h 2782490"/>
              <a:gd name="connsiteX7" fmla="*/ 271615 w 13632153"/>
              <a:gd name="connsiteY7" fmla="*/ 423695 h 2782490"/>
              <a:gd name="connsiteX0" fmla="*/ 296583 w 13657121"/>
              <a:gd name="connsiteY0" fmla="*/ 423695 h 2783765"/>
              <a:gd name="connsiteX1" fmla="*/ 463051 w 13657121"/>
              <a:gd name="connsiteY1" fmla="*/ 2762976 h 2783765"/>
              <a:gd name="connsiteX2" fmla="*/ 5016534 w 13657121"/>
              <a:gd name="connsiteY2" fmla="*/ 1598237 h 2783765"/>
              <a:gd name="connsiteX3" fmla="*/ 10041832 w 13657121"/>
              <a:gd name="connsiteY3" fmla="*/ 2089657 h 2783765"/>
              <a:gd name="connsiteX4" fmla="*/ 13023027 w 13657121"/>
              <a:gd name="connsiteY4" fmla="*/ 962314 h 2783765"/>
              <a:gd name="connsiteX5" fmla="*/ 12547037 w 13657121"/>
              <a:gd name="connsiteY5" fmla="*/ 22862 h 2783765"/>
              <a:gd name="connsiteX6" fmla="*/ 1737076 w 13657121"/>
              <a:gd name="connsiteY6" fmla="*/ 298435 h 2783765"/>
              <a:gd name="connsiteX7" fmla="*/ 296583 w 13657121"/>
              <a:gd name="connsiteY7" fmla="*/ 423695 h 2783765"/>
              <a:gd name="connsiteX0" fmla="*/ 340678 w 13701216"/>
              <a:gd name="connsiteY0" fmla="*/ 423695 h 2817304"/>
              <a:gd name="connsiteX1" fmla="*/ 507146 w 13701216"/>
              <a:gd name="connsiteY1" fmla="*/ 2762976 h 2817304"/>
              <a:gd name="connsiteX2" fmla="*/ 5060629 w 13701216"/>
              <a:gd name="connsiteY2" fmla="*/ 1598237 h 2817304"/>
              <a:gd name="connsiteX3" fmla="*/ 10085927 w 13701216"/>
              <a:gd name="connsiteY3" fmla="*/ 2089657 h 2817304"/>
              <a:gd name="connsiteX4" fmla="*/ 13067122 w 13701216"/>
              <a:gd name="connsiteY4" fmla="*/ 962314 h 2817304"/>
              <a:gd name="connsiteX5" fmla="*/ 12591132 w 13701216"/>
              <a:gd name="connsiteY5" fmla="*/ 22862 h 2817304"/>
              <a:gd name="connsiteX6" fmla="*/ 1781171 w 13701216"/>
              <a:gd name="connsiteY6" fmla="*/ 298435 h 2817304"/>
              <a:gd name="connsiteX7" fmla="*/ 340678 w 13701216"/>
              <a:gd name="connsiteY7" fmla="*/ 423695 h 281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01216" h="2817304">
                <a:moveTo>
                  <a:pt x="340678" y="423695"/>
                </a:moveTo>
                <a:cubicBezTo>
                  <a:pt x="128341" y="834452"/>
                  <a:pt x="-385530" y="3203323"/>
                  <a:pt x="507146" y="2762976"/>
                </a:cubicBezTo>
                <a:cubicBezTo>
                  <a:pt x="1399822" y="2322629"/>
                  <a:pt x="3464166" y="1710457"/>
                  <a:pt x="5060629" y="1598237"/>
                </a:cubicBezTo>
                <a:cubicBezTo>
                  <a:pt x="6657092" y="1486017"/>
                  <a:pt x="8751512" y="2195644"/>
                  <a:pt x="10085927" y="2089657"/>
                </a:cubicBezTo>
                <a:cubicBezTo>
                  <a:pt x="11420342" y="1983670"/>
                  <a:pt x="12649588" y="1306780"/>
                  <a:pt x="13067122" y="962314"/>
                </a:cubicBezTo>
                <a:cubicBezTo>
                  <a:pt x="13484656" y="617848"/>
                  <a:pt x="14472124" y="133509"/>
                  <a:pt x="12591132" y="22862"/>
                </a:cubicBezTo>
                <a:cubicBezTo>
                  <a:pt x="10710140" y="-87785"/>
                  <a:pt x="3825001" y="235805"/>
                  <a:pt x="1781171" y="298435"/>
                </a:cubicBezTo>
                <a:cubicBezTo>
                  <a:pt x="-262659" y="361065"/>
                  <a:pt x="553015" y="12938"/>
                  <a:pt x="340678" y="423695"/>
                </a:cubicBezTo>
                <a:close/>
              </a:path>
            </a:pathLst>
          </a:cu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4" name="Titre 3">
            <a:extLst>
              <a:ext uri="{FF2B5EF4-FFF2-40B4-BE49-F238E27FC236}">
                <a16:creationId xmlns:a16="http://schemas.microsoft.com/office/drawing/2014/main" id="{366A4AC1-224A-6E0B-E669-5B604BEF403F}"/>
              </a:ext>
            </a:extLst>
          </p:cNvPr>
          <p:cNvSpPr>
            <a:spLocks noGrp="1"/>
          </p:cNvSpPr>
          <p:nvPr>
            <p:ph type="title"/>
            <p:custDataLst>
              <p:tags r:id="rId3"/>
            </p:custDataLst>
          </p:nvPr>
        </p:nvSpPr>
        <p:spPr>
          <a:xfrm>
            <a:off x="419746" y="-52866"/>
            <a:ext cx="10515600" cy="1325563"/>
          </a:xfrm>
        </p:spPr>
        <p:txBody>
          <a:bodyPr>
            <a:normAutofit/>
          </a:bodyPr>
          <a:lstStyle/>
          <a:p>
            <a:r>
              <a:rPr lang="fr-FR" sz="2400" dirty="0">
                <a:solidFill>
                  <a:schemeClr val="bg1"/>
                </a:solidFill>
                <a:latin typeface="Raleway" pitchFamily="2" charset="0"/>
              </a:rPr>
              <a:t>Idée reçue n°4 : « CUA et accessibilité numérique, c’est la même chose, c’est que de la technologie »</a:t>
            </a:r>
            <a:endParaRPr lang="fr-BE" sz="2400" dirty="0">
              <a:solidFill>
                <a:schemeClr val="bg1"/>
              </a:solidFill>
              <a:latin typeface="Raleway" pitchFamily="2" charset="0"/>
            </a:endParaRPr>
          </a:p>
        </p:txBody>
      </p:sp>
      <p:sp>
        <p:nvSpPr>
          <p:cNvPr id="5" name="Ellipse 4">
            <a:extLst>
              <a:ext uri="{FF2B5EF4-FFF2-40B4-BE49-F238E27FC236}">
                <a16:creationId xmlns:a16="http://schemas.microsoft.com/office/drawing/2014/main" id="{22E275DC-27D0-6F1E-FC87-42409CFF8B4F}"/>
              </a:ext>
            </a:extLst>
          </p:cNvPr>
          <p:cNvSpPr/>
          <p:nvPr>
            <p:custDataLst>
              <p:tags r:id="rId4"/>
            </p:custDataLst>
          </p:nvPr>
        </p:nvSpPr>
        <p:spPr>
          <a:xfrm>
            <a:off x="4126136" y="1875021"/>
            <a:ext cx="4090851" cy="3908579"/>
          </a:xfrm>
          <a:prstGeom prst="ellipse">
            <a:avLst/>
          </a:prstGeom>
          <a:solidFill>
            <a:srgbClr val="D9F2D0"/>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a:extLst>
              <a:ext uri="{FF2B5EF4-FFF2-40B4-BE49-F238E27FC236}">
                <a16:creationId xmlns:a16="http://schemas.microsoft.com/office/drawing/2014/main" id="{93571C65-A030-3082-173C-748CE6497ECF}"/>
              </a:ext>
            </a:extLst>
          </p:cNvPr>
          <p:cNvSpPr txBox="1"/>
          <p:nvPr>
            <p:custDataLst>
              <p:tags r:id="rId5"/>
            </p:custDataLst>
          </p:nvPr>
        </p:nvSpPr>
        <p:spPr>
          <a:xfrm>
            <a:off x="1026824" y="2282931"/>
            <a:ext cx="1810393" cy="923330"/>
          </a:xfrm>
          <a:prstGeom prst="rect">
            <a:avLst/>
          </a:prstGeom>
          <a:noFill/>
        </p:spPr>
        <p:txBody>
          <a:bodyPr wrap="square" rtlCol="0">
            <a:spAutoFit/>
          </a:bodyPr>
          <a:lstStyle/>
          <a:p>
            <a:r>
              <a:rPr lang="fr-FR" dirty="0">
                <a:solidFill>
                  <a:schemeClr val="accent6">
                    <a:lumMod val="75000"/>
                  </a:schemeClr>
                </a:solidFill>
              </a:rPr>
              <a:t>Conception universelle des apprentissages</a:t>
            </a:r>
            <a:endParaRPr lang="fr-BE" dirty="0">
              <a:solidFill>
                <a:schemeClr val="accent6">
                  <a:lumMod val="75000"/>
                </a:schemeClr>
              </a:solidFill>
            </a:endParaRPr>
          </a:p>
        </p:txBody>
      </p:sp>
      <p:cxnSp>
        <p:nvCxnSpPr>
          <p:cNvPr id="9" name="Connecteur droit 8">
            <a:extLst>
              <a:ext uri="{FF2B5EF4-FFF2-40B4-BE49-F238E27FC236}">
                <a16:creationId xmlns:a16="http://schemas.microsoft.com/office/drawing/2014/main" id="{871B9BCA-3979-AE2F-9A52-E1B4CF43D9FC}"/>
              </a:ext>
            </a:extLst>
          </p:cNvPr>
          <p:cNvCxnSpPr>
            <a:cxnSpLocks/>
            <a:endCxn id="5" idx="1"/>
          </p:cNvCxnSpPr>
          <p:nvPr>
            <p:custDataLst>
              <p:tags r:id="rId6"/>
            </p:custDataLst>
          </p:nvPr>
        </p:nvCxnSpPr>
        <p:spPr>
          <a:xfrm>
            <a:off x="2598381" y="2419846"/>
            <a:ext cx="2126846" cy="27573"/>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15" name="Espace réservé du pied de page 14">
            <a:extLst>
              <a:ext uri="{FF2B5EF4-FFF2-40B4-BE49-F238E27FC236}">
                <a16:creationId xmlns:a16="http://schemas.microsoft.com/office/drawing/2014/main" id="{D85BBC45-67B1-05E7-7F9B-363EDD6A49AA}"/>
              </a:ext>
            </a:extLst>
          </p:cNvPr>
          <p:cNvSpPr>
            <a:spLocks noGrp="1"/>
          </p:cNvSpPr>
          <p:nvPr>
            <p:ph type="ftr" sz="quarter" idx="11"/>
            <p:custDataLst>
              <p:tags r:id="rId7"/>
            </p:custDataLst>
          </p:nvPr>
        </p:nvSpPr>
        <p:spPr/>
        <p:txBody>
          <a:bodyPr/>
          <a:lstStyle/>
          <a:p>
            <a:r>
              <a:rPr lang="fr-BE"/>
              <a:t>Open learning days - déconstruire les mythes</a:t>
            </a:r>
          </a:p>
        </p:txBody>
      </p:sp>
      <p:sp>
        <p:nvSpPr>
          <p:cNvPr id="16" name="Espace réservé du numéro de diapositive 15">
            <a:extLst>
              <a:ext uri="{FF2B5EF4-FFF2-40B4-BE49-F238E27FC236}">
                <a16:creationId xmlns:a16="http://schemas.microsoft.com/office/drawing/2014/main" id="{57395EFA-A81B-0826-E96D-2702BBADD84B}"/>
              </a:ext>
            </a:extLst>
          </p:cNvPr>
          <p:cNvSpPr>
            <a:spLocks noGrp="1"/>
          </p:cNvSpPr>
          <p:nvPr>
            <p:ph type="sldNum" sz="quarter" idx="12"/>
            <p:custDataLst>
              <p:tags r:id="rId8"/>
            </p:custDataLst>
          </p:nvPr>
        </p:nvSpPr>
        <p:spPr/>
        <p:txBody>
          <a:bodyPr/>
          <a:lstStyle/>
          <a:p>
            <a:fld id="{CAD1B4B1-535F-418A-A33C-1017205F9568}" type="slidenum">
              <a:rPr lang="fr-BE" smtClean="0"/>
              <a:t>15</a:t>
            </a:fld>
            <a:endParaRPr lang="fr-BE"/>
          </a:p>
        </p:txBody>
      </p:sp>
      <p:sp>
        <p:nvSpPr>
          <p:cNvPr id="18" name="ZoneTexte 17">
            <a:extLst>
              <a:ext uri="{FF2B5EF4-FFF2-40B4-BE49-F238E27FC236}">
                <a16:creationId xmlns:a16="http://schemas.microsoft.com/office/drawing/2014/main" id="{BB9B7F69-4A68-4AAF-38F4-948FA52A7F01}"/>
              </a:ext>
            </a:extLst>
          </p:cNvPr>
          <p:cNvSpPr txBox="1"/>
          <p:nvPr>
            <p:custDataLst>
              <p:tags r:id="rId9"/>
            </p:custDataLst>
          </p:nvPr>
        </p:nvSpPr>
        <p:spPr>
          <a:xfrm>
            <a:off x="5671620" y="2489478"/>
            <a:ext cx="1923850" cy="646331"/>
          </a:xfrm>
          <a:prstGeom prst="rect">
            <a:avLst/>
          </a:prstGeom>
          <a:noFill/>
        </p:spPr>
        <p:txBody>
          <a:bodyPr wrap="square" rtlCol="0">
            <a:spAutoFit/>
          </a:bodyPr>
          <a:lstStyle/>
          <a:p>
            <a:pPr algn="ctr"/>
            <a:r>
              <a:rPr lang="fr-FR" dirty="0"/>
              <a:t>Aménagements physiques</a:t>
            </a:r>
            <a:endParaRPr lang="fr-BE" dirty="0"/>
          </a:p>
        </p:txBody>
      </p:sp>
      <p:sp>
        <p:nvSpPr>
          <p:cNvPr id="19" name="ZoneTexte 18">
            <a:extLst>
              <a:ext uri="{FF2B5EF4-FFF2-40B4-BE49-F238E27FC236}">
                <a16:creationId xmlns:a16="http://schemas.microsoft.com/office/drawing/2014/main" id="{14EC9B25-C09F-C473-6FF9-F8D42AC32993}"/>
              </a:ext>
            </a:extLst>
          </p:cNvPr>
          <p:cNvSpPr txBox="1"/>
          <p:nvPr>
            <p:custDataLst>
              <p:tags r:id="rId10"/>
            </p:custDataLst>
          </p:nvPr>
        </p:nvSpPr>
        <p:spPr>
          <a:xfrm>
            <a:off x="4490381" y="3163063"/>
            <a:ext cx="1566170" cy="1200329"/>
          </a:xfrm>
          <a:prstGeom prst="rect">
            <a:avLst/>
          </a:prstGeom>
          <a:noFill/>
        </p:spPr>
        <p:txBody>
          <a:bodyPr wrap="square" rtlCol="0">
            <a:spAutoFit/>
          </a:bodyPr>
          <a:lstStyle/>
          <a:p>
            <a:pPr algn="ctr"/>
            <a:r>
              <a:rPr lang="fr-FR" dirty="0"/>
              <a:t>Moyens de lecture de l’information variés</a:t>
            </a:r>
            <a:endParaRPr lang="fr-BE" dirty="0"/>
          </a:p>
        </p:txBody>
      </p:sp>
      <p:sp>
        <p:nvSpPr>
          <p:cNvPr id="20" name="ZoneTexte 19">
            <a:extLst>
              <a:ext uri="{FF2B5EF4-FFF2-40B4-BE49-F238E27FC236}">
                <a16:creationId xmlns:a16="http://schemas.microsoft.com/office/drawing/2014/main" id="{D261791B-CEA0-E698-66FE-AEF7B2DEDE25}"/>
              </a:ext>
            </a:extLst>
          </p:cNvPr>
          <p:cNvSpPr txBox="1"/>
          <p:nvPr>
            <p:custDataLst>
              <p:tags r:id="rId11"/>
            </p:custDataLst>
          </p:nvPr>
        </p:nvSpPr>
        <p:spPr>
          <a:xfrm>
            <a:off x="5009951" y="4701486"/>
            <a:ext cx="1893582" cy="923330"/>
          </a:xfrm>
          <a:prstGeom prst="rect">
            <a:avLst/>
          </a:prstGeom>
          <a:noFill/>
        </p:spPr>
        <p:txBody>
          <a:bodyPr wrap="square" rtlCol="0">
            <a:spAutoFit/>
          </a:bodyPr>
          <a:lstStyle/>
          <a:p>
            <a:pPr algn="ctr"/>
            <a:r>
              <a:rPr lang="fr-FR" dirty="0"/>
              <a:t>Activités d’enseignement variées </a:t>
            </a:r>
            <a:endParaRPr lang="fr-BE" dirty="0"/>
          </a:p>
        </p:txBody>
      </p:sp>
      <p:sp>
        <p:nvSpPr>
          <p:cNvPr id="21" name="ZoneTexte 20">
            <a:extLst>
              <a:ext uri="{FF2B5EF4-FFF2-40B4-BE49-F238E27FC236}">
                <a16:creationId xmlns:a16="http://schemas.microsoft.com/office/drawing/2014/main" id="{D0660E95-F211-EB56-18C3-01F424F3F80B}"/>
              </a:ext>
            </a:extLst>
          </p:cNvPr>
          <p:cNvSpPr txBox="1"/>
          <p:nvPr>
            <p:custDataLst>
              <p:tags r:id="rId12"/>
            </p:custDataLst>
          </p:nvPr>
        </p:nvSpPr>
        <p:spPr>
          <a:xfrm>
            <a:off x="6171561" y="3896371"/>
            <a:ext cx="1923850" cy="646331"/>
          </a:xfrm>
          <a:prstGeom prst="rect">
            <a:avLst/>
          </a:prstGeom>
          <a:noFill/>
        </p:spPr>
        <p:txBody>
          <a:bodyPr wrap="square" rtlCol="0">
            <a:spAutoFit/>
          </a:bodyPr>
          <a:lstStyle/>
          <a:p>
            <a:pPr algn="ctr"/>
            <a:r>
              <a:rPr lang="fr-FR" dirty="0"/>
              <a:t>Flexibilité des méthodes</a:t>
            </a:r>
            <a:endParaRPr lang="fr-BE" dirty="0"/>
          </a:p>
        </p:txBody>
      </p:sp>
    </p:spTree>
    <p:extLst>
      <p:ext uri="{BB962C8B-B14F-4D97-AF65-F5344CB8AC3E}">
        <p14:creationId xmlns:p14="http://schemas.microsoft.com/office/powerpoint/2010/main" val="3155800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183EB-1698-6E01-D012-EE7F18D8E4ED}"/>
            </a:ext>
          </a:extLst>
        </p:cNvPr>
        <p:cNvGrpSpPr/>
        <p:nvPr/>
      </p:nvGrpSpPr>
      <p:grpSpPr>
        <a:xfrm>
          <a:off x="0" y="0"/>
          <a:ext cx="0" cy="0"/>
          <a:chOff x="0" y="0"/>
          <a:chExt cx="0" cy="0"/>
        </a:xfrm>
      </p:grpSpPr>
      <p:sp>
        <p:nvSpPr>
          <p:cNvPr id="2" name="Forme libre : forme 1">
            <a:extLst>
              <a:ext uri="{FF2B5EF4-FFF2-40B4-BE49-F238E27FC236}">
                <a16:creationId xmlns:a16="http://schemas.microsoft.com/office/drawing/2014/main" id="{DE934DCE-768B-2ECD-A089-7DE5AE963D0B}"/>
              </a:ext>
            </a:extLst>
          </p:cNvPr>
          <p:cNvSpPr/>
          <p:nvPr>
            <p:custDataLst>
              <p:tags r:id="rId1"/>
            </p:custDataLst>
          </p:nvPr>
        </p:nvSpPr>
        <p:spPr>
          <a:xfrm rot="263302">
            <a:off x="-523244" y="-491678"/>
            <a:ext cx="13888081" cy="3377846"/>
          </a:xfrm>
          <a:custGeom>
            <a:avLst/>
            <a:gdLst>
              <a:gd name="connsiteX0" fmla="*/ 242255 w 13602793"/>
              <a:gd name="connsiteY0" fmla="*/ 423695 h 2626337"/>
              <a:gd name="connsiteX1" fmla="*/ 342463 w 13602793"/>
              <a:gd name="connsiteY1" fmla="*/ 2590698 h 2626337"/>
              <a:gd name="connsiteX2" fmla="*/ 3549126 w 13602793"/>
              <a:gd name="connsiteY2" fmla="*/ 1763980 h 2626337"/>
              <a:gd name="connsiteX3" fmla="*/ 5691077 w 13602793"/>
              <a:gd name="connsiteY3" fmla="*/ 1651246 h 2626337"/>
              <a:gd name="connsiteX4" fmla="*/ 9987504 w 13602793"/>
              <a:gd name="connsiteY4" fmla="*/ 2089657 h 2626337"/>
              <a:gd name="connsiteX5" fmla="*/ 12968699 w 13602793"/>
              <a:gd name="connsiteY5" fmla="*/ 962314 h 2626337"/>
              <a:gd name="connsiteX6" fmla="*/ 12492709 w 13602793"/>
              <a:gd name="connsiteY6" fmla="*/ 22862 h 2626337"/>
              <a:gd name="connsiteX7" fmla="*/ 1682748 w 13602793"/>
              <a:gd name="connsiteY7" fmla="*/ 298435 h 2626337"/>
              <a:gd name="connsiteX8" fmla="*/ 242255 w 13602793"/>
              <a:gd name="connsiteY8" fmla="*/ 423695 h 2626337"/>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4044802 w 13994993"/>
              <a:gd name="connsiteY3" fmla="*/ 1760711 h 2787646"/>
              <a:gd name="connsiteX4" fmla="*/ 6083277 w 13994993"/>
              <a:gd name="connsiteY4" fmla="*/ 1651246 h 2787646"/>
              <a:gd name="connsiteX5" fmla="*/ 10379704 w 13994993"/>
              <a:gd name="connsiteY5" fmla="*/ 2089657 h 2787646"/>
              <a:gd name="connsiteX6" fmla="*/ 13360899 w 13994993"/>
              <a:gd name="connsiteY6" fmla="*/ 962314 h 2787646"/>
              <a:gd name="connsiteX7" fmla="*/ 12884909 w 13994993"/>
              <a:gd name="connsiteY7" fmla="*/ 22862 h 2787646"/>
              <a:gd name="connsiteX8" fmla="*/ 2074948 w 13994993"/>
              <a:gd name="connsiteY8" fmla="*/ 298435 h 2787646"/>
              <a:gd name="connsiteX9" fmla="*/ 634455 w 13994993"/>
              <a:gd name="connsiteY9"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391828 w 13752366"/>
              <a:gd name="connsiteY0" fmla="*/ 423695 h 2616847"/>
              <a:gd name="connsiteX1" fmla="*/ 492036 w 13752366"/>
              <a:gd name="connsiteY1" fmla="*/ 2590698 h 2616847"/>
              <a:gd name="connsiteX2" fmla="*/ 5840650 w 13752366"/>
              <a:gd name="connsiteY2" fmla="*/ 1651246 h 2616847"/>
              <a:gd name="connsiteX3" fmla="*/ 10137077 w 13752366"/>
              <a:gd name="connsiteY3" fmla="*/ 2089657 h 2616847"/>
              <a:gd name="connsiteX4" fmla="*/ 13118272 w 13752366"/>
              <a:gd name="connsiteY4" fmla="*/ 962314 h 2616847"/>
              <a:gd name="connsiteX5" fmla="*/ 12642282 w 13752366"/>
              <a:gd name="connsiteY5" fmla="*/ 22862 h 2616847"/>
              <a:gd name="connsiteX6" fmla="*/ 1832321 w 13752366"/>
              <a:gd name="connsiteY6" fmla="*/ 298435 h 2616847"/>
              <a:gd name="connsiteX7" fmla="*/ 391828 w 13752366"/>
              <a:gd name="connsiteY7" fmla="*/ 423695 h 2616847"/>
              <a:gd name="connsiteX0" fmla="*/ 639914 w 14000452"/>
              <a:gd name="connsiteY0" fmla="*/ 423695 h 2802230"/>
              <a:gd name="connsiteX1" fmla="*/ 740122 w 14000452"/>
              <a:gd name="connsiteY1" fmla="*/ 2590698 h 2802230"/>
              <a:gd name="connsiteX2" fmla="*/ 6088736 w 14000452"/>
              <a:gd name="connsiteY2" fmla="*/ 1651246 h 2802230"/>
              <a:gd name="connsiteX3" fmla="*/ 10385163 w 14000452"/>
              <a:gd name="connsiteY3" fmla="*/ 2089657 h 2802230"/>
              <a:gd name="connsiteX4" fmla="*/ 13366358 w 14000452"/>
              <a:gd name="connsiteY4" fmla="*/ 962314 h 2802230"/>
              <a:gd name="connsiteX5" fmla="*/ 12890368 w 14000452"/>
              <a:gd name="connsiteY5" fmla="*/ 22862 h 2802230"/>
              <a:gd name="connsiteX6" fmla="*/ 2080407 w 14000452"/>
              <a:gd name="connsiteY6" fmla="*/ 298435 h 2802230"/>
              <a:gd name="connsiteX7" fmla="*/ 639914 w 14000452"/>
              <a:gd name="connsiteY7" fmla="*/ 423695 h 2802230"/>
              <a:gd name="connsiteX0" fmla="*/ 564199 w 13924737"/>
              <a:gd name="connsiteY0" fmla="*/ 423695 h 2966076"/>
              <a:gd name="connsiteX1" fmla="*/ 770424 w 13924737"/>
              <a:gd name="connsiteY1" fmla="*/ 2762976 h 2966076"/>
              <a:gd name="connsiteX2" fmla="*/ 6013021 w 13924737"/>
              <a:gd name="connsiteY2" fmla="*/ 1651246 h 2966076"/>
              <a:gd name="connsiteX3" fmla="*/ 10309448 w 13924737"/>
              <a:gd name="connsiteY3" fmla="*/ 2089657 h 2966076"/>
              <a:gd name="connsiteX4" fmla="*/ 13290643 w 13924737"/>
              <a:gd name="connsiteY4" fmla="*/ 962314 h 2966076"/>
              <a:gd name="connsiteX5" fmla="*/ 12814653 w 13924737"/>
              <a:gd name="connsiteY5" fmla="*/ 22862 h 2966076"/>
              <a:gd name="connsiteX6" fmla="*/ 2004692 w 13924737"/>
              <a:gd name="connsiteY6" fmla="*/ 298435 h 2966076"/>
              <a:gd name="connsiteX7" fmla="*/ 564199 w 13924737"/>
              <a:gd name="connsiteY7" fmla="*/ 423695 h 2966076"/>
              <a:gd name="connsiteX0" fmla="*/ 299426 w 13659964"/>
              <a:gd name="connsiteY0" fmla="*/ 423695 h 2785017"/>
              <a:gd name="connsiteX1" fmla="*/ 505651 w 13659964"/>
              <a:gd name="connsiteY1" fmla="*/ 2762976 h 2785017"/>
              <a:gd name="connsiteX2" fmla="*/ 5430195 w 13659964"/>
              <a:gd name="connsiteY2" fmla="*/ 1624742 h 2785017"/>
              <a:gd name="connsiteX3" fmla="*/ 10044675 w 13659964"/>
              <a:gd name="connsiteY3" fmla="*/ 2089657 h 2785017"/>
              <a:gd name="connsiteX4" fmla="*/ 13025870 w 13659964"/>
              <a:gd name="connsiteY4" fmla="*/ 962314 h 2785017"/>
              <a:gd name="connsiteX5" fmla="*/ 12549880 w 13659964"/>
              <a:gd name="connsiteY5" fmla="*/ 22862 h 2785017"/>
              <a:gd name="connsiteX6" fmla="*/ 1739919 w 13659964"/>
              <a:gd name="connsiteY6" fmla="*/ 298435 h 2785017"/>
              <a:gd name="connsiteX7" fmla="*/ 299426 w 13659964"/>
              <a:gd name="connsiteY7" fmla="*/ 423695 h 2785017"/>
              <a:gd name="connsiteX0" fmla="*/ 546962 w 13907500"/>
              <a:gd name="connsiteY0" fmla="*/ 423695 h 2988677"/>
              <a:gd name="connsiteX1" fmla="*/ 753187 w 13907500"/>
              <a:gd name="connsiteY1" fmla="*/ 2762976 h 2988677"/>
              <a:gd name="connsiteX2" fmla="*/ 5677731 w 13907500"/>
              <a:gd name="connsiteY2" fmla="*/ 1624742 h 2988677"/>
              <a:gd name="connsiteX3" fmla="*/ 10292211 w 13907500"/>
              <a:gd name="connsiteY3" fmla="*/ 2089657 h 2988677"/>
              <a:gd name="connsiteX4" fmla="*/ 13273406 w 13907500"/>
              <a:gd name="connsiteY4" fmla="*/ 962314 h 2988677"/>
              <a:gd name="connsiteX5" fmla="*/ 12797416 w 13907500"/>
              <a:gd name="connsiteY5" fmla="*/ 22862 h 2988677"/>
              <a:gd name="connsiteX6" fmla="*/ 1987455 w 13907500"/>
              <a:gd name="connsiteY6" fmla="*/ 298435 h 2988677"/>
              <a:gd name="connsiteX7" fmla="*/ 546962 w 13907500"/>
              <a:gd name="connsiteY7" fmla="*/ 423695 h 2988677"/>
              <a:gd name="connsiteX0" fmla="*/ 271615 w 13632153"/>
              <a:gd name="connsiteY0" fmla="*/ 423695 h 2783765"/>
              <a:gd name="connsiteX1" fmla="*/ 477840 w 13632153"/>
              <a:gd name="connsiteY1" fmla="*/ 2762976 h 2783765"/>
              <a:gd name="connsiteX2" fmla="*/ 4991566 w 13632153"/>
              <a:gd name="connsiteY2" fmla="*/ 1598237 h 2783765"/>
              <a:gd name="connsiteX3" fmla="*/ 10016864 w 13632153"/>
              <a:gd name="connsiteY3" fmla="*/ 2089657 h 2783765"/>
              <a:gd name="connsiteX4" fmla="*/ 12998059 w 13632153"/>
              <a:gd name="connsiteY4" fmla="*/ 962314 h 2783765"/>
              <a:gd name="connsiteX5" fmla="*/ 12522069 w 13632153"/>
              <a:gd name="connsiteY5" fmla="*/ 22862 h 2783765"/>
              <a:gd name="connsiteX6" fmla="*/ 1712108 w 13632153"/>
              <a:gd name="connsiteY6" fmla="*/ 298435 h 2783765"/>
              <a:gd name="connsiteX7" fmla="*/ 271615 w 13632153"/>
              <a:gd name="connsiteY7" fmla="*/ 423695 h 2783765"/>
              <a:gd name="connsiteX0" fmla="*/ 271615 w 13632153"/>
              <a:gd name="connsiteY0" fmla="*/ 423695 h 2782490"/>
              <a:gd name="connsiteX1" fmla="*/ 477840 w 13632153"/>
              <a:gd name="connsiteY1" fmla="*/ 2762976 h 2782490"/>
              <a:gd name="connsiteX2" fmla="*/ 4991566 w 13632153"/>
              <a:gd name="connsiteY2" fmla="*/ 1598237 h 2782490"/>
              <a:gd name="connsiteX3" fmla="*/ 10016864 w 13632153"/>
              <a:gd name="connsiteY3" fmla="*/ 2089657 h 2782490"/>
              <a:gd name="connsiteX4" fmla="*/ 12998059 w 13632153"/>
              <a:gd name="connsiteY4" fmla="*/ 962314 h 2782490"/>
              <a:gd name="connsiteX5" fmla="*/ 12522069 w 13632153"/>
              <a:gd name="connsiteY5" fmla="*/ 22862 h 2782490"/>
              <a:gd name="connsiteX6" fmla="*/ 1712108 w 13632153"/>
              <a:gd name="connsiteY6" fmla="*/ 298435 h 2782490"/>
              <a:gd name="connsiteX7" fmla="*/ 271615 w 13632153"/>
              <a:gd name="connsiteY7" fmla="*/ 423695 h 2782490"/>
              <a:gd name="connsiteX0" fmla="*/ 527543 w 13888081"/>
              <a:gd name="connsiteY0" fmla="*/ 423695 h 3377846"/>
              <a:gd name="connsiteX1" fmla="*/ 367757 w 13888081"/>
              <a:gd name="connsiteY1" fmla="*/ 3362583 h 3377846"/>
              <a:gd name="connsiteX2" fmla="*/ 5247494 w 13888081"/>
              <a:gd name="connsiteY2" fmla="*/ 1598237 h 3377846"/>
              <a:gd name="connsiteX3" fmla="*/ 10272792 w 13888081"/>
              <a:gd name="connsiteY3" fmla="*/ 2089657 h 3377846"/>
              <a:gd name="connsiteX4" fmla="*/ 13253987 w 13888081"/>
              <a:gd name="connsiteY4" fmla="*/ 962314 h 3377846"/>
              <a:gd name="connsiteX5" fmla="*/ 12777997 w 13888081"/>
              <a:gd name="connsiteY5" fmla="*/ 22862 h 3377846"/>
              <a:gd name="connsiteX6" fmla="*/ 1968036 w 13888081"/>
              <a:gd name="connsiteY6" fmla="*/ 298435 h 3377846"/>
              <a:gd name="connsiteX7" fmla="*/ 527543 w 13888081"/>
              <a:gd name="connsiteY7" fmla="*/ 423695 h 337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88081" h="3377846">
                <a:moveTo>
                  <a:pt x="527543" y="423695"/>
                </a:moveTo>
                <a:cubicBezTo>
                  <a:pt x="260830" y="934386"/>
                  <a:pt x="-418901" y="3166826"/>
                  <a:pt x="367757" y="3362583"/>
                </a:cubicBezTo>
                <a:cubicBezTo>
                  <a:pt x="1154415" y="3558340"/>
                  <a:pt x="3596655" y="1810391"/>
                  <a:pt x="5247494" y="1598237"/>
                </a:cubicBezTo>
                <a:cubicBezTo>
                  <a:pt x="6898333" y="1386083"/>
                  <a:pt x="8938377" y="2195644"/>
                  <a:pt x="10272792" y="2089657"/>
                </a:cubicBezTo>
                <a:cubicBezTo>
                  <a:pt x="11607207" y="1983670"/>
                  <a:pt x="12836453" y="1306780"/>
                  <a:pt x="13253987" y="962314"/>
                </a:cubicBezTo>
                <a:cubicBezTo>
                  <a:pt x="13671521" y="617848"/>
                  <a:pt x="14658989" y="133509"/>
                  <a:pt x="12777997" y="22862"/>
                </a:cubicBezTo>
                <a:cubicBezTo>
                  <a:pt x="10897005" y="-87785"/>
                  <a:pt x="4011866" y="235805"/>
                  <a:pt x="1968036" y="298435"/>
                </a:cubicBezTo>
                <a:cubicBezTo>
                  <a:pt x="-75794" y="361065"/>
                  <a:pt x="794256" y="-86996"/>
                  <a:pt x="527543" y="423695"/>
                </a:cubicBezTo>
                <a:close/>
              </a:path>
            </a:pathLst>
          </a:cu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3" name="Forme libre : forme 2">
            <a:extLst>
              <a:ext uri="{FF2B5EF4-FFF2-40B4-BE49-F238E27FC236}">
                <a16:creationId xmlns:a16="http://schemas.microsoft.com/office/drawing/2014/main" id="{A5BC1D41-1769-B95E-DB00-85994F359E25}"/>
              </a:ext>
            </a:extLst>
          </p:cNvPr>
          <p:cNvSpPr/>
          <p:nvPr>
            <p:custDataLst>
              <p:tags r:id="rId2"/>
            </p:custDataLst>
          </p:nvPr>
        </p:nvSpPr>
        <p:spPr>
          <a:xfrm>
            <a:off x="-893866" y="-469626"/>
            <a:ext cx="13701216" cy="2817304"/>
          </a:xfrm>
          <a:custGeom>
            <a:avLst/>
            <a:gdLst>
              <a:gd name="connsiteX0" fmla="*/ 242255 w 13602793"/>
              <a:gd name="connsiteY0" fmla="*/ 423695 h 2626337"/>
              <a:gd name="connsiteX1" fmla="*/ 342463 w 13602793"/>
              <a:gd name="connsiteY1" fmla="*/ 2590698 h 2626337"/>
              <a:gd name="connsiteX2" fmla="*/ 3549126 w 13602793"/>
              <a:gd name="connsiteY2" fmla="*/ 1763980 h 2626337"/>
              <a:gd name="connsiteX3" fmla="*/ 5691077 w 13602793"/>
              <a:gd name="connsiteY3" fmla="*/ 1651246 h 2626337"/>
              <a:gd name="connsiteX4" fmla="*/ 9987504 w 13602793"/>
              <a:gd name="connsiteY4" fmla="*/ 2089657 h 2626337"/>
              <a:gd name="connsiteX5" fmla="*/ 12968699 w 13602793"/>
              <a:gd name="connsiteY5" fmla="*/ 962314 h 2626337"/>
              <a:gd name="connsiteX6" fmla="*/ 12492709 w 13602793"/>
              <a:gd name="connsiteY6" fmla="*/ 22862 h 2626337"/>
              <a:gd name="connsiteX7" fmla="*/ 1682748 w 13602793"/>
              <a:gd name="connsiteY7" fmla="*/ 298435 h 2626337"/>
              <a:gd name="connsiteX8" fmla="*/ 242255 w 13602793"/>
              <a:gd name="connsiteY8" fmla="*/ 423695 h 2626337"/>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4044802 w 13994993"/>
              <a:gd name="connsiteY3" fmla="*/ 1760711 h 2787646"/>
              <a:gd name="connsiteX4" fmla="*/ 6083277 w 13994993"/>
              <a:gd name="connsiteY4" fmla="*/ 1651246 h 2787646"/>
              <a:gd name="connsiteX5" fmla="*/ 10379704 w 13994993"/>
              <a:gd name="connsiteY5" fmla="*/ 2089657 h 2787646"/>
              <a:gd name="connsiteX6" fmla="*/ 13360899 w 13994993"/>
              <a:gd name="connsiteY6" fmla="*/ 962314 h 2787646"/>
              <a:gd name="connsiteX7" fmla="*/ 12884909 w 13994993"/>
              <a:gd name="connsiteY7" fmla="*/ 22862 h 2787646"/>
              <a:gd name="connsiteX8" fmla="*/ 2074948 w 13994993"/>
              <a:gd name="connsiteY8" fmla="*/ 298435 h 2787646"/>
              <a:gd name="connsiteX9" fmla="*/ 634455 w 13994993"/>
              <a:gd name="connsiteY9"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391828 w 13752366"/>
              <a:gd name="connsiteY0" fmla="*/ 423695 h 2616847"/>
              <a:gd name="connsiteX1" fmla="*/ 492036 w 13752366"/>
              <a:gd name="connsiteY1" fmla="*/ 2590698 h 2616847"/>
              <a:gd name="connsiteX2" fmla="*/ 5840650 w 13752366"/>
              <a:gd name="connsiteY2" fmla="*/ 1651246 h 2616847"/>
              <a:gd name="connsiteX3" fmla="*/ 10137077 w 13752366"/>
              <a:gd name="connsiteY3" fmla="*/ 2089657 h 2616847"/>
              <a:gd name="connsiteX4" fmla="*/ 13118272 w 13752366"/>
              <a:gd name="connsiteY4" fmla="*/ 962314 h 2616847"/>
              <a:gd name="connsiteX5" fmla="*/ 12642282 w 13752366"/>
              <a:gd name="connsiteY5" fmla="*/ 22862 h 2616847"/>
              <a:gd name="connsiteX6" fmla="*/ 1832321 w 13752366"/>
              <a:gd name="connsiteY6" fmla="*/ 298435 h 2616847"/>
              <a:gd name="connsiteX7" fmla="*/ 391828 w 13752366"/>
              <a:gd name="connsiteY7" fmla="*/ 423695 h 2616847"/>
              <a:gd name="connsiteX0" fmla="*/ 639914 w 14000452"/>
              <a:gd name="connsiteY0" fmla="*/ 423695 h 2802230"/>
              <a:gd name="connsiteX1" fmla="*/ 740122 w 14000452"/>
              <a:gd name="connsiteY1" fmla="*/ 2590698 h 2802230"/>
              <a:gd name="connsiteX2" fmla="*/ 6088736 w 14000452"/>
              <a:gd name="connsiteY2" fmla="*/ 1651246 h 2802230"/>
              <a:gd name="connsiteX3" fmla="*/ 10385163 w 14000452"/>
              <a:gd name="connsiteY3" fmla="*/ 2089657 h 2802230"/>
              <a:gd name="connsiteX4" fmla="*/ 13366358 w 14000452"/>
              <a:gd name="connsiteY4" fmla="*/ 962314 h 2802230"/>
              <a:gd name="connsiteX5" fmla="*/ 12890368 w 14000452"/>
              <a:gd name="connsiteY5" fmla="*/ 22862 h 2802230"/>
              <a:gd name="connsiteX6" fmla="*/ 2080407 w 14000452"/>
              <a:gd name="connsiteY6" fmla="*/ 298435 h 2802230"/>
              <a:gd name="connsiteX7" fmla="*/ 639914 w 14000452"/>
              <a:gd name="connsiteY7" fmla="*/ 423695 h 2802230"/>
              <a:gd name="connsiteX0" fmla="*/ 564199 w 13924737"/>
              <a:gd name="connsiteY0" fmla="*/ 423695 h 2966076"/>
              <a:gd name="connsiteX1" fmla="*/ 770424 w 13924737"/>
              <a:gd name="connsiteY1" fmla="*/ 2762976 h 2966076"/>
              <a:gd name="connsiteX2" fmla="*/ 6013021 w 13924737"/>
              <a:gd name="connsiteY2" fmla="*/ 1651246 h 2966076"/>
              <a:gd name="connsiteX3" fmla="*/ 10309448 w 13924737"/>
              <a:gd name="connsiteY3" fmla="*/ 2089657 h 2966076"/>
              <a:gd name="connsiteX4" fmla="*/ 13290643 w 13924737"/>
              <a:gd name="connsiteY4" fmla="*/ 962314 h 2966076"/>
              <a:gd name="connsiteX5" fmla="*/ 12814653 w 13924737"/>
              <a:gd name="connsiteY5" fmla="*/ 22862 h 2966076"/>
              <a:gd name="connsiteX6" fmla="*/ 2004692 w 13924737"/>
              <a:gd name="connsiteY6" fmla="*/ 298435 h 2966076"/>
              <a:gd name="connsiteX7" fmla="*/ 564199 w 13924737"/>
              <a:gd name="connsiteY7" fmla="*/ 423695 h 2966076"/>
              <a:gd name="connsiteX0" fmla="*/ 299426 w 13659964"/>
              <a:gd name="connsiteY0" fmla="*/ 423695 h 2785017"/>
              <a:gd name="connsiteX1" fmla="*/ 505651 w 13659964"/>
              <a:gd name="connsiteY1" fmla="*/ 2762976 h 2785017"/>
              <a:gd name="connsiteX2" fmla="*/ 5430195 w 13659964"/>
              <a:gd name="connsiteY2" fmla="*/ 1624742 h 2785017"/>
              <a:gd name="connsiteX3" fmla="*/ 10044675 w 13659964"/>
              <a:gd name="connsiteY3" fmla="*/ 2089657 h 2785017"/>
              <a:gd name="connsiteX4" fmla="*/ 13025870 w 13659964"/>
              <a:gd name="connsiteY4" fmla="*/ 962314 h 2785017"/>
              <a:gd name="connsiteX5" fmla="*/ 12549880 w 13659964"/>
              <a:gd name="connsiteY5" fmla="*/ 22862 h 2785017"/>
              <a:gd name="connsiteX6" fmla="*/ 1739919 w 13659964"/>
              <a:gd name="connsiteY6" fmla="*/ 298435 h 2785017"/>
              <a:gd name="connsiteX7" fmla="*/ 299426 w 13659964"/>
              <a:gd name="connsiteY7" fmla="*/ 423695 h 2785017"/>
              <a:gd name="connsiteX0" fmla="*/ 546962 w 13907500"/>
              <a:gd name="connsiteY0" fmla="*/ 423695 h 2988677"/>
              <a:gd name="connsiteX1" fmla="*/ 753187 w 13907500"/>
              <a:gd name="connsiteY1" fmla="*/ 2762976 h 2988677"/>
              <a:gd name="connsiteX2" fmla="*/ 5677731 w 13907500"/>
              <a:gd name="connsiteY2" fmla="*/ 1624742 h 2988677"/>
              <a:gd name="connsiteX3" fmla="*/ 10292211 w 13907500"/>
              <a:gd name="connsiteY3" fmla="*/ 2089657 h 2988677"/>
              <a:gd name="connsiteX4" fmla="*/ 13273406 w 13907500"/>
              <a:gd name="connsiteY4" fmla="*/ 962314 h 2988677"/>
              <a:gd name="connsiteX5" fmla="*/ 12797416 w 13907500"/>
              <a:gd name="connsiteY5" fmla="*/ 22862 h 2988677"/>
              <a:gd name="connsiteX6" fmla="*/ 1987455 w 13907500"/>
              <a:gd name="connsiteY6" fmla="*/ 298435 h 2988677"/>
              <a:gd name="connsiteX7" fmla="*/ 546962 w 13907500"/>
              <a:gd name="connsiteY7" fmla="*/ 423695 h 2988677"/>
              <a:gd name="connsiteX0" fmla="*/ 271615 w 13632153"/>
              <a:gd name="connsiteY0" fmla="*/ 423695 h 2783765"/>
              <a:gd name="connsiteX1" fmla="*/ 477840 w 13632153"/>
              <a:gd name="connsiteY1" fmla="*/ 2762976 h 2783765"/>
              <a:gd name="connsiteX2" fmla="*/ 4991566 w 13632153"/>
              <a:gd name="connsiteY2" fmla="*/ 1598237 h 2783765"/>
              <a:gd name="connsiteX3" fmla="*/ 10016864 w 13632153"/>
              <a:gd name="connsiteY3" fmla="*/ 2089657 h 2783765"/>
              <a:gd name="connsiteX4" fmla="*/ 12998059 w 13632153"/>
              <a:gd name="connsiteY4" fmla="*/ 962314 h 2783765"/>
              <a:gd name="connsiteX5" fmla="*/ 12522069 w 13632153"/>
              <a:gd name="connsiteY5" fmla="*/ 22862 h 2783765"/>
              <a:gd name="connsiteX6" fmla="*/ 1712108 w 13632153"/>
              <a:gd name="connsiteY6" fmla="*/ 298435 h 2783765"/>
              <a:gd name="connsiteX7" fmla="*/ 271615 w 13632153"/>
              <a:gd name="connsiteY7" fmla="*/ 423695 h 2783765"/>
              <a:gd name="connsiteX0" fmla="*/ 271615 w 13632153"/>
              <a:gd name="connsiteY0" fmla="*/ 423695 h 2782490"/>
              <a:gd name="connsiteX1" fmla="*/ 477840 w 13632153"/>
              <a:gd name="connsiteY1" fmla="*/ 2762976 h 2782490"/>
              <a:gd name="connsiteX2" fmla="*/ 4991566 w 13632153"/>
              <a:gd name="connsiteY2" fmla="*/ 1598237 h 2782490"/>
              <a:gd name="connsiteX3" fmla="*/ 10016864 w 13632153"/>
              <a:gd name="connsiteY3" fmla="*/ 2089657 h 2782490"/>
              <a:gd name="connsiteX4" fmla="*/ 12998059 w 13632153"/>
              <a:gd name="connsiteY4" fmla="*/ 962314 h 2782490"/>
              <a:gd name="connsiteX5" fmla="*/ 12522069 w 13632153"/>
              <a:gd name="connsiteY5" fmla="*/ 22862 h 2782490"/>
              <a:gd name="connsiteX6" fmla="*/ 1712108 w 13632153"/>
              <a:gd name="connsiteY6" fmla="*/ 298435 h 2782490"/>
              <a:gd name="connsiteX7" fmla="*/ 271615 w 13632153"/>
              <a:gd name="connsiteY7" fmla="*/ 423695 h 2782490"/>
              <a:gd name="connsiteX0" fmla="*/ 296583 w 13657121"/>
              <a:gd name="connsiteY0" fmla="*/ 423695 h 2783765"/>
              <a:gd name="connsiteX1" fmla="*/ 463051 w 13657121"/>
              <a:gd name="connsiteY1" fmla="*/ 2762976 h 2783765"/>
              <a:gd name="connsiteX2" fmla="*/ 5016534 w 13657121"/>
              <a:gd name="connsiteY2" fmla="*/ 1598237 h 2783765"/>
              <a:gd name="connsiteX3" fmla="*/ 10041832 w 13657121"/>
              <a:gd name="connsiteY3" fmla="*/ 2089657 h 2783765"/>
              <a:gd name="connsiteX4" fmla="*/ 13023027 w 13657121"/>
              <a:gd name="connsiteY4" fmla="*/ 962314 h 2783765"/>
              <a:gd name="connsiteX5" fmla="*/ 12547037 w 13657121"/>
              <a:gd name="connsiteY5" fmla="*/ 22862 h 2783765"/>
              <a:gd name="connsiteX6" fmla="*/ 1737076 w 13657121"/>
              <a:gd name="connsiteY6" fmla="*/ 298435 h 2783765"/>
              <a:gd name="connsiteX7" fmla="*/ 296583 w 13657121"/>
              <a:gd name="connsiteY7" fmla="*/ 423695 h 2783765"/>
              <a:gd name="connsiteX0" fmla="*/ 340678 w 13701216"/>
              <a:gd name="connsiteY0" fmla="*/ 423695 h 2817304"/>
              <a:gd name="connsiteX1" fmla="*/ 507146 w 13701216"/>
              <a:gd name="connsiteY1" fmla="*/ 2762976 h 2817304"/>
              <a:gd name="connsiteX2" fmla="*/ 5060629 w 13701216"/>
              <a:gd name="connsiteY2" fmla="*/ 1598237 h 2817304"/>
              <a:gd name="connsiteX3" fmla="*/ 10085927 w 13701216"/>
              <a:gd name="connsiteY3" fmla="*/ 2089657 h 2817304"/>
              <a:gd name="connsiteX4" fmla="*/ 13067122 w 13701216"/>
              <a:gd name="connsiteY4" fmla="*/ 962314 h 2817304"/>
              <a:gd name="connsiteX5" fmla="*/ 12591132 w 13701216"/>
              <a:gd name="connsiteY5" fmla="*/ 22862 h 2817304"/>
              <a:gd name="connsiteX6" fmla="*/ 1781171 w 13701216"/>
              <a:gd name="connsiteY6" fmla="*/ 298435 h 2817304"/>
              <a:gd name="connsiteX7" fmla="*/ 340678 w 13701216"/>
              <a:gd name="connsiteY7" fmla="*/ 423695 h 281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01216" h="2817304">
                <a:moveTo>
                  <a:pt x="340678" y="423695"/>
                </a:moveTo>
                <a:cubicBezTo>
                  <a:pt x="128341" y="834452"/>
                  <a:pt x="-385530" y="3203323"/>
                  <a:pt x="507146" y="2762976"/>
                </a:cubicBezTo>
                <a:cubicBezTo>
                  <a:pt x="1399822" y="2322629"/>
                  <a:pt x="3464166" y="1710457"/>
                  <a:pt x="5060629" y="1598237"/>
                </a:cubicBezTo>
                <a:cubicBezTo>
                  <a:pt x="6657092" y="1486017"/>
                  <a:pt x="8751512" y="2195644"/>
                  <a:pt x="10085927" y="2089657"/>
                </a:cubicBezTo>
                <a:cubicBezTo>
                  <a:pt x="11420342" y="1983670"/>
                  <a:pt x="12649588" y="1306780"/>
                  <a:pt x="13067122" y="962314"/>
                </a:cubicBezTo>
                <a:cubicBezTo>
                  <a:pt x="13484656" y="617848"/>
                  <a:pt x="14472124" y="133509"/>
                  <a:pt x="12591132" y="22862"/>
                </a:cubicBezTo>
                <a:cubicBezTo>
                  <a:pt x="10710140" y="-87785"/>
                  <a:pt x="3825001" y="235805"/>
                  <a:pt x="1781171" y="298435"/>
                </a:cubicBezTo>
                <a:cubicBezTo>
                  <a:pt x="-262659" y="361065"/>
                  <a:pt x="553015" y="12938"/>
                  <a:pt x="340678" y="423695"/>
                </a:cubicBezTo>
                <a:close/>
              </a:path>
            </a:pathLst>
          </a:cu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4" name="Titre 3">
            <a:extLst>
              <a:ext uri="{FF2B5EF4-FFF2-40B4-BE49-F238E27FC236}">
                <a16:creationId xmlns:a16="http://schemas.microsoft.com/office/drawing/2014/main" id="{77842922-B42B-51C9-2C88-68C9B3D77E91}"/>
              </a:ext>
            </a:extLst>
          </p:cNvPr>
          <p:cNvSpPr>
            <a:spLocks noGrp="1"/>
          </p:cNvSpPr>
          <p:nvPr>
            <p:ph type="title"/>
            <p:custDataLst>
              <p:tags r:id="rId3"/>
            </p:custDataLst>
          </p:nvPr>
        </p:nvSpPr>
        <p:spPr>
          <a:xfrm>
            <a:off x="419746" y="-52866"/>
            <a:ext cx="10515600" cy="1325563"/>
          </a:xfrm>
        </p:spPr>
        <p:txBody>
          <a:bodyPr>
            <a:normAutofit/>
          </a:bodyPr>
          <a:lstStyle/>
          <a:p>
            <a:r>
              <a:rPr lang="fr-FR" sz="2400" dirty="0">
                <a:solidFill>
                  <a:schemeClr val="bg1"/>
                </a:solidFill>
                <a:latin typeface="Raleway" pitchFamily="2" charset="0"/>
              </a:rPr>
              <a:t>Idée reçue n°4 : « CUA et accessibilité numérique, c’est la même chose, c’est que de la technologie »</a:t>
            </a:r>
            <a:endParaRPr lang="fr-BE" sz="2400" dirty="0">
              <a:solidFill>
                <a:schemeClr val="bg1"/>
              </a:solidFill>
              <a:latin typeface="Raleway" pitchFamily="2" charset="0"/>
            </a:endParaRPr>
          </a:p>
        </p:txBody>
      </p:sp>
      <p:sp>
        <p:nvSpPr>
          <p:cNvPr id="5" name="Ellipse 4">
            <a:extLst>
              <a:ext uri="{FF2B5EF4-FFF2-40B4-BE49-F238E27FC236}">
                <a16:creationId xmlns:a16="http://schemas.microsoft.com/office/drawing/2014/main" id="{ACC6F475-0E95-7DB0-0331-9AEEF1016AA1}"/>
              </a:ext>
            </a:extLst>
          </p:cNvPr>
          <p:cNvSpPr/>
          <p:nvPr>
            <p:custDataLst>
              <p:tags r:id="rId4"/>
            </p:custDataLst>
          </p:nvPr>
        </p:nvSpPr>
        <p:spPr>
          <a:xfrm>
            <a:off x="2005149" y="2007853"/>
            <a:ext cx="4090851" cy="3908579"/>
          </a:xfrm>
          <a:prstGeom prst="ellipse">
            <a:avLst/>
          </a:prstGeom>
          <a:solidFill>
            <a:srgbClr val="D9F2D0"/>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Ellipse 5">
            <a:extLst>
              <a:ext uri="{FF2B5EF4-FFF2-40B4-BE49-F238E27FC236}">
                <a16:creationId xmlns:a16="http://schemas.microsoft.com/office/drawing/2014/main" id="{C9A3E923-B910-3B23-EDA3-FD0B9002B171}"/>
              </a:ext>
            </a:extLst>
          </p:cNvPr>
          <p:cNvSpPr/>
          <p:nvPr>
            <p:custDataLst>
              <p:tags r:id="rId5"/>
            </p:custDataLst>
          </p:nvPr>
        </p:nvSpPr>
        <p:spPr>
          <a:xfrm>
            <a:off x="4423358" y="2060362"/>
            <a:ext cx="4101824" cy="4000917"/>
          </a:xfrm>
          <a:prstGeom prst="ellipse">
            <a:avLst/>
          </a:prstGeom>
          <a:solidFill>
            <a:srgbClr val="104862">
              <a:alpha val="63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a:extLst>
              <a:ext uri="{FF2B5EF4-FFF2-40B4-BE49-F238E27FC236}">
                <a16:creationId xmlns:a16="http://schemas.microsoft.com/office/drawing/2014/main" id="{87631E5A-8534-2455-D1C3-869BC288A25E}"/>
              </a:ext>
            </a:extLst>
          </p:cNvPr>
          <p:cNvSpPr txBox="1"/>
          <p:nvPr>
            <p:custDataLst>
              <p:tags r:id="rId6"/>
            </p:custDataLst>
          </p:nvPr>
        </p:nvSpPr>
        <p:spPr>
          <a:xfrm>
            <a:off x="99132" y="2755770"/>
            <a:ext cx="1810393" cy="923330"/>
          </a:xfrm>
          <a:prstGeom prst="rect">
            <a:avLst/>
          </a:prstGeom>
          <a:noFill/>
        </p:spPr>
        <p:txBody>
          <a:bodyPr wrap="square" rtlCol="0">
            <a:spAutoFit/>
          </a:bodyPr>
          <a:lstStyle/>
          <a:p>
            <a:r>
              <a:rPr lang="fr-FR" dirty="0">
                <a:solidFill>
                  <a:schemeClr val="accent6">
                    <a:lumMod val="75000"/>
                  </a:schemeClr>
                </a:solidFill>
              </a:rPr>
              <a:t>Conception universelle des apprentissages</a:t>
            </a:r>
            <a:endParaRPr lang="fr-BE" dirty="0">
              <a:solidFill>
                <a:schemeClr val="accent6">
                  <a:lumMod val="75000"/>
                </a:schemeClr>
              </a:solidFill>
            </a:endParaRPr>
          </a:p>
        </p:txBody>
      </p:sp>
      <p:cxnSp>
        <p:nvCxnSpPr>
          <p:cNvPr id="9" name="Connecteur droit 8">
            <a:extLst>
              <a:ext uri="{FF2B5EF4-FFF2-40B4-BE49-F238E27FC236}">
                <a16:creationId xmlns:a16="http://schemas.microsoft.com/office/drawing/2014/main" id="{FC0AC81D-DA4D-8593-EE6A-42743275D842}"/>
              </a:ext>
            </a:extLst>
          </p:cNvPr>
          <p:cNvCxnSpPr>
            <a:cxnSpLocks/>
            <a:endCxn id="5" idx="1"/>
          </p:cNvCxnSpPr>
          <p:nvPr>
            <p:custDataLst>
              <p:tags r:id="rId7"/>
            </p:custDataLst>
          </p:nvPr>
        </p:nvCxnSpPr>
        <p:spPr>
          <a:xfrm>
            <a:off x="477394" y="2552678"/>
            <a:ext cx="2126846" cy="27573"/>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8" name="ZoneTexte 7">
            <a:extLst>
              <a:ext uri="{FF2B5EF4-FFF2-40B4-BE49-F238E27FC236}">
                <a16:creationId xmlns:a16="http://schemas.microsoft.com/office/drawing/2014/main" id="{89784CFF-80D8-E907-D979-AFA153ABC4CD}"/>
              </a:ext>
            </a:extLst>
          </p:cNvPr>
          <p:cNvSpPr txBox="1"/>
          <p:nvPr>
            <p:custDataLst>
              <p:tags r:id="rId8"/>
            </p:custDataLst>
          </p:nvPr>
        </p:nvSpPr>
        <p:spPr>
          <a:xfrm>
            <a:off x="9228449" y="1812231"/>
            <a:ext cx="2231701" cy="523220"/>
          </a:xfrm>
          <a:prstGeom prst="rect">
            <a:avLst/>
          </a:prstGeom>
          <a:noFill/>
        </p:spPr>
        <p:txBody>
          <a:bodyPr wrap="none" rtlCol="0">
            <a:spAutoFit/>
          </a:bodyPr>
          <a:lstStyle/>
          <a:p>
            <a:r>
              <a:rPr lang="fr-FR" sz="2800" dirty="0">
                <a:solidFill>
                  <a:schemeClr val="accent4">
                    <a:lumMod val="75000"/>
                  </a:schemeClr>
                </a:solidFill>
              </a:rPr>
              <a:t>Accessibilité </a:t>
            </a:r>
            <a:endParaRPr lang="fr-BE" sz="2800" dirty="0">
              <a:solidFill>
                <a:schemeClr val="accent4">
                  <a:lumMod val="75000"/>
                </a:schemeClr>
              </a:solidFill>
            </a:endParaRPr>
          </a:p>
        </p:txBody>
      </p:sp>
      <p:sp>
        <p:nvSpPr>
          <p:cNvPr id="15" name="Espace réservé du pied de page 14">
            <a:extLst>
              <a:ext uri="{FF2B5EF4-FFF2-40B4-BE49-F238E27FC236}">
                <a16:creationId xmlns:a16="http://schemas.microsoft.com/office/drawing/2014/main" id="{14D7E2CA-FDE4-671F-A4B8-4BA2B45F70C5}"/>
              </a:ext>
            </a:extLst>
          </p:cNvPr>
          <p:cNvSpPr>
            <a:spLocks noGrp="1"/>
          </p:cNvSpPr>
          <p:nvPr>
            <p:ph type="ftr" sz="quarter" idx="11"/>
            <p:custDataLst>
              <p:tags r:id="rId9"/>
            </p:custDataLst>
          </p:nvPr>
        </p:nvSpPr>
        <p:spPr/>
        <p:txBody>
          <a:bodyPr/>
          <a:lstStyle/>
          <a:p>
            <a:r>
              <a:rPr lang="fr-BE"/>
              <a:t>Open learning days - déconstruire les mythes</a:t>
            </a:r>
          </a:p>
        </p:txBody>
      </p:sp>
      <p:sp>
        <p:nvSpPr>
          <p:cNvPr id="16" name="Espace réservé du numéro de diapositive 15">
            <a:extLst>
              <a:ext uri="{FF2B5EF4-FFF2-40B4-BE49-F238E27FC236}">
                <a16:creationId xmlns:a16="http://schemas.microsoft.com/office/drawing/2014/main" id="{A05C31BF-AC61-D08D-BAC9-44CE959EC7BF}"/>
              </a:ext>
            </a:extLst>
          </p:cNvPr>
          <p:cNvSpPr>
            <a:spLocks noGrp="1"/>
          </p:cNvSpPr>
          <p:nvPr>
            <p:ph type="sldNum" sz="quarter" idx="12"/>
            <p:custDataLst>
              <p:tags r:id="rId10"/>
            </p:custDataLst>
          </p:nvPr>
        </p:nvSpPr>
        <p:spPr/>
        <p:txBody>
          <a:bodyPr/>
          <a:lstStyle/>
          <a:p>
            <a:fld id="{CAD1B4B1-535F-418A-A33C-1017205F9568}" type="slidenum">
              <a:rPr lang="fr-BE" smtClean="0"/>
              <a:t>16</a:t>
            </a:fld>
            <a:endParaRPr lang="fr-BE"/>
          </a:p>
        </p:txBody>
      </p:sp>
      <p:sp>
        <p:nvSpPr>
          <p:cNvPr id="14" name="ZoneTexte 2">
            <a:extLst>
              <a:ext uri="{FF2B5EF4-FFF2-40B4-BE49-F238E27FC236}">
                <a16:creationId xmlns:a16="http://schemas.microsoft.com/office/drawing/2014/main" id="{497FAD73-8B2B-B9C3-498F-1567F4F1B00C}"/>
              </a:ext>
            </a:extLst>
          </p:cNvPr>
          <p:cNvSpPr txBox="1"/>
          <p:nvPr>
            <p:custDataLst>
              <p:tags r:id="rId11"/>
            </p:custDataLst>
          </p:nvPr>
        </p:nvSpPr>
        <p:spPr>
          <a:xfrm>
            <a:off x="8836283" y="2663437"/>
            <a:ext cx="3271295" cy="2031325"/>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b="1" dirty="0"/>
              <a:t>Accessible</a:t>
            </a:r>
            <a:r>
              <a:rPr lang="fr-FR" dirty="0"/>
              <a:t> signifie </a:t>
            </a:r>
            <a:r>
              <a:rPr lang="fr-FR" b="1" dirty="0"/>
              <a:t>utilisable par tout le monde</a:t>
            </a:r>
            <a:r>
              <a:rPr lang="fr-FR" dirty="0"/>
              <a:t>, également les personnes vivant avec un handicap ou étant en situation de handicap (15 % de la population global). </a:t>
            </a:r>
          </a:p>
          <a:p>
            <a:endParaRPr lang="fr-FR" dirty="0"/>
          </a:p>
        </p:txBody>
      </p:sp>
      <p:cxnSp>
        <p:nvCxnSpPr>
          <p:cNvPr id="17" name="Connecteur droit 16">
            <a:extLst>
              <a:ext uri="{FF2B5EF4-FFF2-40B4-BE49-F238E27FC236}">
                <a16:creationId xmlns:a16="http://schemas.microsoft.com/office/drawing/2014/main" id="{B3F62D14-A908-7087-641F-D5A8F3AE0BF0}"/>
              </a:ext>
            </a:extLst>
          </p:cNvPr>
          <p:cNvCxnSpPr>
            <a:cxnSpLocks/>
            <a:stCxn id="6" idx="0"/>
            <a:endCxn id="8" idx="1"/>
          </p:cNvCxnSpPr>
          <p:nvPr>
            <p:custDataLst>
              <p:tags r:id="rId12"/>
            </p:custDataLst>
          </p:nvPr>
        </p:nvCxnSpPr>
        <p:spPr>
          <a:xfrm>
            <a:off x="6474270" y="2060362"/>
            <a:ext cx="2754179" cy="13479"/>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18" name="ZoneTexte 17">
            <a:extLst>
              <a:ext uri="{FF2B5EF4-FFF2-40B4-BE49-F238E27FC236}">
                <a16:creationId xmlns:a16="http://schemas.microsoft.com/office/drawing/2014/main" id="{22BC3F50-2072-71EC-2DD9-1A32B76FFC1A}"/>
              </a:ext>
            </a:extLst>
          </p:cNvPr>
          <p:cNvSpPr txBox="1"/>
          <p:nvPr>
            <p:custDataLst>
              <p:tags r:id="rId13"/>
            </p:custDataLst>
          </p:nvPr>
        </p:nvSpPr>
        <p:spPr>
          <a:xfrm>
            <a:off x="127798" y="6135625"/>
            <a:ext cx="3271296" cy="646331"/>
          </a:xfrm>
          <a:prstGeom prst="rect">
            <a:avLst/>
          </a:prstGeom>
          <a:noFill/>
        </p:spPr>
        <p:txBody>
          <a:bodyPr wrap="square" rtlCol="0">
            <a:spAutoFit/>
          </a:bodyPr>
          <a:lstStyle/>
          <a:p>
            <a:r>
              <a:rPr lang="fr-FR" dirty="0">
                <a:hlinkClick r:id="rId16"/>
              </a:rPr>
              <a:t>World </a:t>
            </a:r>
            <a:r>
              <a:rPr lang="fr-FR" dirty="0" err="1">
                <a:hlinkClick r:id="rId16"/>
              </a:rPr>
              <a:t>Health</a:t>
            </a:r>
            <a:r>
              <a:rPr lang="fr-FR" dirty="0">
                <a:hlinkClick r:id="rId16"/>
              </a:rPr>
              <a:t> </a:t>
            </a:r>
            <a:r>
              <a:rPr lang="fr-FR" dirty="0" err="1">
                <a:hlinkClick r:id="rId16"/>
              </a:rPr>
              <a:t>Organization</a:t>
            </a:r>
            <a:r>
              <a:rPr lang="fr-FR" dirty="0">
                <a:hlinkClick r:id="rId16"/>
              </a:rPr>
              <a:t> – </a:t>
            </a:r>
            <a:r>
              <a:rPr lang="fr-FR" dirty="0" err="1">
                <a:hlinkClick r:id="rId16"/>
              </a:rPr>
              <a:t>Disabilities</a:t>
            </a:r>
            <a:r>
              <a:rPr lang="fr-FR" dirty="0">
                <a:hlinkClick r:id="rId16"/>
              </a:rPr>
              <a:t> – </a:t>
            </a:r>
            <a:r>
              <a:rPr lang="fr-FR" dirty="0" err="1">
                <a:hlinkClick r:id="rId16"/>
              </a:rPr>
              <a:t>Facts</a:t>
            </a:r>
            <a:r>
              <a:rPr lang="fr-FR" dirty="0">
                <a:hlinkClick r:id="rId16"/>
              </a:rPr>
              <a:t> </a:t>
            </a:r>
            <a:r>
              <a:rPr lang="fr-FR" dirty="0" err="1">
                <a:hlinkClick r:id="rId16"/>
              </a:rPr>
              <a:t>sheets</a:t>
            </a:r>
            <a:r>
              <a:rPr lang="fr-FR" dirty="0">
                <a:hlinkClick r:id="rId16"/>
              </a:rPr>
              <a:t> </a:t>
            </a:r>
            <a:endParaRPr lang="fr-BE" dirty="0"/>
          </a:p>
        </p:txBody>
      </p:sp>
    </p:spTree>
    <p:extLst>
      <p:ext uri="{BB962C8B-B14F-4D97-AF65-F5344CB8AC3E}">
        <p14:creationId xmlns:p14="http://schemas.microsoft.com/office/powerpoint/2010/main" val="1226477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770E0-FEFC-A276-4B42-74939996E35C}"/>
            </a:ext>
          </a:extLst>
        </p:cNvPr>
        <p:cNvGrpSpPr/>
        <p:nvPr/>
      </p:nvGrpSpPr>
      <p:grpSpPr>
        <a:xfrm>
          <a:off x="0" y="0"/>
          <a:ext cx="0" cy="0"/>
          <a:chOff x="0" y="0"/>
          <a:chExt cx="0" cy="0"/>
        </a:xfrm>
      </p:grpSpPr>
      <p:sp>
        <p:nvSpPr>
          <p:cNvPr id="2" name="Forme libre : forme 1">
            <a:extLst>
              <a:ext uri="{FF2B5EF4-FFF2-40B4-BE49-F238E27FC236}">
                <a16:creationId xmlns:a16="http://schemas.microsoft.com/office/drawing/2014/main" id="{7FA3F444-BEB8-55A3-7475-81F9BC390636}"/>
              </a:ext>
            </a:extLst>
          </p:cNvPr>
          <p:cNvSpPr/>
          <p:nvPr>
            <p:custDataLst>
              <p:tags r:id="rId1"/>
            </p:custDataLst>
          </p:nvPr>
        </p:nvSpPr>
        <p:spPr>
          <a:xfrm rot="263302">
            <a:off x="-523244" y="-491678"/>
            <a:ext cx="13888081" cy="3377846"/>
          </a:xfrm>
          <a:custGeom>
            <a:avLst/>
            <a:gdLst>
              <a:gd name="connsiteX0" fmla="*/ 242255 w 13602793"/>
              <a:gd name="connsiteY0" fmla="*/ 423695 h 2626337"/>
              <a:gd name="connsiteX1" fmla="*/ 342463 w 13602793"/>
              <a:gd name="connsiteY1" fmla="*/ 2590698 h 2626337"/>
              <a:gd name="connsiteX2" fmla="*/ 3549126 w 13602793"/>
              <a:gd name="connsiteY2" fmla="*/ 1763980 h 2626337"/>
              <a:gd name="connsiteX3" fmla="*/ 5691077 w 13602793"/>
              <a:gd name="connsiteY3" fmla="*/ 1651246 h 2626337"/>
              <a:gd name="connsiteX4" fmla="*/ 9987504 w 13602793"/>
              <a:gd name="connsiteY4" fmla="*/ 2089657 h 2626337"/>
              <a:gd name="connsiteX5" fmla="*/ 12968699 w 13602793"/>
              <a:gd name="connsiteY5" fmla="*/ 962314 h 2626337"/>
              <a:gd name="connsiteX6" fmla="*/ 12492709 w 13602793"/>
              <a:gd name="connsiteY6" fmla="*/ 22862 h 2626337"/>
              <a:gd name="connsiteX7" fmla="*/ 1682748 w 13602793"/>
              <a:gd name="connsiteY7" fmla="*/ 298435 h 2626337"/>
              <a:gd name="connsiteX8" fmla="*/ 242255 w 13602793"/>
              <a:gd name="connsiteY8" fmla="*/ 423695 h 2626337"/>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4044802 w 13994993"/>
              <a:gd name="connsiteY3" fmla="*/ 1760711 h 2787646"/>
              <a:gd name="connsiteX4" fmla="*/ 6083277 w 13994993"/>
              <a:gd name="connsiteY4" fmla="*/ 1651246 h 2787646"/>
              <a:gd name="connsiteX5" fmla="*/ 10379704 w 13994993"/>
              <a:gd name="connsiteY5" fmla="*/ 2089657 h 2787646"/>
              <a:gd name="connsiteX6" fmla="*/ 13360899 w 13994993"/>
              <a:gd name="connsiteY6" fmla="*/ 962314 h 2787646"/>
              <a:gd name="connsiteX7" fmla="*/ 12884909 w 13994993"/>
              <a:gd name="connsiteY7" fmla="*/ 22862 h 2787646"/>
              <a:gd name="connsiteX8" fmla="*/ 2074948 w 13994993"/>
              <a:gd name="connsiteY8" fmla="*/ 298435 h 2787646"/>
              <a:gd name="connsiteX9" fmla="*/ 634455 w 13994993"/>
              <a:gd name="connsiteY9"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391828 w 13752366"/>
              <a:gd name="connsiteY0" fmla="*/ 423695 h 2616847"/>
              <a:gd name="connsiteX1" fmla="*/ 492036 w 13752366"/>
              <a:gd name="connsiteY1" fmla="*/ 2590698 h 2616847"/>
              <a:gd name="connsiteX2" fmla="*/ 5840650 w 13752366"/>
              <a:gd name="connsiteY2" fmla="*/ 1651246 h 2616847"/>
              <a:gd name="connsiteX3" fmla="*/ 10137077 w 13752366"/>
              <a:gd name="connsiteY3" fmla="*/ 2089657 h 2616847"/>
              <a:gd name="connsiteX4" fmla="*/ 13118272 w 13752366"/>
              <a:gd name="connsiteY4" fmla="*/ 962314 h 2616847"/>
              <a:gd name="connsiteX5" fmla="*/ 12642282 w 13752366"/>
              <a:gd name="connsiteY5" fmla="*/ 22862 h 2616847"/>
              <a:gd name="connsiteX6" fmla="*/ 1832321 w 13752366"/>
              <a:gd name="connsiteY6" fmla="*/ 298435 h 2616847"/>
              <a:gd name="connsiteX7" fmla="*/ 391828 w 13752366"/>
              <a:gd name="connsiteY7" fmla="*/ 423695 h 2616847"/>
              <a:gd name="connsiteX0" fmla="*/ 639914 w 14000452"/>
              <a:gd name="connsiteY0" fmla="*/ 423695 h 2802230"/>
              <a:gd name="connsiteX1" fmla="*/ 740122 w 14000452"/>
              <a:gd name="connsiteY1" fmla="*/ 2590698 h 2802230"/>
              <a:gd name="connsiteX2" fmla="*/ 6088736 w 14000452"/>
              <a:gd name="connsiteY2" fmla="*/ 1651246 h 2802230"/>
              <a:gd name="connsiteX3" fmla="*/ 10385163 w 14000452"/>
              <a:gd name="connsiteY3" fmla="*/ 2089657 h 2802230"/>
              <a:gd name="connsiteX4" fmla="*/ 13366358 w 14000452"/>
              <a:gd name="connsiteY4" fmla="*/ 962314 h 2802230"/>
              <a:gd name="connsiteX5" fmla="*/ 12890368 w 14000452"/>
              <a:gd name="connsiteY5" fmla="*/ 22862 h 2802230"/>
              <a:gd name="connsiteX6" fmla="*/ 2080407 w 14000452"/>
              <a:gd name="connsiteY6" fmla="*/ 298435 h 2802230"/>
              <a:gd name="connsiteX7" fmla="*/ 639914 w 14000452"/>
              <a:gd name="connsiteY7" fmla="*/ 423695 h 2802230"/>
              <a:gd name="connsiteX0" fmla="*/ 564199 w 13924737"/>
              <a:gd name="connsiteY0" fmla="*/ 423695 h 2966076"/>
              <a:gd name="connsiteX1" fmla="*/ 770424 w 13924737"/>
              <a:gd name="connsiteY1" fmla="*/ 2762976 h 2966076"/>
              <a:gd name="connsiteX2" fmla="*/ 6013021 w 13924737"/>
              <a:gd name="connsiteY2" fmla="*/ 1651246 h 2966076"/>
              <a:gd name="connsiteX3" fmla="*/ 10309448 w 13924737"/>
              <a:gd name="connsiteY3" fmla="*/ 2089657 h 2966076"/>
              <a:gd name="connsiteX4" fmla="*/ 13290643 w 13924737"/>
              <a:gd name="connsiteY4" fmla="*/ 962314 h 2966076"/>
              <a:gd name="connsiteX5" fmla="*/ 12814653 w 13924737"/>
              <a:gd name="connsiteY5" fmla="*/ 22862 h 2966076"/>
              <a:gd name="connsiteX6" fmla="*/ 2004692 w 13924737"/>
              <a:gd name="connsiteY6" fmla="*/ 298435 h 2966076"/>
              <a:gd name="connsiteX7" fmla="*/ 564199 w 13924737"/>
              <a:gd name="connsiteY7" fmla="*/ 423695 h 2966076"/>
              <a:gd name="connsiteX0" fmla="*/ 299426 w 13659964"/>
              <a:gd name="connsiteY0" fmla="*/ 423695 h 2785017"/>
              <a:gd name="connsiteX1" fmla="*/ 505651 w 13659964"/>
              <a:gd name="connsiteY1" fmla="*/ 2762976 h 2785017"/>
              <a:gd name="connsiteX2" fmla="*/ 5430195 w 13659964"/>
              <a:gd name="connsiteY2" fmla="*/ 1624742 h 2785017"/>
              <a:gd name="connsiteX3" fmla="*/ 10044675 w 13659964"/>
              <a:gd name="connsiteY3" fmla="*/ 2089657 h 2785017"/>
              <a:gd name="connsiteX4" fmla="*/ 13025870 w 13659964"/>
              <a:gd name="connsiteY4" fmla="*/ 962314 h 2785017"/>
              <a:gd name="connsiteX5" fmla="*/ 12549880 w 13659964"/>
              <a:gd name="connsiteY5" fmla="*/ 22862 h 2785017"/>
              <a:gd name="connsiteX6" fmla="*/ 1739919 w 13659964"/>
              <a:gd name="connsiteY6" fmla="*/ 298435 h 2785017"/>
              <a:gd name="connsiteX7" fmla="*/ 299426 w 13659964"/>
              <a:gd name="connsiteY7" fmla="*/ 423695 h 2785017"/>
              <a:gd name="connsiteX0" fmla="*/ 546962 w 13907500"/>
              <a:gd name="connsiteY0" fmla="*/ 423695 h 2988677"/>
              <a:gd name="connsiteX1" fmla="*/ 753187 w 13907500"/>
              <a:gd name="connsiteY1" fmla="*/ 2762976 h 2988677"/>
              <a:gd name="connsiteX2" fmla="*/ 5677731 w 13907500"/>
              <a:gd name="connsiteY2" fmla="*/ 1624742 h 2988677"/>
              <a:gd name="connsiteX3" fmla="*/ 10292211 w 13907500"/>
              <a:gd name="connsiteY3" fmla="*/ 2089657 h 2988677"/>
              <a:gd name="connsiteX4" fmla="*/ 13273406 w 13907500"/>
              <a:gd name="connsiteY4" fmla="*/ 962314 h 2988677"/>
              <a:gd name="connsiteX5" fmla="*/ 12797416 w 13907500"/>
              <a:gd name="connsiteY5" fmla="*/ 22862 h 2988677"/>
              <a:gd name="connsiteX6" fmla="*/ 1987455 w 13907500"/>
              <a:gd name="connsiteY6" fmla="*/ 298435 h 2988677"/>
              <a:gd name="connsiteX7" fmla="*/ 546962 w 13907500"/>
              <a:gd name="connsiteY7" fmla="*/ 423695 h 2988677"/>
              <a:gd name="connsiteX0" fmla="*/ 271615 w 13632153"/>
              <a:gd name="connsiteY0" fmla="*/ 423695 h 2783765"/>
              <a:gd name="connsiteX1" fmla="*/ 477840 w 13632153"/>
              <a:gd name="connsiteY1" fmla="*/ 2762976 h 2783765"/>
              <a:gd name="connsiteX2" fmla="*/ 4991566 w 13632153"/>
              <a:gd name="connsiteY2" fmla="*/ 1598237 h 2783765"/>
              <a:gd name="connsiteX3" fmla="*/ 10016864 w 13632153"/>
              <a:gd name="connsiteY3" fmla="*/ 2089657 h 2783765"/>
              <a:gd name="connsiteX4" fmla="*/ 12998059 w 13632153"/>
              <a:gd name="connsiteY4" fmla="*/ 962314 h 2783765"/>
              <a:gd name="connsiteX5" fmla="*/ 12522069 w 13632153"/>
              <a:gd name="connsiteY5" fmla="*/ 22862 h 2783765"/>
              <a:gd name="connsiteX6" fmla="*/ 1712108 w 13632153"/>
              <a:gd name="connsiteY6" fmla="*/ 298435 h 2783765"/>
              <a:gd name="connsiteX7" fmla="*/ 271615 w 13632153"/>
              <a:gd name="connsiteY7" fmla="*/ 423695 h 2783765"/>
              <a:gd name="connsiteX0" fmla="*/ 271615 w 13632153"/>
              <a:gd name="connsiteY0" fmla="*/ 423695 h 2782490"/>
              <a:gd name="connsiteX1" fmla="*/ 477840 w 13632153"/>
              <a:gd name="connsiteY1" fmla="*/ 2762976 h 2782490"/>
              <a:gd name="connsiteX2" fmla="*/ 4991566 w 13632153"/>
              <a:gd name="connsiteY2" fmla="*/ 1598237 h 2782490"/>
              <a:gd name="connsiteX3" fmla="*/ 10016864 w 13632153"/>
              <a:gd name="connsiteY3" fmla="*/ 2089657 h 2782490"/>
              <a:gd name="connsiteX4" fmla="*/ 12998059 w 13632153"/>
              <a:gd name="connsiteY4" fmla="*/ 962314 h 2782490"/>
              <a:gd name="connsiteX5" fmla="*/ 12522069 w 13632153"/>
              <a:gd name="connsiteY5" fmla="*/ 22862 h 2782490"/>
              <a:gd name="connsiteX6" fmla="*/ 1712108 w 13632153"/>
              <a:gd name="connsiteY6" fmla="*/ 298435 h 2782490"/>
              <a:gd name="connsiteX7" fmla="*/ 271615 w 13632153"/>
              <a:gd name="connsiteY7" fmla="*/ 423695 h 2782490"/>
              <a:gd name="connsiteX0" fmla="*/ 527543 w 13888081"/>
              <a:gd name="connsiteY0" fmla="*/ 423695 h 3377846"/>
              <a:gd name="connsiteX1" fmla="*/ 367757 w 13888081"/>
              <a:gd name="connsiteY1" fmla="*/ 3362583 h 3377846"/>
              <a:gd name="connsiteX2" fmla="*/ 5247494 w 13888081"/>
              <a:gd name="connsiteY2" fmla="*/ 1598237 h 3377846"/>
              <a:gd name="connsiteX3" fmla="*/ 10272792 w 13888081"/>
              <a:gd name="connsiteY3" fmla="*/ 2089657 h 3377846"/>
              <a:gd name="connsiteX4" fmla="*/ 13253987 w 13888081"/>
              <a:gd name="connsiteY4" fmla="*/ 962314 h 3377846"/>
              <a:gd name="connsiteX5" fmla="*/ 12777997 w 13888081"/>
              <a:gd name="connsiteY5" fmla="*/ 22862 h 3377846"/>
              <a:gd name="connsiteX6" fmla="*/ 1968036 w 13888081"/>
              <a:gd name="connsiteY6" fmla="*/ 298435 h 3377846"/>
              <a:gd name="connsiteX7" fmla="*/ 527543 w 13888081"/>
              <a:gd name="connsiteY7" fmla="*/ 423695 h 337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88081" h="3377846">
                <a:moveTo>
                  <a:pt x="527543" y="423695"/>
                </a:moveTo>
                <a:cubicBezTo>
                  <a:pt x="260830" y="934386"/>
                  <a:pt x="-418901" y="3166826"/>
                  <a:pt x="367757" y="3362583"/>
                </a:cubicBezTo>
                <a:cubicBezTo>
                  <a:pt x="1154415" y="3558340"/>
                  <a:pt x="3596655" y="1810391"/>
                  <a:pt x="5247494" y="1598237"/>
                </a:cubicBezTo>
                <a:cubicBezTo>
                  <a:pt x="6898333" y="1386083"/>
                  <a:pt x="8938377" y="2195644"/>
                  <a:pt x="10272792" y="2089657"/>
                </a:cubicBezTo>
                <a:cubicBezTo>
                  <a:pt x="11607207" y="1983670"/>
                  <a:pt x="12836453" y="1306780"/>
                  <a:pt x="13253987" y="962314"/>
                </a:cubicBezTo>
                <a:cubicBezTo>
                  <a:pt x="13671521" y="617848"/>
                  <a:pt x="14658989" y="133509"/>
                  <a:pt x="12777997" y="22862"/>
                </a:cubicBezTo>
                <a:cubicBezTo>
                  <a:pt x="10897005" y="-87785"/>
                  <a:pt x="4011866" y="235805"/>
                  <a:pt x="1968036" y="298435"/>
                </a:cubicBezTo>
                <a:cubicBezTo>
                  <a:pt x="-75794" y="361065"/>
                  <a:pt x="794256" y="-86996"/>
                  <a:pt x="527543" y="423695"/>
                </a:cubicBezTo>
                <a:close/>
              </a:path>
            </a:pathLst>
          </a:cu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3" name="Forme libre : forme 2">
            <a:extLst>
              <a:ext uri="{FF2B5EF4-FFF2-40B4-BE49-F238E27FC236}">
                <a16:creationId xmlns:a16="http://schemas.microsoft.com/office/drawing/2014/main" id="{36E9EE4A-81FC-66C5-FEE9-48F1CE142B61}"/>
              </a:ext>
            </a:extLst>
          </p:cNvPr>
          <p:cNvSpPr/>
          <p:nvPr>
            <p:custDataLst>
              <p:tags r:id="rId2"/>
            </p:custDataLst>
          </p:nvPr>
        </p:nvSpPr>
        <p:spPr>
          <a:xfrm>
            <a:off x="-893866" y="-469626"/>
            <a:ext cx="13701216" cy="2817304"/>
          </a:xfrm>
          <a:custGeom>
            <a:avLst/>
            <a:gdLst>
              <a:gd name="connsiteX0" fmla="*/ 242255 w 13602793"/>
              <a:gd name="connsiteY0" fmla="*/ 423695 h 2626337"/>
              <a:gd name="connsiteX1" fmla="*/ 342463 w 13602793"/>
              <a:gd name="connsiteY1" fmla="*/ 2590698 h 2626337"/>
              <a:gd name="connsiteX2" fmla="*/ 3549126 w 13602793"/>
              <a:gd name="connsiteY2" fmla="*/ 1763980 h 2626337"/>
              <a:gd name="connsiteX3" fmla="*/ 5691077 w 13602793"/>
              <a:gd name="connsiteY3" fmla="*/ 1651246 h 2626337"/>
              <a:gd name="connsiteX4" fmla="*/ 9987504 w 13602793"/>
              <a:gd name="connsiteY4" fmla="*/ 2089657 h 2626337"/>
              <a:gd name="connsiteX5" fmla="*/ 12968699 w 13602793"/>
              <a:gd name="connsiteY5" fmla="*/ 962314 h 2626337"/>
              <a:gd name="connsiteX6" fmla="*/ 12492709 w 13602793"/>
              <a:gd name="connsiteY6" fmla="*/ 22862 h 2626337"/>
              <a:gd name="connsiteX7" fmla="*/ 1682748 w 13602793"/>
              <a:gd name="connsiteY7" fmla="*/ 298435 h 2626337"/>
              <a:gd name="connsiteX8" fmla="*/ 242255 w 13602793"/>
              <a:gd name="connsiteY8" fmla="*/ 423695 h 2626337"/>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4044802 w 13994993"/>
              <a:gd name="connsiteY3" fmla="*/ 1760711 h 2787646"/>
              <a:gd name="connsiteX4" fmla="*/ 6083277 w 13994993"/>
              <a:gd name="connsiteY4" fmla="*/ 1651246 h 2787646"/>
              <a:gd name="connsiteX5" fmla="*/ 10379704 w 13994993"/>
              <a:gd name="connsiteY5" fmla="*/ 2089657 h 2787646"/>
              <a:gd name="connsiteX6" fmla="*/ 13360899 w 13994993"/>
              <a:gd name="connsiteY6" fmla="*/ 962314 h 2787646"/>
              <a:gd name="connsiteX7" fmla="*/ 12884909 w 13994993"/>
              <a:gd name="connsiteY7" fmla="*/ 22862 h 2787646"/>
              <a:gd name="connsiteX8" fmla="*/ 2074948 w 13994993"/>
              <a:gd name="connsiteY8" fmla="*/ 298435 h 2787646"/>
              <a:gd name="connsiteX9" fmla="*/ 634455 w 13994993"/>
              <a:gd name="connsiteY9"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391828 w 13752366"/>
              <a:gd name="connsiteY0" fmla="*/ 423695 h 2616847"/>
              <a:gd name="connsiteX1" fmla="*/ 492036 w 13752366"/>
              <a:gd name="connsiteY1" fmla="*/ 2590698 h 2616847"/>
              <a:gd name="connsiteX2" fmla="*/ 5840650 w 13752366"/>
              <a:gd name="connsiteY2" fmla="*/ 1651246 h 2616847"/>
              <a:gd name="connsiteX3" fmla="*/ 10137077 w 13752366"/>
              <a:gd name="connsiteY3" fmla="*/ 2089657 h 2616847"/>
              <a:gd name="connsiteX4" fmla="*/ 13118272 w 13752366"/>
              <a:gd name="connsiteY4" fmla="*/ 962314 h 2616847"/>
              <a:gd name="connsiteX5" fmla="*/ 12642282 w 13752366"/>
              <a:gd name="connsiteY5" fmla="*/ 22862 h 2616847"/>
              <a:gd name="connsiteX6" fmla="*/ 1832321 w 13752366"/>
              <a:gd name="connsiteY6" fmla="*/ 298435 h 2616847"/>
              <a:gd name="connsiteX7" fmla="*/ 391828 w 13752366"/>
              <a:gd name="connsiteY7" fmla="*/ 423695 h 2616847"/>
              <a:gd name="connsiteX0" fmla="*/ 639914 w 14000452"/>
              <a:gd name="connsiteY0" fmla="*/ 423695 h 2802230"/>
              <a:gd name="connsiteX1" fmla="*/ 740122 w 14000452"/>
              <a:gd name="connsiteY1" fmla="*/ 2590698 h 2802230"/>
              <a:gd name="connsiteX2" fmla="*/ 6088736 w 14000452"/>
              <a:gd name="connsiteY2" fmla="*/ 1651246 h 2802230"/>
              <a:gd name="connsiteX3" fmla="*/ 10385163 w 14000452"/>
              <a:gd name="connsiteY3" fmla="*/ 2089657 h 2802230"/>
              <a:gd name="connsiteX4" fmla="*/ 13366358 w 14000452"/>
              <a:gd name="connsiteY4" fmla="*/ 962314 h 2802230"/>
              <a:gd name="connsiteX5" fmla="*/ 12890368 w 14000452"/>
              <a:gd name="connsiteY5" fmla="*/ 22862 h 2802230"/>
              <a:gd name="connsiteX6" fmla="*/ 2080407 w 14000452"/>
              <a:gd name="connsiteY6" fmla="*/ 298435 h 2802230"/>
              <a:gd name="connsiteX7" fmla="*/ 639914 w 14000452"/>
              <a:gd name="connsiteY7" fmla="*/ 423695 h 2802230"/>
              <a:gd name="connsiteX0" fmla="*/ 564199 w 13924737"/>
              <a:gd name="connsiteY0" fmla="*/ 423695 h 2966076"/>
              <a:gd name="connsiteX1" fmla="*/ 770424 w 13924737"/>
              <a:gd name="connsiteY1" fmla="*/ 2762976 h 2966076"/>
              <a:gd name="connsiteX2" fmla="*/ 6013021 w 13924737"/>
              <a:gd name="connsiteY2" fmla="*/ 1651246 h 2966076"/>
              <a:gd name="connsiteX3" fmla="*/ 10309448 w 13924737"/>
              <a:gd name="connsiteY3" fmla="*/ 2089657 h 2966076"/>
              <a:gd name="connsiteX4" fmla="*/ 13290643 w 13924737"/>
              <a:gd name="connsiteY4" fmla="*/ 962314 h 2966076"/>
              <a:gd name="connsiteX5" fmla="*/ 12814653 w 13924737"/>
              <a:gd name="connsiteY5" fmla="*/ 22862 h 2966076"/>
              <a:gd name="connsiteX6" fmla="*/ 2004692 w 13924737"/>
              <a:gd name="connsiteY6" fmla="*/ 298435 h 2966076"/>
              <a:gd name="connsiteX7" fmla="*/ 564199 w 13924737"/>
              <a:gd name="connsiteY7" fmla="*/ 423695 h 2966076"/>
              <a:gd name="connsiteX0" fmla="*/ 299426 w 13659964"/>
              <a:gd name="connsiteY0" fmla="*/ 423695 h 2785017"/>
              <a:gd name="connsiteX1" fmla="*/ 505651 w 13659964"/>
              <a:gd name="connsiteY1" fmla="*/ 2762976 h 2785017"/>
              <a:gd name="connsiteX2" fmla="*/ 5430195 w 13659964"/>
              <a:gd name="connsiteY2" fmla="*/ 1624742 h 2785017"/>
              <a:gd name="connsiteX3" fmla="*/ 10044675 w 13659964"/>
              <a:gd name="connsiteY3" fmla="*/ 2089657 h 2785017"/>
              <a:gd name="connsiteX4" fmla="*/ 13025870 w 13659964"/>
              <a:gd name="connsiteY4" fmla="*/ 962314 h 2785017"/>
              <a:gd name="connsiteX5" fmla="*/ 12549880 w 13659964"/>
              <a:gd name="connsiteY5" fmla="*/ 22862 h 2785017"/>
              <a:gd name="connsiteX6" fmla="*/ 1739919 w 13659964"/>
              <a:gd name="connsiteY6" fmla="*/ 298435 h 2785017"/>
              <a:gd name="connsiteX7" fmla="*/ 299426 w 13659964"/>
              <a:gd name="connsiteY7" fmla="*/ 423695 h 2785017"/>
              <a:gd name="connsiteX0" fmla="*/ 546962 w 13907500"/>
              <a:gd name="connsiteY0" fmla="*/ 423695 h 2988677"/>
              <a:gd name="connsiteX1" fmla="*/ 753187 w 13907500"/>
              <a:gd name="connsiteY1" fmla="*/ 2762976 h 2988677"/>
              <a:gd name="connsiteX2" fmla="*/ 5677731 w 13907500"/>
              <a:gd name="connsiteY2" fmla="*/ 1624742 h 2988677"/>
              <a:gd name="connsiteX3" fmla="*/ 10292211 w 13907500"/>
              <a:gd name="connsiteY3" fmla="*/ 2089657 h 2988677"/>
              <a:gd name="connsiteX4" fmla="*/ 13273406 w 13907500"/>
              <a:gd name="connsiteY4" fmla="*/ 962314 h 2988677"/>
              <a:gd name="connsiteX5" fmla="*/ 12797416 w 13907500"/>
              <a:gd name="connsiteY5" fmla="*/ 22862 h 2988677"/>
              <a:gd name="connsiteX6" fmla="*/ 1987455 w 13907500"/>
              <a:gd name="connsiteY6" fmla="*/ 298435 h 2988677"/>
              <a:gd name="connsiteX7" fmla="*/ 546962 w 13907500"/>
              <a:gd name="connsiteY7" fmla="*/ 423695 h 2988677"/>
              <a:gd name="connsiteX0" fmla="*/ 271615 w 13632153"/>
              <a:gd name="connsiteY0" fmla="*/ 423695 h 2783765"/>
              <a:gd name="connsiteX1" fmla="*/ 477840 w 13632153"/>
              <a:gd name="connsiteY1" fmla="*/ 2762976 h 2783765"/>
              <a:gd name="connsiteX2" fmla="*/ 4991566 w 13632153"/>
              <a:gd name="connsiteY2" fmla="*/ 1598237 h 2783765"/>
              <a:gd name="connsiteX3" fmla="*/ 10016864 w 13632153"/>
              <a:gd name="connsiteY3" fmla="*/ 2089657 h 2783765"/>
              <a:gd name="connsiteX4" fmla="*/ 12998059 w 13632153"/>
              <a:gd name="connsiteY4" fmla="*/ 962314 h 2783765"/>
              <a:gd name="connsiteX5" fmla="*/ 12522069 w 13632153"/>
              <a:gd name="connsiteY5" fmla="*/ 22862 h 2783765"/>
              <a:gd name="connsiteX6" fmla="*/ 1712108 w 13632153"/>
              <a:gd name="connsiteY6" fmla="*/ 298435 h 2783765"/>
              <a:gd name="connsiteX7" fmla="*/ 271615 w 13632153"/>
              <a:gd name="connsiteY7" fmla="*/ 423695 h 2783765"/>
              <a:gd name="connsiteX0" fmla="*/ 271615 w 13632153"/>
              <a:gd name="connsiteY0" fmla="*/ 423695 h 2782490"/>
              <a:gd name="connsiteX1" fmla="*/ 477840 w 13632153"/>
              <a:gd name="connsiteY1" fmla="*/ 2762976 h 2782490"/>
              <a:gd name="connsiteX2" fmla="*/ 4991566 w 13632153"/>
              <a:gd name="connsiteY2" fmla="*/ 1598237 h 2782490"/>
              <a:gd name="connsiteX3" fmla="*/ 10016864 w 13632153"/>
              <a:gd name="connsiteY3" fmla="*/ 2089657 h 2782490"/>
              <a:gd name="connsiteX4" fmla="*/ 12998059 w 13632153"/>
              <a:gd name="connsiteY4" fmla="*/ 962314 h 2782490"/>
              <a:gd name="connsiteX5" fmla="*/ 12522069 w 13632153"/>
              <a:gd name="connsiteY5" fmla="*/ 22862 h 2782490"/>
              <a:gd name="connsiteX6" fmla="*/ 1712108 w 13632153"/>
              <a:gd name="connsiteY6" fmla="*/ 298435 h 2782490"/>
              <a:gd name="connsiteX7" fmla="*/ 271615 w 13632153"/>
              <a:gd name="connsiteY7" fmla="*/ 423695 h 2782490"/>
              <a:gd name="connsiteX0" fmla="*/ 296583 w 13657121"/>
              <a:gd name="connsiteY0" fmla="*/ 423695 h 2783765"/>
              <a:gd name="connsiteX1" fmla="*/ 463051 w 13657121"/>
              <a:gd name="connsiteY1" fmla="*/ 2762976 h 2783765"/>
              <a:gd name="connsiteX2" fmla="*/ 5016534 w 13657121"/>
              <a:gd name="connsiteY2" fmla="*/ 1598237 h 2783765"/>
              <a:gd name="connsiteX3" fmla="*/ 10041832 w 13657121"/>
              <a:gd name="connsiteY3" fmla="*/ 2089657 h 2783765"/>
              <a:gd name="connsiteX4" fmla="*/ 13023027 w 13657121"/>
              <a:gd name="connsiteY4" fmla="*/ 962314 h 2783765"/>
              <a:gd name="connsiteX5" fmla="*/ 12547037 w 13657121"/>
              <a:gd name="connsiteY5" fmla="*/ 22862 h 2783765"/>
              <a:gd name="connsiteX6" fmla="*/ 1737076 w 13657121"/>
              <a:gd name="connsiteY6" fmla="*/ 298435 h 2783765"/>
              <a:gd name="connsiteX7" fmla="*/ 296583 w 13657121"/>
              <a:gd name="connsiteY7" fmla="*/ 423695 h 2783765"/>
              <a:gd name="connsiteX0" fmla="*/ 340678 w 13701216"/>
              <a:gd name="connsiteY0" fmla="*/ 423695 h 2817304"/>
              <a:gd name="connsiteX1" fmla="*/ 507146 w 13701216"/>
              <a:gd name="connsiteY1" fmla="*/ 2762976 h 2817304"/>
              <a:gd name="connsiteX2" fmla="*/ 5060629 w 13701216"/>
              <a:gd name="connsiteY2" fmla="*/ 1598237 h 2817304"/>
              <a:gd name="connsiteX3" fmla="*/ 10085927 w 13701216"/>
              <a:gd name="connsiteY3" fmla="*/ 2089657 h 2817304"/>
              <a:gd name="connsiteX4" fmla="*/ 13067122 w 13701216"/>
              <a:gd name="connsiteY4" fmla="*/ 962314 h 2817304"/>
              <a:gd name="connsiteX5" fmla="*/ 12591132 w 13701216"/>
              <a:gd name="connsiteY5" fmla="*/ 22862 h 2817304"/>
              <a:gd name="connsiteX6" fmla="*/ 1781171 w 13701216"/>
              <a:gd name="connsiteY6" fmla="*/ 298435 h 2817304"/>
              <a:gd name="connsiteX7" fmla="*/ 340678 w 13701216"/>
              <a:gd name="connsiteY7" fmla="*/ 423695 h 281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01216" h="2817304">
                <a:moveTo>
                  <a:pt x="340678" y="423695"/>
                </a:moveTo>
                <a:cubicBezTo>
                  <a:pt x="128341" y="834452"/>
                  <a:pt x="-385530" y="3203323"/>
                  <a:pt x="507146" y="2762976"/>
                </a:cubicBezTo>
                <a:cubicBezTo>
                  <a:pt x="1399822" y="2322629"/>
                  <a:pt x="3464166" y="1710457"/>
                  <a:pt x="5060629" y="1598237"/>
                </a:cubicBezTo>
                <a:cubicBezTo>
                  <a:pt x="6657092" y="1486017"/>
                  <a:pt x="8751512" y="2195644"/>
                  <a:pt x="10085927" y="2089657"/>
                </a:cubicBezTo>
                <a:cubicBezTo>
                  <a:pt x="11420342" y="1983670"/>
                  <a:pt x="12649588" y="1306780"/>
                  <a:pt x="13067122" y="962314"/>
                </a:cubicBezTo>
                <a:cubicBezTo>
                  <a:pt x="13484656" y="617848"/>
                  <a:pt x="14472124" y="133509"/>
                  <a:pt x="12591132" y="22862"/>
                </a:cubicBezTo>
                <a:cubicBezTo>
                  <a:pt x="10710140" y="-87785"/>
                  <a:pt x="3825001" y="235805"/>
                  <a:pt x="1781171" y="298435"/>
                </a:cubicBezTo>
                <a:cubicBezTo>
                  <a:pt x="-262659" y="361065"/>
                  <a:pt x="553015" y="12938"/>
                  <a:pt x="340678" y="423695"/>
                </a:cubicBezTo>
                <a:close/>
              </a:path>
            </a:pathLst>
          </a:cu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4" name="Titre 3">
            <a:extLst>
              <a:ext uri="{FF2B5EF4-FFF2-40B4-BE49-F238E27FC236}">
                <a16:creationId xmlns:a16="http://schemas.microsoft.com/office/drawing/2014/main" id="{2B539197-0703-73CE-7AD6-1BBB4C09A45F}"/>
              </a:ext>
            </a:extLst>
          </p:cNvPr>
          <p:cNvSpPr>
            <a:spLocks noGrp="1"/>
          </p:cNvSpPr>
          <p:nvPr>
            <p:ph type="title"/>
            <p:custDataLst>
              <p:tags r:id="rId3"/>
            </p:custDataLst>
          </p:nvPr>
        </p:nvSpPr>
        <p:spPr>
          <a:xfrm>
            <a:off x="419746" y="-52866"/>
            <a:ext cx="10515600" cy="1325563"/>
          </a:xfrm>
        </p:spPr>
        <p:txBody>
          <a:bodyPr>
            <a:normAutofit/>
          </a:bodyPr>
          <a:lstStyle/>
          <a:p>
            <a:r>
              <a:rPr lang="fr-FR" sz="2400" dirty="0">
                <a:solidFill>
                  <a:schemeClr val="bg1"/>
                </a:solidFill>
                <a:latin typeface="Raleway" pitchFamily="2" charset="0"/>
              </a:rPr>
              <a:t>Idée reçue n°4 : « CUA et accessibilité numérique, c’est la même chose, c’est que de la technologie »</a:t>
            </a:r>
            <a:endParaRPr lang="fr-BE" sz="2400" dirty="0">
              <a:solidFill>
                <a:schemeClr val="bg1"/>
              </a:solidFill>
              <a:latin typeface="Raleway" pitchFamily="2" charset="0"/>
            </a:endParaRPr>
          </a:p>
        </p:txBody>
      </p:sp>
      <p:sp>
        <p:nvSpPr>
          <p:cNvPr id="5" name="Ellipse 4">
            <a:extLst>
              <a:ext uri="{FF2B5EF4-FFF2-40B4-BE49-F238E27FC236}">
                <a16:creationId xmlns:a16="http://schemas.microsoft.com/office/drawing/2014/main" id="{65349FF4-6591-46BE-1505-BDEFAFB4C0D3}"/>
              </a:ext>
            </a:extLst>
          </p:cNvPr>
          <p:cNvSpPr/>
          <p:nvPr>
            <p:custDataLst>
              <p:tags r:id="rId4"/>
            </p:custDataLst>
          </p:nvPr>
        </p:nvSpPr>
        <p:spPr>
          <a:xfrm>
            <a:off x="2005149" y="2007853"/>
            <a:ext cx="4090851" cy="3908579"/>
          </a:xfrm>
          <a:prstGeom prst="ellipse">
            <a:avLst/>
          </a:prstGeom>
          <a:solidFill>
            <a:srgbClr val="D9F2D0"/>
          </a:solid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5" name="Ellipse 24">
            <a:extLst>
              <a:ext uri="{FF2B5EF4-FFF2-40B4-BE49-F238E27FC236}">
                <a16:creationId xmlns:a16="http://schemas.microsoft.com/office/drawing/2014/main" id="{0B1BD83D-2215-ECD4-9849-82232F4AB7C3}"/>
              </a:ext>
            </a:extLst>
          </p:cNvPr>
          <p:cNvSpPr/>
          <p:nvPr>
            <p:custDataLst>
              <p:tags r:id="rId5"/>
            </p:custDataLst>
          </p:nvPr>
        </p:nvSpPr>
        <p:spPr>
          <a:xfrm>
            <a:off x="4423358" y="2060362"/>
            <a:ext cx="4101824" cy="4000917"/>
          </a:xfrm>
          <a:prstGeom prst="ellipse">
            <a:avLst/>
          </a:prstGeom>
          <a:solidFill>
            <a:srgbClr val="104862">
              <a:alpha val="63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Ellipse 6">
            <a:extLst>
              <a:ext uri="{FF2B5EF4-FFF2-40B4-BE49-F238E27FC236}">
                <a16:creationId xmlns:a16="http://schemas.microsoft.com/office/drawing/2014/main" id="{1C203DFD-AAC9-BD2E-DF0E-C881F80D475C}"/>
              </a:ext>
            </a:extLst>
          </p:cNvPr>
          <p:cNvSpPr/>
          <p:nvPr>
            <p:custDataLst>
              <p:tags r:id="rId6"/>
            </p:custDataLst>
          </p:nvPr>
        </p:nvSpPr>
        <p:spPr>
          <a:xfrm>
            <a:off x="4469111" y="2896113"/>
            <a:ext cx="2853947" cy="2949425"/>
          </a:xfrm>
          <a:prstGeom prst="ellipse">
            <a:avLst/>
          </a:prstGeom>
          <a:solidFill>
            <a:srgbClr val="104862">
              <a:alpha val="63000"/>
            </a:srgbClr>
          </a:solidFill>
          <a:ln>
            <a:solidFill>
              <a:srgbClr val="1048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ZoneTexte 10">
            <a:extLst>
              <a:ext uri="{FF2B5EF4-FFF2-40B4-BE49-F238E27FC236}">
                <a16:creationId xmlns:a16="http://schemas.microsoft.com/office/drawing/2014/main" id="{FCC4FF0A-E69A-95D9-E942-530D1E5108A0}"/>
              </a:ext>
            </a:extLst>
          </p:cNvPr>
          <p:cNvSpPr txBox="1"/>
          <p:nvPr>
            <p:custDataLst>
              <p:tags r:id="rId7"/>
            </p:custDataLst>
          </p:nvPr>
        </p:nvSpPr>
        <p:spPr>
          <a:xfrm>
            <a:off x="318565" y="2694221"/>
            <a:ext cx="1810393" cy="923330"/>
          </a:xfrm>
          <a:prstGeom prst="rect">
            <a:avLst/>
          </a:prstGeom>
          <a:noFill/>
        </p:spPr>
        <p:txBody>
          <a:bodyPr wrap="square" rtlCol="0">
            <a:spAutoFit/>
          </a:bodyPr>
          <a:lstStyle/>
          <a:p>
            <a:r>
              <a:rPr lang="fr-FR" dirty="0">
                <a:solidFill>
                  <a:schemeClr val="accent6">
                    <a:lumMod val="75000"/>
                  </a:schemeClr>
                </a:solidFill>
              </a:rPr>
              <a:t>Conception universelle des apprentissages</a:t>
            </a:r>
            <a:endParaRPr lang="fr-BE" dirty="0">
              <a:solidFill>
                <a:schemeClr val="accent6">
                  <a:lumMod val="75000"/>
                </a:schemeClr>
              </a:solidFill>
            </a:endParaRPr>
          </a:p>
        </p:txBody>
      </p:sp>
      <p:cxnSp>
        <p:nvCxnSpPr>
          <p:cNvPr id="9" name="Connecteur droit 8">
            <a:extLst>
              <a:ext uri="{FF2B5EF4-FFF2-40B4-BE49-F238E27FC236}">
                <a16:creationId xmlns:a16="http://schemas.microsoft.com/office/drawing/2014/main" id="{906FD9EE-DCF3-56EB-A7E2-FC2C2ACC6610}"/>
              </a:ext>
            </a:extLst>
          </p:cNvPr>
          <p:cNvCxnSpPr>
            <a:cxnSpLocks/>
            <a:endCxn id="5" idx="1"/>
          </p:cNvCxnSpPr>
          <p:nvPr>
            <p:custDataLst>
              <p:tags r:id="rId8"/>
            </p:custDataLst>
          </p:nvPr>
        </p:nvCxnSpPr>
        <p:spPr>
          <a:xfrm>
            <a:off x="477394" y="2552678"/>
            <a:ext cx="2126846" cy="27573"/>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8" name="ZoneTexte 7">
            <a:extLst>
              <a:ext uri="{FF2B5EF4-FFF2-40B4-BE49-F238E27FC236}">
                <a16:creationId xmlns:a16="http://schemas.microsoft.com/office/drawing/2014/main" id="{C0939300-F22C-4A49-DEAD-F16005CF6BE4}"/>
              </a:ext>
            </a:extLst>
          </p:cNvPr>
          <p:cNvSpPr txBox="1"/>
          <p:nvPr>
            <p:custDataLst>
              <p:tags r:id="rId9"/>
            </p:custDataLst>
          </p:nvPr>
        </p:nvSpPr>
        <p:spPr>
          <a:xfrm>
            <a:off x="8099253" y="1829964"/>
            <a:ext cx="2231701" cy="523220"/>
          </a:xfrm>
          <a:prstGeom prst="rect">
            <a:avLst/>
          </a:prstGeom>
          <a:noFill/>
        </p:spPr>
        <p:txBody>
          <a:bodyPr wrap="none" rtlCol="0">
            <a:spAutoFit/>
          </a:bodyPr>
          <a:lstStyle/>
          <a:p>
            <a:r>
              <a:rPr lang="fr-FR" sz="2800" dirty="0">
                <a:solidFill>
                  <a:schemeClr val="accent4">
                    <a:lumMod val="75000"/>
                  </a:schemeClr>
                </a:solidFill>
              </a:rPr>
              <a:t>Accessibilité </a:t>
            </a:r>
            <a:endParaRPr lang="fr-BE" sz="2800" dirty="0">
              <a:solidFill>
                <a:schemeClr val="accent4">
                  <a:lumMod val="75000"/>
                </a:schemeClr>
              </a:solidFill>
            </a:endParaRPr>
          </a:p>
        </p:txBody>
      </p:sp>
      <p:sp>
        <p:nvSpPr>
          <p:cNvPr id="10" name="Ellipse 9">
            <a:extLst>
              <a:ext uri="{FF2B5EF4-FFF2-40B4-BE49-F238E27FC236}">
                <a16:creationId xmlns:a16="http://schemas.microsoft.com/office/drawing/2014/main" id="{4FA15E35-9471-F45A-A26E-E02A6BD14481}"/>
              </a:ext>
            </a:extLst>
          </p:cNvPr>
          <p:cNvSpPr/>
          <p:nvPr>
            <p:custDataLst>
              <p:tags r:id="rId10"/>
            </p:custDataLst>
          </p:nvPr>
        </p:nvSpPr>
        <p:spPr>
          <a:xfrm rot="1002461">
            <a:off x="4704602" y="3197107"/>
            <a:ext cx="1286778" cy="2145509"/>
          </a:xfrm>
          <a:prstGeom prst="ellipse">
            <a:avLst/>
          </a:prstGeom>
          <a:solidFill>
            <a:srgbClr val="104862">
              <a:alpha val="63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ZoneTexte 11">
            <a:extLst>
              <a:ext uri="{FF2B5EF4-FFF2-40B4-BE49-F238E27FC236}">
                <a16:creationId xmlns:a16="http://schemas.microsoft.com/office/drawing/2014/main" id="{4FD4E2AF-3457-441B-25BA-9C96577FBA25}"/>
              </a:ext>
            </a:extLst>
          </p:cNvPr>
          <p:cNvSpPr txBox="1"/>
          <p:nvPr>
            <p:custDataLst>
              <p:tags r:id="rId11"/>
            </p:custDataLst>
          </p:nvPr>
        </p:nvSpPr>
        <p:spPr>
          <a:xfrm>
            <a:off x="8588776" y="5462236"/>
            <a:ext cx="2786848" cy="646331"/>
          </a:xfrm>
          <a:prstGeom prst="rect">
            <a:avLst/>
          </a:prstGeom>
          <a:noFill/>
        </p:spPr>
        <p:txBody>
          <a:bodyPr wrap="square" rtlCol="0">
            <a:spAutoFit/>
          </a:bodyPr>
          <a:lstStyle/>
          <a:p>
            <a:r>
              <a:rPr lang="fr-FR" dirty="0">
                <a:solidFill>
                  <a:schemeClr val="accent4">
                    <a:lumMod val="75000"/>
                  </a:schemeClr>
                </a:solidFill>
              </a:rPr>
              <a:t>Accessibilité numérique dans l’enseignement</a:t>
            </a:r>
            <a:endParaRPr lang="fr-BE" dirty="0">
              <a:solidFill>
                <a:schemeClr val="accent4">
                  <a:lumMod val="75000"/>
                </a:schemeClr>
              </a:solidFill>
            </a:endParaRPr>
          </a:p>
        </p:txBody>
      </p:sp>
      <p:sp>
        <p:nvSpPr>
          <p:cNvPr id="15" name="Espace réservé du pied de page 14">
            <a:extLst>
              <a:ext uri="{FF2B5EF4-FFF2-40B4-BE49-F238E27FC236}">
                <a16:creationId xmlns:a16="http://schemas.microsoft.com/office/drawing/2014/main" id="{611EB4D1-4948-60BC-16F1-2712B9A8354E}"/>
              </a:ext>
            </a:extLst>
          </p:cNvPr>
          <p:cNvSpPr>
            <a:spLocks noGrp="1"/>
          </p:cNvSpPr>
          <p:nvPr>
            <p:ph type="ftr" sz="quarter" idx="11"/>
            <p:custDataLst>
              <p:tags r:id="rId12"/>
            </p:custDataLst>
          </p:nvPr>
        </p:nvSpPr>
        <p:spPr/>
        <p:txBody>
          <a:bodyPr/>
          <a:lstStyle/>
          <a:p>
            <a:r>
              <a:rPr lang="fr-BE"/>
              <a:t>Open learning days - déconstruire les mythes</a:t>
            </a:r>
          </a:p>
        </p:txBody>
      </p:sp>
      <p:sp>
        <p:nvSpPr>
          <p:cNvPr id="16" name="Espace réservé du numéro de diapositive 15">
            <a:extLst>
              <a:ext uri="{FF2B5EF4-FFF2-40B4-BE49-F238E27FC236}">
                <a16:creationId xmlns:a16="http://schemas.microsoft.com/office/drawing/2014/main" id="{F228DF75-DC33-83C7-11EB-964DE0963E3A}"/>
              </a:ext>
            </a:extLst>
          </p:cNvPr>
          <p:cNvSpPr>
            <a:spLocks noGrp="1"/>
          </p:cNvSpPr>
          <p:nvPr>
            <p:ph type="sldNum" sz="quarter" idx="12"/>
            <p:custDataLst>
              <p:tags r:id="rId13"/>
            </p:custDataLst>
          </p:nvPr>
        </p:nvSpPr>
        <p:spPr/>
        <p:txBody>
          <a:bodyPr/>
          <a:lstStyle/>
          <a:p>
            <a:fld id="{CAD1B4B1-535F-418A-A33C-1017205F9568}" type="slidenum">
              <a:rPr lang="fr-BE" smtClean="0"/>
              <a:t>17</a:t>
            </a:fld>
            <a:endParaRPr lang="fr-BE"/>
          </a:p>
        </p:txBody>
      </p:sp>
      <p:sp>
        <p:nvSpPr>
          <p:cNvPr id="14" name="ZoneTexte 13">
            <a:extLst>
              <a:ext uri="{FF2B5EF4-FFF2-40B4-BE49-F238E27FC236}">
                <a16:creationId xmlns:a16="http://schemas.microsoft.com/office/drawing/2014/main" id="{6A1D4D03-76FB-ADC6-6B8D-3C042BF8C8DC}"/>
              </a:ext>
            </a:extLst>
          </p:cNvPr>
          <p:cNvSpPr txBox="1"/>
          <p:nvPr>
            <p:custDataLst>
              <p:tags r:id="rId14"/>
            </p:custDataLst>
          </p:nvPr>
        </p:nvSpPr>
        <p:spPr>
          <a:xfrm>
            <a:off x="8738193" y="2520955"/>
            <a:ext cx="2328719" cy="646331"/>
          </a:xfrm>
          <a:prstGeom prst="rect">
            <a:avLst/>
          </a:prstGeom>
          <a:noFill/>
        </p:spPr>
        <p:txBody>
          <a:bodyPr wrap="square" rtlCol="0">
            <a:spAutoFit/>
          </a:bodyPr>
          <a:lstStyle/>
          <a:p>
            <a:pPr marL="285750" indent="-285750">
              <a:buFont typeface="Wingdings" panose="05000000000000000000" pitchFamily="2" charset="2"/>
              <a:buChar char="Ø"/>
            </a:pPr>
            <a:r>
              <a:rPr lang="fr-FR" dirty="0">
                <a:solidFill>
                  <a:srgbClr val="0070C0"/>
                </a:solidFill>
              </a:rPr>
              <a:t>Accessibilité des infrastructures</a:t>
            </a:r>
            <a:endParaRPr lang="fr-BE" dirty="0">
              <a:solidFill>
                <a:srgbClr val="0070C0"/>
              </a:solidFill>
            </a:endParaRPr>
          </a:p>
        </p:txBody>
      </p:sp>
      <p:sp>
        <p:nvSpPr>
          <p:cNvPr id="17" name="ZoneTexte 16">
            <a:extLst>
              <a:ext uri="{FF2B5EF4-FFF2-40B4-BE49-F238E27FC236}">
                <a16:creationId xmlns:a16="http://schemas.microsoft.com/office/drawing/2014/main" id="{8B81A2DF-09DB-2E9D-6110-BF99DCA53592}"/>
              </a:ext>
            </a:extLst>
          </p:cNvPr>
          <p:cNvSpPr txBox="1"/>
          <p:nvPr>
            <p:custDataLst>
              <p:tags r:id="rId15"/>
            </p:custDataLst>
          </p:nvPr>
        </p:nvSpPr>
        <p:spPr>
          <a:xfrm>
            <a:off x="9009366" y="3822513"/>
            <a:ext cx="1937695" cy="523220"/>
          </a:xfrm>
          <a:prstGeom prst="rect">
            <a:avLst/>
          </a:prstGeom>
          <a:noFill/>
        </p:spPr>
        <p:txBody>
          <a:bodyPr wrap="square" rtlCol="0">
            <a:spAutoFit/>
          </a:bodyPr>
          <a:lstStyle/>
          <a:p>
            <a:r>
              <a:rPr lang="fr-FR" sz="1400" dirty="0"/>
              <a:t>Accessibilité aux technologies</a:t>
            </a:r>
            <a:endParaRPr lang="fr-BE" sz="1400" dirty="0"/>
          </a:p>
        </p:txBody>
      </p:sp>
      <p:sp>
        <p:nvSpPr>
          <p:cNvPr id="18" name="ZoneTexte 17">
            <a:extLst>
              <a:ext uri="{FF2B5EF4-FFF2-40B4-BE49-F238E27FC236}">
                <a16:creationId xmlns:a16="http://schemas.microsoft.com/office/drawing/2014/main" id="{B4E7CB3A-6D59-1C41-419A-CC063740921F}"/>
              </a:ext>
            </a:extLst>
          </p:cNvPr>
          <p:cNvSpPr txBox="1"/>
          <p:nvPr>
            <p:custDataLst>
              <p:tags r:id="rId16"/>
            </p:custDataLst>
          </p:nvPr>
        </p:nvSpPr>
        <p:spPr>
          <a:xfrm>
            <a:off x="9009366" y="4711378"/>
            <a:ext cx="2203759" cy="523220"/>
          </a:xfrm>
          <a:prstGeom prst="rect">
            <a:avLst/>
          </a:prstGeom>
          <a:noFill/>
        </p:spPr>
        <p:txBody>
          <a:bodyPr wrap="square" rtlCol="0">
            <a:spAutoFit/>
          </a:bodyPr>
          <a:lstStyle/>
          <a:p>
            <a:r>
              <a:rPr lang="fr-FR" sz="1400" dirty="0"/>
              <a:t>Accessibilité aux contenus médiatiques</a:t>
            </a:r>
            <a:endParaRPr lang="fr-BE" sz="1400" dirty="0"/>
          </a:p>
        </p:txBody>
      </p:sp>
      <p:pic>
        <p:nvPicPr>
          <p:cNvPr id="19" name="Graphique 18" descr="Tableau noir avec un remplissage uni">
            <a:extLst>
              <a:ext uri="{FF2B5EF4-FFF2-40B4-BE49-F238E27FC236}">
                <a16:creationId xmlns:a16="http://schemas.microsoft.com/office/drawing/2014/main" id="{BCDEB7CB-2D3A-98CD-117F-E51E4C7B352C}"/>
              </a:ext>
            </a:extLst>
          </p:cNvPr>
          <p:cNvPicPr>
            <a:picLocks noChangeAspect="1"/>
          </p:cNvPicPr>
          <p:nvPr>
            <p:custDataLst>
              <p:tags r:id="rId17"/>
            </p:custDataLst>
          </p:nvPr>
        </p:nvPicPr>
        <p:blipFill>
          <a:blip r:embed="rId27">
            <a:extLst>
              <a:ext uri="{96DAC541-7B7A-43D3-8B79-37D633B846F1}">
                <asvg:svgBlip xmlns:asvg="http://schemas.microsoft.com/office/drawing/2016/SVG/main" r:embed="rId28"/>
              </a:ext>
            </a:extLst>
          </a:blip>
          <a:stretch>
            <a:fillRect/>
          </a:stretch>
        </p:blipFill>
        <p:spPr>
          <a:xfrm>
            <a:off x="11175249" y="4567355"/>
            <a:ext cx="914400" cy="914400"/>
          </a:xfrm>
          <a:prstGeom prst="rect">
            <a:avLst/>
          </a:prstGeom>
        </p:spPr>
      </p:pic>
      <p:pic>
        <p:nvPicPr>
          <p:cNvPr id="20" name="Graphique 19" descr="Wi-Fi contour">
            <a:extLst>
              <a:ext uri="{FF2B5EF4-FFF2-40B4-BE49-F238E27FC236}">
                <a16:creationId xmlns:a16="http://schemas.microsoft.com/office/drawing/2014/main" id="{50FC1B5B-DF49-217C-EAB7-2C91EB0ABCFD}"/>
              </a:ext>
            </a:extLst>
          </p:cNvPr>
          <p:cNvPicPr>
            <a:picLocks noChangeAspect="1"/>
          </p:cNvPicPr>
          <p:nvPr>
            <p:custDataLst>
              <p:tags r:id="rId18"/>
            </p:custDataLst>
          </p:nvPr>
        </p:nvPicPr>
        <p:blipFill>
          <a:blip r:embed="rId29">
            <a:extLst>
              <a:ext uri="{96DAC541-7B7A-43D3-8B79-37D633B846F1}">
                <asvg:svgBlip xmlns:asvg="http://schemas.microsoft.com/office/drawing/2016/SVG/main" r:embed="rId30"/>
              </a:ext>
            </a:extLst>
          </a:blip>
          <a:stretch>
            <a:fillRect/>
          </a:stretch>
        </p:blipFill>
        <p:spPr>
          <a:xfrm>
            <a:off x="11181687" y="3703832"/>
            <a:ext cx="914400" cy="914400"/>
          </a:xfrm>
          <a:prstGeom prst="rect">
            <a:avLst/>
          </a:prstGeom>
        </p:spPr>
      </p:pic>
      <p:pic>
        <p:nvPicPr>
          <p:cNvPr id="21" name="Graphique 20" descr="Smartphone avec un remplissage uni">
            <a:extLst>
              <a:ext uri="{FF2B5EF4-FFF2-40B4-BE49-F238E27FC236}">
                <a16:creationId xmlns:a16="http://schemas.microsoft.com/office/drawing/2014/main" id="{A18C92A9-E04B-D7F8-588E-E33567F85E98}"/>
              </a:ext>
            </a:extLst>
          </p:cNvPr>
          <p:cNvPicPr>
            <a:picLocks noChangeAspect="1"/>
          </p:cNvPicPr>
          <p:nvPr>
            <p:custDataLst>
              <p:tags r:id="rId19"/>
            </p:custDataLst>
          </p:nvPr>
        </p:nvPicPr>
        <p:blipFill>
          <a:blip r:embed="rId31">
            <a:extLst>
              <a:ext uri="{96DAC541-7B7A-43D3-8B79-37D633B846F1}">
                <asvg:svgBlip xmlns:asvg="http://schemas.microsoft.com/office/drawing/2016/SVG/main" r:embed="rId32"/>
              </a:ext>
            </a:extLst>
          </a:blip>
          <a:stretch>
            <a:fillRect/>
          </a:stretch>
        </p:blipFill>
        <p:spPr>
          <a:xfrm>
            <a:off x="11178468" y="3688390"/>
            <a:ext cx="914400" cy="914400"/>
          </a:xfrm>
          <a:prstGeom prst="rect">
            <a:avLst/>
          </a:prstGeom>
        </p:spPr>
      </p:pic>
      <p:pic>
        <p:nvPicPr>
          <p:cNvPr id="23" name="Graphique 22" descr="Architecture moderne avec un remplissage uni">
            <a:extLst>
              <a:ext uri="{FF2B5EF4-FFF2-40B4-BE49-F238E27FC236}">
                <a16:creationId xmlns:a16="http://schemas.microsoft.com/office/drawing/2014/main" id="{BB62BCB2-0467-9E2F-5ADC-6AA5017C10DC}"/>
              </a:ext>
            </a:extLst>
          </p:cNvPr>
          <p:cNvPicPr>
            <a:picLocks noChangeAspect="1"/>
          </p:cNvPicPr>
          <p:nvPr>
            <p:custDataLst>
              <p:tags r:id="rId20"/>
            </p:custDataLst>
          </p:nvPr>
        </p:nvPicPr>
        <p:blipFill>
          <a:blip r:embed="rId33">
            <a:extLst>
              <a:ext uri="{96DAC541-7B7A-43D3-8B79-37D633B846F1}">
                <asvg:svgBlip xmlns:asvg="http://schemas.microsoft.com/office/drawing/2016/SVG/main" r:embed="rId34"/>
              </a:ext>
            </a:extLst>
          </a:blip>
          <a:stretch>
            <a:fillRect/>
          </a:stretch>
        </p:blipFill>
        <p:spPr>
          <a:xfrm>
            <a:off x="11104677" y="2347678"/>
            <a:ext cx="874841" cy="874841"/>
          </a:xfrm>
          <a:prstGeom prst="rect">
            <a:avLst/>
          </a:prstGeom>
        </p:spPr>
      </p:pic>
      <p:cxnSp>
        <p:nvCxnSpPr>
          <p:cNvPr id="24" name="Connecteur droit 23">
            <a:extLst>
              <a:ext uri="{FF2B5EF4-FFF2-40B4-BE49-F238E27FC236}">
                <a16:creationId xmlns:a16="http://schemas.microsoft.com/office/drawing/2014/main" id="{5B55E821-293A-61B7-FB84-F98273FE654E}"/>
              </a:ext>
            </a:extLst>
          </p:cNvPr>
          <p:cNvCxnSpPr>
            <a:cxnSpLocks/>
            <a:stCxn id="25" idx="0"/>
            <a:endCxn id="8" idx="1"/>
          </p:cNvCxnSpPr>
          <p:nvPr>
            <p:custDataLst>
              <p:tags r:id="rId21"/>
            </p:custDataLst>
          </p:nvPr>
        </p:nvCxnSpPr>
        <p:spPr>
          <a:xfrm>
            <a:off x="6474270" y="2060362"/>
            <a:ext cx="1624983" cy="31212"/>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28" name="Connecteur droit 27">
            <a:extLst>
              <a:ext uri="{FF2B5EF4-FFF2-40B4-BE49-F238E27FC236}">
                <a16:creationId xmlns:a16="http://schemas.microsoft.com/office/drawing/2014/main" id="{6F5AC5FD-397D-7ADB-EE45-D7E1522AFC08}"/>
              </a:ext>
            </a:extLst>
          </p:cNvPr>
          <p:cNvCxnSpPr>
            <a:cxnSpLocks/>
          </p:cNvCxnSpPr>
          <p:nvPr>
            <p:custDataLst>
              <p:tags r:id="rId22"/>
            </p:custDataLst>
          </p:nvPr>
        </p:nvCxnSpPr>
        <p:spPr>
          <a:xfrm>
            <a:off x="7043225" y="3530736"/>
            <a:ext cx="1685820" cy="0"/>
          </a:xfrm>
          <a:prstGeom prst="line">
            <a:avLst/>
          </a:prstGeom>
          <a:ln>
            <a:solidFill>
              <a:schemeClr val="accent1"/>
            </a:solidFill>
          </a:ln>
        </p:spPr>
        <p:style>
          <a:lnRef idx="2">
            <a:schemeClr val="accent1"/>
          </a:lnRef>
          <a:fillRef idx="0">
            <a:schemeClr val="accent1"/>
          </a:fillRef>
          <a:effectRef idx="1">
            <a:schemeClr val="accent1"/>
          </a:effectRef>
          <a:fontRef idx="minor">
            <a:schemeClr val="tx1"/>
          </a:fontRef>
        </p:style>
      </p:cxnSp>
      <p:sp>
        <p:nvSpPr>
          <p:cNvPr id="32" name="ZoneTexte 31">
            <a:extLst>
              <a:ext uri="{FF2B5EF4-FFF2-40B4-BE49-F238E27FC236}">
                <a16:creationId xmlns:a16="http://schemas.microsoft.com/office/drawing/2014/main" id="{B603CAB7-69E3-6AD1-A053-F67C8DD7EEE3}"/>
              </a:ext>
            </a:extLst>
          </p:cNvPr>
          <p:cNvSpPr txBox="1"/>
          <p:nvPr>
            <p:custDataLst>
              <p:tags r:id="rId23"/>
            </p:custDataLst>
          </p:nvPr>
        </p:nvSpPr>
        <p:spPr>
          <a:xfrm>
            <a:off x="8686569" y="3345829"/>
            <a:ext cx="3173396" cy="369332"/>
          </a:xfrm>
          <a:prstGeom prst="rect">
            <a:avLst/>
          </a:prstGeom>
          <a:noFill/>
        </p:spPr>
        <p:txBody>
          <a:bodyPr wrap="square" rtlCol="0">
            <a:spAutoFit/>
          </a:bodyPr>
          <a:lstStyle/>
          <a:p>
            <a:pPr marL="285750" indent="-285750">
              <a:buFont typeface="Wingdings" panose="05000000000000000000" pitchFamily="2" charset="2"/>
              <a:buChar char="Ø"/>
            </a:pPr>
            <a:r>
              <a:rPr lang="fr-FR" dirty="0">
                <a:solidFill>
                  <a:srgbClr val="0070C0"/>
                </a:solidFill>
              </a:rPr>
              <a:t>Accessibilité numérique</a:t>
            </a:r>
            <a:endParaRPr lang="fr-BE" dirty="0">
              <a:solidFill>
                <a:srgbClr val="0070C0"/>
              </a:solidFill>
            </a:endParaRPr>
          </a:p>
        </p:txBody>
      </p:sp>
      <p:cxnSp>
        <p:nvCxnSpPr>
          <p:cNvPr id="36" name="Connecteur droit 35">
            <a:extLst>
              <a:ext uri="{FF2B5EF4-FFF2-40B4-BE49-F238E27FC236}">
                <a16:creationId xmlns:a16="http://schemas.microsoft.com/office/drawing/2014/main" id="{2962E289-3CB6-EEE4-51C8-438B06023010}"/>
              </a:ext>
            </a:extLst>
          </p:cNvPr>
          <p:cNvCxnSpPr>
            <a:cxnSpLocks/>
            <a:stCxn id="10" idx="5"/>
            <a:endCxn id="12" idx="1"/>
          </p:cNvCxnSpPr>
          <p:nvPr>
            <p:custDataLst>
              <p:tags r:id="rId24"/>
            </p:custDataLst>
          </p:nvPr>
        </p:nvCxnSpPr>
        <p:spPr>
          <a:xfrm>
            <a:off x="5565655" y="5127182"/>
            <a:ext cx="3023121" cy="658220"/>
          </a:xfrm>
          <a:prstGeom prst="line">
            <a:avLst/>
          </a:prstGeom>
          <a:ln>
            <a:solidFill>
              <a:srgbClr val="10486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82127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10"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p:bldP spid="17" grpId="0"/>
      <p:bldP spid="18" grpId="0"/>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031F0-0B0B-3318-1AE3-F23DE82EDAC7}"/>
            </a:ext>
          </a:extLst>
        </p:cNvPr>
        <p:cNvGrpSpPr/>
        <p:nvPr/>
      </p:nvGrpSpPr>
      <p:grpSpPr>
        <a:xfrm>
          <a:off x="0" y="0"/>
          <a:ext cx="0" cy="0"/>
          <a:chOff x="0" y="0"/>
          <a:chExt cx="0" cy="0"/>
        </a:xfrm>
      </p:grpSpPr>
      <p:sp>
        <p:nvSpPr>
          <p:cNvPr id="2" name="Forme libre : forme 1">
            <a:extLst>
              <a:ext uri="{FF2B5EF4-FFF2-40B4-BE49-F238E27FC236}">
                <a16:creationId xmlns:a16="http://schemas.microsoft.com/office/drawing/2014/main" id="{B595C474-DFB7-6CA8-4E18-AB1D36EED400}"/>
              </a:ext>
            </a:extLst>
          </p:cNvPr>
          <p:cNvSpPr/>
          <p:nvPr>
            <p:custDataLst>
              <p:tags r:id="rId1"/>
            </p:custDataLst>
          </p:nvPr>
        </p:nvSpPr>
        <p:spPr>
          <a:xfrm rot="263302">
            <a:off x="-538234" y="-416227"/>
            <a:ext cx="13888081" cy="3377846"/>
          </a:xfrm>
          <a:custGeom>
            <a:avLst/>
            <a:gdLst>
              <a:gd name="connsiteX0" fmla="*/ 242255 w 13602793"/>
              <a:gd name="connsiteY0" fmla="*/ 423695 h 2626337"/>
              <a:gd name="connsiteX1" fmla="*/ 342463 w 13602793"/>
              <a:gd name="connsiteY1" fmla="*/ 2590698 h 2626337"/>
              <a:gd name="connsiteX2" fmla="*/ 3549126 w 13602793"/>
              <a:gd name="connsiteY2" fmla="*/ 1763980 h 2626337"/>
              <a:gd name="connsiteX3" fmla="*/ 5691077 w 13602793"/>
              <a:gd name="connsiteY3" fmla="*/ 1651246 h 2626337"/>
              <a:gd name="connsiteX4" fmla="*/ 9987504 w 13602793"/>
              <a:gd name="connsiteY4" fmla="*/ 2089657 h 2626337"/>
              <a:gd name="connsiteX5" fmla="*/ 12968699 w 13602793"/>
              <a:gd name="connsiteY5" fmla="*/ 962314 h 2626337"/>
              <a:gd name="connsiteX6" fmla="*/ 12492709 w 13602793"/>
              <a:gd name="connsiteY6" fmla="*/ 22862 h 2626337"/>
              <a:gd name="connsiteX7" fmla="*/ 1682748 w 13602793"/>
              <a:gd name="connsiteY7" fmla="*/ 298435 h 2626337"/>
              <a:gd name="connsiteX8" fmla="*/ 242255 w 13602793"/>
              <a:gd name="connsiteY8" fmla="*/ 423695 h 2626337"/>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4044802 w 13994993"/>
              <a:gd name="connsiteY3" fmla="*/ 1760711 h 2787646"/>
              <a:gd name="connsiteX4" fmla="*/ 6083277 w 13994993"/>
              <a:gd name="connsiteY4" fmla="*/ 1651246 h 2787646"/>
              <a:gd name="connsiteX5" fmla="*/ 10379704 w 13994993"/>
              <a:gd name="connsiteY5" fmla="*/ 2089657 h 2787646"/>
              <a:gd name="connsiteX6" fmla="*/ 13360899 w 13994993"/>
              <a:gd name="connsiteY6" fmla="*/ 962314 h 2787646"/>
              <a:gd name="connsiteX7" fmla="*/ 12884909 w 13994993"/>
              <a:gd name="connsiteY7" fmla="*/ 22862 h 2787646"/>
              <a:gd name="connsiteX8" fmla="*/ 2074948 w 13994993"/>
              <a:gd name="connsiteY8" fmla="*/ 298435 h 2787646"/>
              <a:gd name="connsiteX9" fmla="*/ 634455 w 13994993"/>
              <a:gd name="connsiteY9"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391828 w 13752366"/>
              <a:gd name="connsiteY0" fmla="*/ 423695 h 2616847"/>
              <a:gd name="connsiteX1" fmla="*/ 492036 w 13752366"/>
              <a:gd name="connsiteY1" fmla="*/ 2590698 h 2616847"/>
              <a:gd name="connsiteX2" fmla="*/ 5840650 w 13752366"/>
              <a:gd name="connsiteY2" fmla="*/ 1651246 h 2616847"/>
              <a:gd name="connsiteX3" fmla="*/ 10137077 w 13752366"/>
              <a:gd name="connsiteY3" fmla="*/ 2089657 h 2616847"/>
              <a:gd name="connsiteX4" fmla="*/ 13118272 w 13752366"/>
              <a:gd name="connsiteY4" fmla="*/ 962314 h 2616847"/>
              <a:gd name="connsiteX5" fmla="*/ 12642282 w 13752366"/>
              <a:gd name="connsiteY5" fmla="*/ 22862 h 2616847"/>
              <a:gd name="connsiteX6" fmla="*/ 1832321 w 13752366"/>
              <a:gd name="connsiteY6" fmla="*/ 298435 h 2616847"/>
              <a:gd name="connsiteX7" fmla="*/ 391828 w 13752366"/>
              <a:gd name="connsiteY7" fmla="*/ 423695 h 2616847"/>
              <a:gd name="connsiteX0" fmla="*/ 639914 w 14000452"/>
              <a:gd name="connsiteY0" fmla="*/ 423695 h 2802230"/>
              <a:gd name="connsiteX1" fmla="*/ 740122 w 14000452"/>
              <a:gd name="connsiteY1" fmla="*/ 2590698 h 2802230"/>
              <a:gd name="connsiteX2" fmla="*/ 6088736 w 14000452"/>
              <a:gd name="connsiteY2" fmla="*/ 1651246 h 2802230"/>
              <a:gd name="connsiteX3" fmla="*/ 10385163 w 14000452"/>
              <a:gd name="connsiteY3" fmla="*/ 2089657 h 2802230"/>
              <a:gd name="connsiteX4" fmla="*/ 13366358 w 14000452"/>
              <a:gd name="connsiteY4" fmla="*/ 962314 h 2802230"/>
              <a:gd name="connsiteX5" fmla="*/ 12890368 w 14000452"/>
              <a:gd name="connsiteY5" fmla="*/ 22862 h 2802230"/>
              <a:gd name="connsiteX6" fmla="*/ 2080407 w 14000452"/>
              <a:gd name="connsiteY6" fmla="*/ 298435 h 2802230"/>
              <a:gd name="connsiteX7" fmla="*/ 639914 w 14000452"/>
              <a:gd name="connsiteY7" fmla="*/ 423695 h 2802230"/>
              <a:gd name="connsiteX0" fmla="*/ 564199 w 13924737"/>
              <a:gd name="connsiteY0" fmla="*/ 423695 h 2966076"/>
              <a:gd name="connsiteX1" fmla="*/ 770424 w 13924737"/>
              <a:gd name="connsiteY1" fmla="*/ 2762976 h 2966076"/>
              <a:gd name="connsiteX2" fmla="*/ 6013021 w 13924737"/>
              <a:gd name="connsiteY2" fmla="*/ 1651246 h 2966076"/>
              <a:gd name="connsiteX3" fmla="*/ 10309448 w 13924737"/>
              <a:gd name="connsiteY3" fmla="*/ 2089657 h 2966076"/>
              <a:gd name="connsiteX4" fmla="*/ 13290643 w 13924737"/>
              <a:gd name="connsiteY4" fmla="*/ 962314 h 2966076"/>
              <a:gd name="connsiteX5" fmla="*/ 12814653 w 13924737"/>
              <a:gd name="connsiteY5" fmla="*/ 22862 h 2966076"/>
              <a:gd name="connsiteX6" fmla="*/ 2004692 w 13924737"/>
              <a:gd name="connsiteY6" fmla="*/ 298435 h 2966076"/>
              <a:gd name="connsiteX7" fmla="*/ 564199 w 13924737"/>
              <a:gd name="connsiteY7" fmla="*/ 423695 h 2966076"/>
              <a:gd name="connsiteX0" fmla="*/ 299426 w 13659964"/>
              <a:gd name="connsiteY0" fmla="*/ 423695 h 2785017"/>
              <a:gd name="connsiteX1" fmla="*/ 505651 w 13659964"/>
              <a:gd name="connsiteY1" fmla="*/ 2762976 h 2785017"/>
              <a:gd name="connsiteX2" fmla="*/ 5430195 w 13659964"/>
              <a:gd name="connsiteY2" fmla="*/ 1624742 h 2785017"/>
              <a:gd name="connsiteX3" fmla="*/ 10044675 w 13659964"/>
              <a:gd name="connsiteY3" fmla="*/ 2089657 h 2785017"/>
              <a:gd name="connsiteX4" fmla="*/ 13025870 w 13659964"/>
              <a:gd name="connsiteY4" fmla="*/ 962314 h 2785017"/>
              <a:gd name="connsiteX5" fmla="*/ 12549880 w 13659964"/>
              <a:gd name="connsiteY5" fmla="*/ 22862 h 2785017"/>
              <a:gd name="connsiteX6" fmla="*/ 1739919 w 13659964"/>
              <a:gd name="connsiteY6" fmla="*/ 298435 h 2785017"/>
              <a:gd name="connsiteX7" fmla="*/ 299426 w 13659964"/>
              <a:gd name="connsiteY7" fmla="*/ 423695 h 2785017"/>
              <a:gd name="connsiteX0" fmla="*/ 546962 w 13907500"/>
              <a:gd name="connsiteY0" fmla="*/ 423695 h 2988677"/>
              <a:gd name="connsiteX1" fmla="*/ 753187 w 13907500"/>
              <a:gd name="connsiteY1" fmla="*/ 2762976 h 2988677"/>
              <a:gd name="connsiteX2" fmla="*/ 5677731 w 13907500"/>
              <a:gd name="connsiteY2" fmla="*/ 1624742 h 2988677"/>
              <a:gd name="connsiteX3" fmla="*/ 10292211 w 13907500"/>
              <a:gd name="connsiteY3" fmla="*/ 2089657 h 2988677"/>
              <a:gd name="connsiteX4" fmla="*/ 13273406 w 13907500"/>
              <a:gd name="connsiteY4" fmla="*/ 962314 h 2988677"/>
              <a:gd name="connsiteX5" fmla="*/ 12797416 w 13907500"/>
              <a:gd name="connsiteY5" fmla="*/ 22862 h 2988677"/>
              <a:gd name="connsiteX6" fmla="*/ 1987455 w 13907500"/>
              <a:gd name="connsiteY6" fmla="*/ 298435 h 2988677"/>
              <a:gd name="connsiteX7" fmla="*/ 546962 w 13907500"/>
              <a:gd name="connsiteY7" fmla="*/ 423695 h 2988677"/>
              <a:gd name="connsiteX0" fmla="*/ 271615 w 13632153"/>
              <a:gd name="connsiteY0" fmla="*/ 423695 h 2783765"/>
              <a:gd name="connsiteX1" fmla="*/ 477840 w 13632153"/>
              <a:gd name="connsiteY1" fmla="*/ 2762976 h 2783765"/>
              <a:gd name="connsiteX2" fmla="*/ 4991566 w 13632153"/>
              <a:gd name="connsiteY2" fmla="*/ 1598237 h 2783765"/>
              <a:gd name="connsiteX3" fmla="*/ 10016864 w 13632153"/>
              <a:gd name="connsiteY3" fmla="*/ 2089657 h 2783765"/>
              <a:gd name="connsiteX4" fmla="*/ 12998059 w 13632153"/>
              <a:gd name="connsiteY4" fmla="*/ 962314 h 2783765"/>
              <a:gd name="connsiteX5" fmla="*/ 12522069 w 13632153"/>
              <a:gd name="connsiteY5" fmla="*/ 22862 h 2783765"/>
              <a:gd name="connsiteX6" fmla="*/ 1712108 w 13632153"/>
              <a:gd name="connsiteY6" fmla="*/ 298435 h 2783765"/>
              <a:gd name="connsiteX7" fmla="*/ 271615 w 13632153"/>
              <a:gd name="connsiteY7" fmla="*/ 423695 h 2783765"/>
              <a:gd name="connsiteX0" fmla="*/ 271615 w 13632153"/>
              <a:gd name="connsiteY0" fmla="*/ 423695 h 2782490"/>
              <a:gd name="connsiteX1" fmla="*/ 477840 w 13632153"/>
              <a:gd name="connsiteY1" fmla="*/ 2762976 h 2782490"/>
              <a:gd name="connsiteX2" fmla="*/ 4991566 w 13632153"/>
              <a:gd name="connsiteY2" fmla="*/ 1598237 h 2782490"/>
              <a:gd name="connsiteX3" fmla="*/ 10016864 w 13632153"/>
              <a:gd name="connsiteY3" fmla="*/ 2089657 h 2782490"/>
              <a:gd name="connsiteX4" fmla="*/ 12998059 w 13632153"/>
              <a:gd name="connsiteY4" fmla="*/ 962314 h 2782490"/>
              <a:gd name="connsiteX5" fmla="*/ 12522069 w 13632153"/>
              <a:gd name="connsiteY5" fmla="*/ 22862 h 2782490"/>
              <a:gd name="connsiteX6" fmla="*/ 1712108 w 13632153"/>
              <a:gd name="connsiteY6" fmla="*/ 298435 h 2782490"/>
              <a:gd name="connsiteX7" fmla="*/ 271615 w 13632153"/>
              <a:gd name="connsiteY7" fmla="*/ 423695 h 2782490"/>
              <a:gd name="connsiteX0" fmla="*/ 527543 w 13888081"/>
              <a:gd name="connsiteY0" fmla="*/ 423695 h 3377846"/>
              <a:gd name="connsiteX1" fmla="*/ 367757 w 13888081"/>
              <a:gd name="connsiteY1" fmla="*/ 3362583 h 3377846"/>
              <a:gd name="connsiteX2" fmla="*/ 5247494 w 13888081"/>
              <a:gd name="connsiteY2" fmla="*/ 1598237 h 3377846"/>
              <a:gd name="connsiteX3" fmla="*/ 10272792 w 13888081"/>
              <a:gd name="connsiteY3" fmla="*/ 2089657 h 3377846"/>
              <a:gd name="connsiteX4" fmla="*/ 13253987 w 13888081"/>
              <a:gd name="connsiteY4" fmla="*/ 962314 h 3377846"/>
              <a:gd name="connsiteX5" fmla="*/ 12777997 w 13888081"/>
              <a:gd name="connsiteY5" fmla="*/ 22862 h 3377846"/>
              <a:gd name="connsiteX6" fmla="*/ 1968036 w 13888081"/>
              <a:gd name="connsiteY6" fmla="*/ 298435 h 3377846"/>
              <a:gd name="connsiteX7" fmla="*/ 527543 w 13888081"/>
              <a:gd name="connsiteY7" fmla="*/ 423695 h 337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88081" h="3377846">
                <a:moveTo>
                  <a:pt x="527543" y="423695"/>
                </a:moveTo>
                <a:cubicBezTo>
                  <a:pt x="260830" y="934386"/>
                  <a:pt x="-418901" y="3166826"/>
                  <a:pt x="367757" y="3362583"/>
                </a:cubicBezTo>
                <a:cubicBezTo>
                  <a:pt x="1154415" y="3558340"/>
                  <a:pt x="3596655" y="1810391"/>
                  <a:pt x="5247494" y="1598237"/>
                </a:cubicBezTo>
                <a:cubicBezTo>
                  <a:pt x="6898333" y="1386083"/>
                  <a:pt x="8938377" y="2195644"/>
                  <a:pt x="10272792" y="2089657"/>
                </a:cubicBezTo>
                <a:cubicBezTo>
                  <a:pt x="11607207" y="1983670"/>
                  <a:pt x="12836453" y="1306780"/>
                  <a:pt x="13253987" y="962314"/>
                </a:cubicBezTo>
                <a:cubicBezTo>
                  <a:pt x="13671521" y="617848"/>
                  <a:pt x="14658989" y="133509"/>
                  <a:pt x="12777997" y="22862"/>
                </a:cubicBezTo>
                <a:cubicBezTo>
                  <a:pt x="10897005" y="-87785"/>
                  <a:pt x="4011866" y="235805"/>
                  <a:pt x="1968036" y="298435"/>
                </a:cubicBezTo>
                <a:cubicBezTo>
                  <a:pt x="-75794" y="361065"/>
                  <a:pt x="794256" y="-86996"/>
                  <a:pt x="527543" y="423695"/>
                </a:cubicBezTo>
                <a:close/>
              </a:path>
            </a:pathLst>
          </a:cu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3" name="Forme libre : forme 2">
            <a:extLst>
              <a:ext uri="{FF2B5EF4-FFF2-40B4-BE49-F238E27FC236}">
                <a16:creationId xmlns:a16="http://schemas.microsoft.com/office/drawing/2014/main" id="{B067D7F8-5585-D3A0-2FA6-0639D9DC0D4A}"/>
              </a:ext>
            </a:extLst>
          </p:cNvPr>
          <p:cNvSpPr/>
          <p:nvPr>
            <p:custDataLst>
              <p:tags r:id="rId2"/>
            </p:custDataLst>
          </p:nvPr>
        </p:nvSpPr>
        <p:spPr>
          <a:xfrm>
            <a:off x="-893866" y="-469626"/>
            <a:ext cx="13701216" cy="2817304"/>
          </a:xfrm>
          <a:custGeom>
            <a:avLst/>
            <a:gdLst>
              <a:gd name="connsiteX0" fmla="*/ 242255 w 13602793"/>
              <a:gd name="connsiteY0" fmla="*/ 423695 h 2626337"/>
              <a:gd name="connsiteX1" fmla="*/ 342463 w 13602793"/>
              <a:gd name="connsiteY1" fmla="*/ 2590698 h 2626337"/>
              <a:gd name="connsiteX2" fmla="*/ 3549126 w 13602793"/>
              <a:gd name="connsiteY2" fmla="*/ 1763980 h 2626337"/>
              <a:gd name="connsiteX3" fmla="*/ 5691077 w 13602793"/>
              <a:gd name="connsiteY3" fmla="*/ 1651246 h 2626337"/>
              <a:gd name="connsiteX4" fmla="*/ 9987504 w 13602793"/>
              <a:gd name="connsiteY4" fmla="*/ 2089657 h 2626337"/>
              <a:gd name="connsiteX5" fmla="*/ 12968699 w 13602793"/>
              <a:gd name="connsiteY5" fmla="*/ 962314 h 2626337"/>
              <a:gd name="connsiteX6" fmla="*/ 12492709 w 13602793"/>
              <a:gd name="connsiteY6" fmla="*/ 22862 h 2626337"/>
              <a:gd name="connsiteX7" fmla="*/ 1682748 w 13602793"/>
              <a:gd name="connsiteY7" fmla="*/ 298435 h 2626337"/>
              <a:gd name="connsiteX8" fmla="*/ 242255 w 13602793"/>
              <a:gd name="connsiteY8" fmla="*/ 423695 h 2626337"/>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4044802 w 13994993"/>
              <a:gd name="connsiteY3" fmla="*/ 1760711 h 2787646"/>
              <a:gd name="connsiteX4" fmla="*/ 6083277 w 13994993"/>
              <a:gd name="connsiteY4" fmla="*/ 1651246 h 2787646"/>
              <a:gd name="connsiteX5" fmla="*/ 10379704 w 13994993"/>
              <a:gd name="connsiteY5" fmla="*/ 2089657 h 2787646"/>
              <a:gd name="connsiteX6" fmla="*/ 13360899 w 13994993"/>
              <a:gd name="connsiteY6" fmla="*/ 962314 h 2787646"/>
              <a:gd name="connsiteX7" fmla="*/ 12884909 w 13994993"/>
              <a:gd name="connsiteY7" fmla="*/ 22862 h 2787646"/>
              <a:gd name="connsiteX8" fmla="*/ 2074948 w 13994993"/>
              <a:gd name="connsiteY8" fmla="*/ 298435 h 2787646"/>
              <a:gd name="connsiteX9" fmla="*/ 634455 w 13994993"/>
              <a:gd name="connsiteY9"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391828 w 13752366"/>
              <a:gd name="connsiteY0" fmla="*/ 423695 h 2616847"/>
              <a:gd name="connsiteX1" fmla="*/ 492036 w 13752366"/>
              <a:gd name="connsiteY1" fmla="*/ 2590698 h 2616847"/>
              <a:gd name="connsiteX2" fmla="*/ 5840650 w 13752366"/>
              <a:gd name="connsiteY2" fmla="*/ 1651246 h 2616847"/>
              <a:gd name="connsiteX3" fmla="*/ 10137077 w 13752366"/>
              <a:gd name="connsiteY3" fmla="*/ 2089657 h 2616847"/>
              <a:gd name="connsiteX4" fmla="*/ 13118272 w 13752366"/>
              <a:gd name="connsiteY4" fmla="*/ 962314 h 2616847"/>
              <a:gd name="connsiteX5" fmla="*/ 12642282 w 13752366"/>
              <a:gd name="connsiteY5" fmla="*/ 22862 h 2616847"/>
              <a:gd name="connsiteX6" fmla="*/ 1832321 w 13752366"/>
              <a:gd name="connsiteY6" fmla="*/ 298435 h 2616847"/>
              <a:gd name="connsiteX7" fmla="*/ 391828 w 13752366"/>
              <a:gd name="connsiteY7" fmla="*/ 423695 h 2616847"/>
              <a:gd name="connsiteX0" fmla="*/ 639914 w 14000452"/>
              <a:gd name="connsiteY0" fmla="*/ 423695 h 2802230"/>
              <a:gd name="connsiteX1" fmla="*/ 740122 w 14000452"/>
              <a:gd name="connsiteY1" fmla="*/ 2590698 h 2802230"/>
              <a:gd name="connsiteX2" fmla="*/ 6088736 w 14000452"/>
              <a:gd name="connsiteY2" fmla="*/ 1651246 h 2802230"/>
              <a:gd name="connsiteX3" fmla="*/ 10385163 w 14000452"/>
              <a:gd name="connsiteY3" fmla="*/ 2089657 h 2802230"/>
              <a:gd name="connsiteX4" fmla="*/ 13366358 w 14000452"/>
              <a:gd name="connsiteY4" fmla="*/ 962314 h 2802230"/>
              <a:gd name="connsiteX5" fmla="*/ 12890368 w 14000452"/>
              <a:gd name="connsiteY5" fmla="*/ 22862 h 2802230"/>
              <a:gd name="connsiteX6" fmla="*/ 2080407 w 14000452"/>
              <a:gd name="connsiteY6" fmla="*/ 298435 h 2802230"/>
              <a:gd name="connsiteX7" fmla="*/ 639914 w 14000452"/>
              <a:gd name="connsiteY7" fmla="*/ 423695 h 2802230"/>
              <a:gd name="connsiteX0" fmla="*/ 564199 w 13924737"/>
              <a:gd name="connsiteY0" fmla="*/ 423695 h 2966076"/>
              <a:gd name="connsiteX1" fmla="*/ 770424 w 13924737"/>
              <a:gd name="connsiteY1" fmla="*/ 2762976 h 2966076"/>
              <a:gd name="connsiteX2" fmla="*/ 6013021 w 13924737"/>
              <a:gd name="connsiteY2" fmla="*/ 1651246 h 2966076"/>
              <a:gd name="connsiteX3" fmla="*/ 10309448 w 13924737"/>
              <a:gd name="connsiteY3" fmla="*/ 2089657 h 2966076"/>
              <a:gd name="connsiteX4" fmla="*/ 13290643 w 13924737"/>
              <a:gd name="connsiteY4" fmla="*/ 962314 h 2966076"/>
              <a:gd name="connsiteX5" fmla="*/ 12814653 w 13924737"/>
              <a:gd name="connsiteY5" fmla="*/ 22862 h 2966076"/>
              <a:gd name="connsiteX6" fmla="*/ 2004692 w 13924737"/>
              <a:gd name="connsiteY6" fmla="*/ 298435 h 2966076"/>
              <a:gd name="connsiteX7" fmla="*/ 564199 w 13924737"/>
              <a:gd name="connsiteY7" fmla="*/ 423695 h 2966076"/>
              <a:gd name="connsiteX0" fmla="*/ 299426 w 13659964"/>
              <a:gd name="connsiteY0" fmla="*/ 423695 h 2785017"/>
              <a:gd name="connsiteX1" fmla="*/ 505651 w 13659964"/>
              <a:gd name="connsiteY1" fmla="*/ 2762976 h 2785017"/>
              <a:gd name="connsiteX2" fmla="*/ 5430195 w 13659964"/>
              <a:gd name="connsiteY2" fmla="*/ 1624742 h 2785017"/>
              <a:gd name="connsiteX3" fmla="*/ 10044675 w 13659964"/>
              <a:gd name="connsiteY3" fmla="*/ 2089657 h 2785017"/>
              <a:gd name="connsiteX4" fmla="*/ 13025870 w 13659964"/>
              <a:gd name="connsiteY4" fmla="*/ 962314 h 2785017"/>
              <a:gd name="connsiteX5" fmla="*/ 12549880 w 13659964"/>
              <a:gd name="connsiteY5" fmla="*/ 22862 h 2785017"/>
              <a:gd name="connsiteX6" fmla="*/ 1739919 w 13659964"/>
              <a:gd name="connsiteY6" fmla="*/ 298435 h 2785017"/>
              <a:gd name="connsiteX7" fmla="*/ 299426 w 13659964"/>
              <a:gd name="connsiteY7" fmla="*/ 423695 h 2785017"/>
              <a:gd name="connsiteX0" fmla="*/ 546962 w 13907500"/>
              <a:gd name="connsiteY0" fmla="*/ 423695 h 2988677"/>
              <a:gd name="connsiteX1" fmla="*/ 753187 w 13907500"/>
              <a:gd name="connsiteY1" fmla="*/ 2762976 h 2988677"/>
              <a:gd name="connsiteX2" fmla="*/ 5677731 w 13907500"/>
              <a:gd name="connsiteY2" fmla="*/ 1624742 h 2988677"/>
              <a:gd name="connsiteX3" fmla="*/ 10292211 w 13907500"/>
              <a:gd name="connsiteY3" fmla="*/ 2089657 h 2988677"/>
              <a:gd name="connsiteX4" fmla="*/ 13273406 w 13907500"/>
              <a:gd name="connsiteY4" fmla="*/ 962314 h 2988677"/>
              <a:gd name="connsiteX5" fmla="*/ 12797416 w 13907500"/>
              <a:gd name="connsiteY5" fmla="*/ 22862 h 2988677"/>
              <a:gd name="connsiteX6" fmla="*/ 1987455 w 13907500"/>
              <a:gd name="connsiteY6" fmla="*/ 298435 h 2988677"/>
              <a:gd name="connsiteX7" fmla="*/ 546962 w 13907500"/>
              <a:gd name="connsiteY7" fmla="*/ 423695 h 2988677"/>
              <a:gd name="connsiteX0" fmla="*/ 271615 w 13632153"/>
              <a:gd name="connsiteY0" fmla="*/ 423695 h 2783765"/>
              <a:gd name="connsiteX1" fmla="*/ 477840 w 13632153"/>
              <a:gd name="connsiteY1" fmla="*/ 2762976 h 2783765"/>
              <a:gd name="connsiteX2" fmla="*/ 4991566 w 13632153"/>
              <a:gd name="connsiteY2" fmla="*/ 1598237 h 2783765"/>
              <a:gd name="connsiteX3" fmla="*/ 10016864 w 13632153"/>
              <a:gd name="connsiteY3" fmla="*/ 2089657 h 2783765"/>
              <a:gd name="connsiteX4" fmla="*/ 12998059 w 13632153"/>
              <a:gd name="connsiteY4" fmla="*/ 962314 h 2783765"/>
              <a:gd name="connsiteX5" fmla="*/ 12522069 w 13632153"/>
              <a:gd name="connsiteY5" fmla="*/ 22862 h 2783765"/>
              <a:gd name="connsiteX6" fmla="*/ 1712108 w 13632153"/>
              <a:gd name="connsiteY6" fmla="*/ 298435 h 2783765"/>
              <a:gd name="connsiteX7" fmla="*/ 271615 w 13632153"/>
              <a:gd name="connsiteY7" fmla="*/ 423695 h 2783765"/>
              <a:gd name="connsiteX0" fmla="*/ 271615 w 13632153"/>
              <a:gd name="connsiteY0" fmla="*/ 423695 h 2782490"/>
              <a:gd name="connsiteX1" fmla="*/ 477840 w 13632153"/>
              <a:gd name="connsiteY1" fmla="*/ 2762976 h 2782490"/>
              <a:gd name="connsiteX2" fmla="*/ 4991566 w 13632153"/>
              <a:gd name="connsiteY2" fmla="*/ 1598237 h 2782490"/>
              <a:gd name="connsiteX3" fmla="*/ 10016864 w 13632153"/>
              <a:gd name="connsiteY3" fmla="*/ 2089657 h 2782490"/>
              <a:gd name="connsiteX4" fmla="*/ 12998059 w 13632153"/>
              <a:gd name="connsiteY4" fmla="*/ 962314 h 2782490"/>
              <a:gd name="connsiteX5" fmla="*/ 12522069 w 13632153"/>
              <a:gd name="connsiteY5" fmla="*/ 22862 h 2782490"/>
              <a:gd name="connsiteX6" fmla="*/ 1712108 w 13632153"/>
              <a:gd name="connsiteY6" fmla="*/ 298435 h 2782490"/>
              <a:gd name="connsiteX7" fmla="*/ 271615 w 13632153"/>
              <a:gd name="connsiteY7" fmla="*/ 423695 h 2782490"/>
              <a:gd name="connsiteX0" fmla="*/ 296583 w 13657121"/>
              <a:gd name="connsiteY0" fmla="*/ 423695 h 2783765"/>
              <a:gd name="connsiteX1" fmla="*/ 463051 w 13657121"/>
              <a:gd name="connsiteY1" fmla="*/ 2762976 h 2783765"/>
              <a:gd name="connsiteX2" fmla="*/ 5016534 w 13657121"/>
              <a:gd name="connsiteY2" fmla="*/ 1598237 h 2783765"/>
              <a:gd name="connsiteX3" fmla="*/ 10041832 w 13657121"/>
              <a:gd name="connsiteY3" fmla="*/ 2089657 h 2783765"/>
              <a:gd name="connsiteX4" fmla="*/ 13023027 w 13657121"/>
              <a:gd name="connsiteY4" fmla="*/ 962314 h 2783765"/>
              <a:gd name="connsiteX5" fmla="*/ 12547037 w 13657121"/>
              <a:gd name="connsiteY5" fmla="*/ 22862 h 2783765"/>
              <a:gd name="connsiteX6" fmla="*/ 1737076 w 13657121"/>
              <a:gd name="connsiteY6" fmla="*/ 298435 h 2783765"/>
              <a:gd name="connsiteX7" fmla="*/ 296583 w 13657121"/>
              <a:gd name="connsiteY7" fmla="*/ 423695 h 2783765"/>
              <a:gd name="connsiteX0" fmla="*/ 340678 w 13701216"/>
              <a:gd name="connsiteY0" fmla="*/ 423695 h 2817304"/>
              <a:gd name="connsiteX1" fmla="*/ 507146 w 13701216"/>
              <a:gd name="connsiteY1" fmla="*/ 2762976 h 2817304"/>
              <a:gd name="connsiteX2" fmla="*/ 5060629 w 13701216"/>
              <a:gd name="connsiteY2" fmla="*/ 1598237 h 2817304"/>
              <a:gd name="connsiteX3" fmla="*/ 10085927 w 13701216"/>
              <a:gd name="connsiteY3" fmla="*/ 2089657 h 2817304"/>
              <a:gd name="connsiteX4" fmla="*/ 13067122 w 13701216"/>
              <a:gd name="connsiteY4" fmla="*/ 962314 h 2817304"/>
              <a:gd name="connsiteX5" fmla="*/ 12591132 w 13701216"/>
              <a:gd name="connsiteY5" fmla="*/ 22862 h 2817304"/>
              <a:gd name="connsiteX6" fmla="*/ 1781171 w 13701216"/>
              <a:gd name="connsiteY6" fmla="*/ 298435 h 2817304"/>
              <a:gd name="connsiteX7" fmla="*/ 340678 w 13701216"/>
              <a:gd name="connsiteY7" fmla="*/ 423695 h 281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01216" h="2817304">
                <a:moveTo>
                  <a:pt x="340678" y="423695"/>
                </a:moveTo>
                <a:cubicBezTo>
                  <a:pt x="128341" y="834452"/>
                  <a:pt x="-385530" y="3203323"/>
                  <a:pt x="507146" y="2762976"/>
                </a:cubicBezTo>
                <a:cubicBezTo>
                  <a:pt x="1399822" y="2322629"/>
                  <a:pt x="3464166" y="1710457"/>
                  <a:pt x="5060629" y="1598237"/>
                </a:cubicBezTo>
                <a:cubicBezTo>
                  <a:pt x="6657092" y="1486017"/>
                  <a:pt x="8751512" y="2195644"/>
                  <a:pt x="10085927" y="2089657"/>
                </a:cubicBezTo>
                <a:cubicBezTo>
                  <a:pt x="11420342" y="1983670"/>
                  <a:pt x="12649588" y="1306780"/>
                  <a:pt x="13067122" y="962314"/>
                </a:cubicBezTo>
                <a:cubicBezTo>
                  <a:pt x="13484656" y="617848"/>
                  <a:pt x="14472124" y="133509"/>
                  <a:pt x="12591132" y="22862"/>
                </a:cubicBezTo>
                <a:cubicBezTo>
                  <a:pt x="10710140" y="-87785"/>
                  <a:pt x="3825001" y="235805"/>
                  <a:pt x="1781171" y="298435"/>
                </a:cubicBezTo>
                <a:cubicBezTo>
                  <a:pt x="-262659" y="361065"/>
                  <a:pt x="553015" y="12938"/>
                  <a:pt x="340678" y="423695"/>
                </a:cubicBezTo>
                <a:close/>
              </a:path>
            </a:pathLst>
          </a:cu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4" name="Titre 3">
            <a:extLst>
              <a:ext uri="{FF2B5EF4-FFF2-40B4-BE49-F238E27FC236}">
                <a16:creationId xmlns:a16="http://schemas.microsoft.com/office/drawing/2014/main" id="{C9E6709F-D74C-8DBE-C955-BF3C2F941C07}"/>
              </a:ext>
            </a:extLst>
          </p:cNvPr>
          <p:cNvSpPr>
            <a:spLocks noGrp="1"/>
          </p:cNvSpPr>
          <p:nvPr>
            <p:ph type="title"/>
            <p:custDataLst>
              <p:tags r:id="rId3"/>
            </p:custDataLst>
          </p:nvPr>
        </p:nvSpPr>
        <p:spPr>
          <a:xfrm>
            <a:off x="419746" y="-52866"/>
            <a:ext cx="10515600" cy="1325563"/>
          </a:xfrm>
        </p:spPr>
        <p:txBody>
          <a:bodyPr>
            <a:normAutofit/>
          </a:bodyPr>
          <a:lstStyle/>
          <a:p>
            <a:r>
              <a:rPr lang="fr-FR" sz="2400" dirty="0">
                <a:solidFill>
                  <a:schemeClr val="bg1"/>
                </a:solidFill>
                <a:latin typeface="Raleway" pitchFamily="2" charset="0"/>
              </a:rPr>
              <a:t>Vous avez dit Accessibilité numérique dans l’environnement ? </a:t>
            </a:r>
            <a:endParaRPr lang="fr-BE" sz="2400" dirty="0">
              <a:solidFill>
                <a:schemeClr val="bg1"/>
              </a:solidFill>
              <a:latin typeface="Raleway" pitchFamily="2" charset="0"/>
            </a:endParaRPr>
          </a:p>
        </p:txBody>
      </p:sp>
      <p:sp>
        <p:nvSpPr>
          <p:cNvPr id="7" name="ZoneTexte 6">
            <a:extLst>
              <a:ext uri="{FF2B5EF4-FFF2-40B4-BE49-F238E27FC236}">
                <a16:creationId xmlns:a16="http://schemas.microsoft.com/office/drawing/2014/main" id="{321881B6-6811-D341-B87C-01EE7FFCF1EC}"/>
              </a:ext>
            </a:extLst>
          </p:cNvPr>
          <p:cNvSpPr txBox="1"/>
          <p:nvPr>
            <p:custDataLst>
              <p:tags r:id="rId4"/>
            </p:custDataLst>
          </p:nvPr>
        </p:nvSpPr>
        <p:spPr>
          <a:xfrm>
            <a:off x="4017505" y="2322124"/>
            <a:ext cx="6669102" cy="1298882"/>
          </a:xfrm>
          <a:prstGeom prst="rect">
            <a:avLst/>
          </a:prstGeom>
          <a:noFill/>
        </p:spPr>
        <p:txBody>
          <a:bodyPr wrap="square">
            <a:spAutoFit/>
          </a:bodyPr>
          <a:lstStyle/>
          <a:p>
            <a:pPr marL="0" algn="l" rtl="0" eaLnBrk="1" latinLnBrk="0" hangingPunct="1">
              <a:lnSpc>
                <a:spcPct val="150000"/>
              </a:lnSpc>
            </a:pPr>
            <a:r>
              <a:rPr lang="fr-FR" sz="1800" kern="1200" dirty="0">
                <a:solidFill>
                  <a:srgbClr val="000000"/>
                </a:solidFill>
                <a:effectLst/>
                <a:latin typeface="Raleway" pitchFamily="2" charset="0"/>
              </a:rPr>
              <a:t>L’information délivrée via des contenus multimédias doit pouvoir parvenir </a:t>
            </a:r>
            <a:r>
              <a:rPr lang="fr-FR" sz="1800" b="1" kern="1200" dirty="0">
                <a:solidFill>
                  <a:srgbClr val="000000"/>
                </a:solidFill>
                <a:effectLst/>
                <a:latin typeface="Raleway" pitchFamily="2" charset="0"/>
              </a:rPr>
              <a:t>à tout le monde</a:t>
            </a:r>
            <a:r>
              <a:rPr lang="fr-FR" sz="1800" kern="1200" dirty="0">
                <a:solidFill>
                  <a:srgbClr val="000000"/>
                </a:solidFill>
                <a:effectLst/>
                <a:latin typeface="Raleway" pitchFamily="2" charset="0"/>
              </a:rPr>
              <a:t>, sans effort. </a:t>
            </a:r>
            <a:endParaRPr lang="fr-FR" dirty="0">
              <a:solidFill>
                <a:srgbClr val="000000"/>
              </a:solidFill>
              <a:latin typeface="Raleway" pitchFamily="2" charset="0"/>
            </a:endParaRPr>
          </a:p>
          <a:p>
            <a:pPr marL="0" algn="l" rtl="0" eaLnBrk="1" latinLnBrk="0" hangingPunct="1">
              <a:lnSpc>
                <a:spcPct val="150000"/>
              </a:lnSpc>
            </a:pPr>
            <a:endParaRPr lang="fr-FR" dirty="0">
              <a:solidFill>
                <a:srgbClr val="000000"/>
              </a:solidFill>
              <a:effectLst/>
              <a:latin typeface="Raleway" pitchFamily="2" charset="0"/>
            </a:endParaRPr>
          </a:p>
        </p:txBody>
      </p:sp>
      <p:sp>
        <p:nvSpPr>
          <p:cNvPr id="5" name="Espace réservé du pied de page 4">
            <a:extLst>
              <a:ext uri="{FF2B5EF4-FFF2-40B4-BE49-F238E27FC236}">
                <a16:creationId xmlns:a16="http://schemas.microsoft.com/office/drawing/2014/main" id="{4CF96001-C75A-3A73-F930-79F8D09AC107}"/>
              </a:ext>
            </a:extLst>
          </p:cNvPr>
          <p:cNvSpPr>
            <a:spLocks noGrp="1"/>
          </p:cNvSpPr>
          <p:nvPr>
            <p:ph type="ftr" sz="quarter" idx="11"/>
            <p:custDataLst>
              <p:tags r:id="rId5"/>
            </p:custDataLst>
          </p:nvPr>
        </p:nvSpPr>
        <p:spPr/>
        <p:txBody>
          <a:bodyPr/>
          <a:lstStyle/>
          <a:p>
            <a:r>
              <a:rPr lang="fr-BE"/>
              <a:t>Open learning days - déconstruire les mythes</a:t>
            </a:r>
          </a:p>
        </p:txBody>
      </p:sp>
      <p:sp>
        <p:nvSpPr>
          <p:cNvPr id="6" name="Espace réservé du numéro de diapositive 5">
            <a:extLst>
              <a:ext uri="{FF2B5EF4-FFF2-40B4-BE49-F238E27FC236}">
                <a16:creationId xmlns:a16="http://schemas.microsoft.com/office/drawing/2014/main" id="{5974C45E-3092-376A-D7B6-225EA694DD79}"/>
              </a:ext>
            </a:extLst>
          </p:cNvPr>
          <p:cNvSpPr>
            <a:spLocks noGrp="1"/>
          </p:cNvSpPr>
          <p:nvPr>
            <p:ph type="sldNum" sz="quarter" idx="12"/>
            <p:custDataLst>
              <p:tags r:id="rId6"/>
            </p:custDataLst>
          </p:nvPr>
        </p:nvSpPr>
        <p:spPr/>
        <p:txBody>
          <a:bodyPr/>
          <a:lstStyle/>
          <a:p>
            <a:fld id="{CAD1B4B1-535F-418A-A33C-1017205F9568}" type="slidenum">
              <a:rPr lang="fr-BE" smtClean="0"/>
              <a:t>18</a:t>
            </a:fld>
            <a:endParaRPr lang="fr-BE"/>
          </a:p>
        </p:txBody>
      </p:sp>
      <p:sp>
        <p:nvSpPr>
          <p:cNvPr id="8" name="ZoneTexte 7">
            <a:extLst>
              <a:ext uri="{FF2B5EF4-FFF2-40B4-BE49-F238E27FC236}">
                <a16:creationId xmlns:a16="http://schemas.microsoft.com/office/drawing/2014/main" id="{ED5D7BD6-7BA6-D2E8-B26D-56AE5545D271}"/>
              </a:ext>
            </a:extLst>
          </p:cNvPr>
          <p:cNvSpPr txBox="1"/>
          <p:nvPr>
            <p:custDataLst>
              <p:tags r:id="rId7"/>
            </p:custDataLst>
          </p:nvPr>
        </p:nvSpPr>
        <p:spPr>
          <a:xfrm>
            <a:off x="985694" y="2510530"/>
            <a:ext cx="2786848" cy="646331"/>
          </a:xfrm>
          <a:prstGeom prst="rect">
            <a:avLst/>
          </a:prstGeom>
          <a:noFill/>
        </p:spPr>
        <p:txBody>
          <a:bodyPr wrap="square" rtlCol="0">
            <a:spAutoFit/>
          </a:bodyPr>
          <a:lstStyle/>
          <a:p>
            <a:r>
              <a:rPr lang="fr-FR" dirty="0">
                <a:solidFill>
                  <a:schemeClr val="accent4">
                    <a:lumMod val="75000"/>
                  </a:schemeClr>
                </a:solidFill>
                <a:latin typeface="Raleway" pitchFamily="2" charset="0"/>
              </a:rPr>
              <a:t>Accessibilité numérique dans l’enseignement</a:t>
            </a:r>
            <a:endParaRPr lang="fr-BE" dirty="0">
              <a:solidFill>
                <a:schemeClr val="accent4">
                  <a:lumMod val="75000"/>
                </a:schemeClr>
              </a:solidFill>
              <a:latin typeface="Raleway" pitchFamily="2" charset="0"/>
            </a:endParaRPr>
          </a:p>
        </p:txBody>
      </p:sp>
      <p:sp>
        <p:nvSpPr>
          <p:cNvPr id="10" name="ZoneTexte 9">
            <a:extLst>
              <a:ext uri="{FF2B5EF4-FFF2-40B4-BE49-F238E27FC236}">
                <a16:creationId xmlns:a16="http://schemas.microsoft.com/office/drawing/2014/main" id="{9007848A-E8AC-7BE8-8919-69D058DA19C3}"/>
              </a:ext>
            </a:extLst>
          </p:cNvPr>
          <p:cNvSpPr txBox="1"/>
          <p:nvPr>
            <p:custDataLst>
              <p:tags r:id="rId8"/>
            </p:custDataLst>
          </p:nvPr>
        </p:nvSpPr>
        <p:spPr>
          <a:xfrm>
            <a:off x="4245728" y="3393357"/>
            <a:ext cx="6861983" cy="263982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fr-FR" sz="1400" dirty="0">
                <a:solidFill>
                  <a:srgbClr val="074B92"/>
                </a:solidFill>
                <a:effectLst/>
                <a:latin typeface="Raleway" pitchFamily="2" charset="0"/>
              </a:rPr>
              <a:t>I</a:t>
            </a:r>
            <a:r>
              <a:rPr lang="fr-FR" sz="1400" dirty="0">
                <a:solidFill>
                  <a:srgbClr val="074B92"/>
                </a:solidFill>
                <a:latin typeface="Raleway" pitchFamily="2" charset="0"/>
              </a:rPr>
              <a:t>dée reçue n°4 </a:t>
            </a:r>
            <a:r>
              <a:rPr lang="fr-FR" sz="1400" dirty="0">
                <a:solidFill>
                  <a:srgbClr val="000000"/>
                </a:solidFill>
                <a:latin typeface="Raleway" pitchFamily="2" charset="0"/>
              </a:rPr>
              <a:t>: « Les adaptations ne font bénéficier qu’à une minorité de personnes »</a:t>
            </a:r>
          </a:p>
          <a:p>
            <a:pPr marL="285750" indent="-285750">
              <a:lnSpc>
                <a:spcPct val="150000"/>
              </a:lnSpc>
              <a:buFont typeface="Arial" panose="020B0604020202020204" pitchFamily="34" charset="0"/>
              <a:buChar char="•"/>
            </a:pPr>
            <a:r>
              <a:rPr lang="fr-FR" sz="1400" dirty="0">
                <a:solidFill>
                  <a:srgbClr val="074B92"/>
                </a:solidFill>
                <a:effectLst/>
                <a:latin typeface="Raleway" pitchFamily="2" charset="0"/>
              </a:rPr>
              <a:t>Idée reçue n°5 </a:t>
            </a:r>
            <a:r>
              <a:rPr lang="fr-FR" sz="1400" dirty="0">
                <a:effectLst/>
                <a:latin typeface="Raleway" pitchFamily="2" charset="0"/>
              </a:rPr>
              <a:t>: « </a:t>
            </a:r>
            <a:r>
              <a:rPr lang="fr-FR" sz="1400" dirty="0">
                <a:latin typeface="Raleway" pitchFamily="2" charset="0"/>
              </a:rPr>
              <a:t>Les impératifs d’amélioration de l’accessibilité/ inclusion numérique ne viennent pas d’instances officielles »</a:t>
            </a:r>
            <a:endParaRPr lang="fr-FR" sz="1400" dirty="0">
              <a:effectLst/>
              <a:latin typeface="Raleway" pitchFamily="2" charset="0"/>
            </a:endParaRPr>
          </a:p>
          <a:p>
            <a:pPr marL="285750" indent="-285750">
              <a:lnSpc>
                <a:spcPct val="150000"/>
              </a:lnSpc>
              <a:buFont typeface="Arial" panose="020B0604020202020204" pitchFamily="34" charset="0"/>
              <a:buChar char="•"/>
            </a:pPr>
            <a:r>
              <a:rPr lang="fr-FR" sz="1400" dirty="0">
                <a:solidFill>
                  <a:srgbClr val="074B92"/>
                </a:solidFill>
                <a:latin typeface="Raleway" pitchFamily="2" charset="0"/>
              </a:rPr>
              <a:t>Idée reçue n°6 </a:t>
            </a:r>
            <a:r>
              <a:rPr lang="fr-FR" sz="1400" dirty="0">
                <a:latin typeface="Raleway" pitchFamily="2" charset="0"/>
              </a:rPr>
              <a:t>: « Les outils de vérification automatique suffissent » </a:t>
            </a:r>
            <a:endParaRPr lang="fr-BE" sz="1400" dirty="0">
              <a:effectLst/>
              <a:latin typeface="Raleway" pitchFamily="2" charset="0"/>
            </a:endParaRPr>
          </a:p>
          <a:p>
            <a:pPr marL="285750" indent="-285750" algn="l" rtl="0" eaLnBrk="1" latinLnBrk="0" hangingPunct="1">
              <a:lnSpc>
                <a:spcPct val="150000"/>
              </a:lnSpc>
              <a:buFont typeface="Arial" panose="020B0604020202020204" pitchFamily="34" charset="0"/>
              <a:buChar char="•"/>
            </a:pPr>
            <a:r>
              <a:rPr lang="fr-FR" sz="1400" dirty="0">
                <a:solidFill>
                  <a:srgbClr val="074B92"/>
                </a:solidFill>
                <a:latin typeface="Raleway" pitchFamily="2" charset="0"/>
              </a:rPr>
              <a:t>Idée reçue n°7 </a:t>
            </a:r>
            <a:r>
              <a:rPr lang="fr-FR" sz="1400" dirty="0">
                <a:latin typeface="Raleway" pitchFamily="2" charset="0"/>
              </a:rPr>
              <a:t>: « Les impacts positifs se limitent à améliorer l’accès »</a:t>
            </a:r>
          </a:p>
          <a:p>
            <a:pPr marL="285750" indent="-285750" algn="l" rtl="0" eaLnBrk="1" latinLnBrk="0" hangingPunct="1">
              <a:lnSpc>
                <a:spcPct val="150000"/>
              </a:lnSpc>
              <a:buFont typeface="Arial" panose="020B0604020202020204" pitchFamily="34" charset="0"/>
              <a:buChar char="•"/>
            </a:pPr>
            <a:r>
              <a:rPr lang="fr-FR" sz="1400" dirty="0">
                <a:solidFill>
                  <a:srgbClr val="074B92"/>
                </a:solidFill>
                <a:latin typeface="Raleway" pitchFamily="2" charset="0"/>
              </a:rPr>
              <a:t>Idée reçue n°8 </a:t>
            </a:r>
            <a:r>
              <a:rPr lang="fr-FR" sz="1400" dirty="0">
                <a:latin typeface="Raleway" pitchFamily="2" charset="0"/>
              </a:rPr>
              <a:t>: « Grâce aux outils numériques, les élèves à besoins éducatifs particuliers vont automatiquement progresser »</a:t>
            </a:r>
          </a:p>
        </p:txBody>
      </p:sp>
      <p:pic>
        <p:nvPicPr>
          <p:cNvPr id="4098" name="Picture 2" descr="Student with laptop studying on online course. Woman sitting on stack of books and using computer. Vector illustration for internet school, knowledge, education concept">
            <a:extLst>
              <a:ext uri="{FF2B5EF4-FFF2-40B4-BE49-F238E27FC236}">
                <a16:creationId xmlns:a16="http://schemas.microsoft.com/office/drawing/2014/main" id="{118E6EE1-8EFB-907A-64E2-4593A4271E95}"/>
              </a:ext>
            </a:extLst>
          </p:cNvPr>
          <p:cNvPicPr>
            <a:picLocks noChangeAspect="1" noChangeArrowheads="1"/>
          </p:cNvPicPr>
          <p:nvPr>
            <p:custDataLst>
              <p:tags r:id="rId9"/>
            </p:custDataLst>
          </p:nvPr>
        </p:nvPicPr>
        <p:blipFill rotWithShape="1">
          <a:blip r:embed="rId12">
            <a:extLst>
              <a:ext uri="{28A0092B-C50C-407E-A947-70E740481C1C}">
                <a14:useLocalDpi xmlns:a14="http://schemas.microsoft.com/office/drawing/2010/main" val="0"/>
              </a:ext>
            </a:extLst>
          </a:blip>
          <a:srcRect t="48369"/>
          <a:stretch/>
        </p:blipFill>
        <p:spPr bwMode="auto">
          <a:xfrm>
            <a:off x="580324" y="3564510"/>
            <a:ext cx="3314700" cy="3078578"/>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A2750D77-B0E3-D6BB-D916-85209EECA8F5}"/>
              </a:ext>
            </a:extLst>
          </p:cNvPr>
          <p:cNvSpPr txBox="1"/>
          <p:nvPr/>
        </p:nvSpPr>
        <p:spPr>
          <a:xfrm>
            <a:off x="668006" y="6543205"/>
            <a:ext cx="2505814" cy="276999"/>
          </a:xfrm>
          <a:prstGeom prst="rect">
            <a:avLst/>
          </a:prstGeom>
          <a:noFill/>
        </p:spPr>
        <p:txBody>
          <a:bodyPr wrap="none" rtlCol="0">
            <a:spAutoFit/>
          </a:bodyPr>
          <a:lstStyle/>
          <a:p>
            <a:r>
              <a:rPr lang="fr-FR" sz="1200" dirty="0">
                <a:solidFill>
                  <a:schemeClr val="bg1">
                    <a:lumMod val="50000"/>
                  </a:schemeClr>
                </a:solidFill>
              </a:rPr>
              <a:t>Illustration by </a:t>
            </a:r>
            <a:r>
              <a:rPr lang="fr-FR" sz="1200" dirty="0" err="1">
                <a:solidFill>
                  <a:schemeClr val="bg1">
                    <a:lumMod val="50000"/>
                  </a:schemeClr>
                </a:solidFill>
              </a:rPr>
              <a:t>pch.vector</a:t>
            </a:r>
            <a:r>
              <a:rPr lang="fr-FR" sz="1200" dirty="0">
                <a:solidFill>
                  <a:schemeClr val="bg1">
                    <a:lumMod val="50000"/>
                  </a:schemeClr>
                </a:solidFill>
              </a:rPr>
              <a:t> on </a:t>
            </a:r>
            <a:r>
              <a:rPr lang="fr-FR" sz="1200" dirty="0" err="1">
                <a:solidFill>
                  <a:schemeClr val="bg1">
                    <a:lumMod val="50000"/>
                  </a:schemeClr>
                </a:solidFill>
              </a:rPr>
              <a:t>freepik</a:t>
            </a:r>
            <a:endParaRPr lang="fr-BE" sz="1200" dirty="0">
              <a:solidFill>
                <a:schemeClr val="bg1">
                  <a:lumMod val="50000"/>
                </a:schemeClr>
              </a:solidFill>
            </a:endParaRPr>
          </a:p>
        </p:txBody>
      </p:sp>
    </p:spTree>
    <p:extLst>
      <p:ext uri="{BB962C8B-B14F-4D97-AF65-F5344CB8AC3E}">
        <p14:creationId xmlns:p14="http://schemas.microsoft.com/office/powerpoint/2010/main" val="297250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fade">
                                      <p:cBhvr>
                                        <p:cTn id="2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85E3F-87FF-6D87-5DE3-2071F6B529E1}"/>
            </a:ext>
          </a:extLst>
        </p:cNvPr>
        <p:cNvGrpSpPr/>
        <p:nvPr/>
      </p:nvGrpSpPr>
      <p:grpSpPr>
        <a:xfrm>
          <a:off x="0" y="0"/>
          <a:ext cx="0" cy="0"/>
          <a:chOff x="0" y="0"/>
          <a:chExt cx="0" cy="0"/>
        </a:xfrm>
      </p:grpSpPr>
      <p:pic>
        <p:nvPicPr>
          <p:cNvPr id="1026" name="Picture 2" descr="Photo libre de droit de Fauteuil Roulant Vide Devant Un Escalier Avec ...">
            <a:extLst>
              <a:ext uri="{FF2B5EF4-FFF2-40B4-BE49-F238E27FC236}">
                <a16:creationId xmlns:a16="http://schemas.microsoft.com/office/drawing/2014/main" id="{DEF966A6-26FC-2E77-F7FD-C4F783306002}"/>
              </a:ext>
            </a:extLst>
          </p:cNvPr>
          <p:cNvPicPr>
            <a:picLocks noChangeAspect="1" noChangeArrowheads="1"/>
          </p:cNvPicPr>
          <p:nvPr>
            <p:custDataLst>
              <p:tags r:id="rId1"/>
            </p:custDataLst>
          </p:nvPr>
        </p:nvPicPr>
        <p:blipFill rotWithShape="1">
          <a:blip r:embed="rId19">
            <a:extLst>
              <a:ext uri="{28A0092B-C50C-407E-A947-70E740481C1C}">
                <a14:useLocalDpi xmlns:a14="http://schemas.microsoft.com/office/drawing/2010/main" val="0"/>
              </a:ext>
            </a:extLst>
          </a:blip>
          <a:srcRect r="47841" b="9149"/>
          <a:stretch/>
        </p:blipFill>
        <p:spPr bwMode="auto">
          <a:xfrm flipH="1">
            <a:off x="6866244" y="2229558"/>
            <a:ext cx="5087423" cy="4430612"/>
          </a:xfrm>
          <a:prstGeom prst="rect">
            <a:avLst/>
          </a:prstGeom>
          <a:noFill/>
          <a:extLst>
            <a:ext uri="{909E8E84-426E-40DD-AFC4-6F175D3DCCD1}">
              <a14:hiddenFill xmlns:a14="http://schemas.microsoft.com/office/drawing/2010/main">
                <a:solidFill>
                  <a:srgbClr val="FFFFFF"/>
                </a:solidFill>
              </a14:hiddenFill>
            </a:ext>
          </a:extLst>
        </p:spPr>
      </p:pic>
      <p:sp>
        <p:nvSpPr>
          <p:cNvPr id="2" name="Forme libre : forme 1">
            <a:extLst>
              <a:ext uri="{FF2B5EF4-FFF2-40B4-BE49-F238E27FC236}">
                <a16:creationId xmlns:a16="http://schemas.microsoft.com/office/drawing/2014/main" id="{4BF3DBBE-81FE-2541-2DC5-CE7C98E7625C}"/>
              </a:ext>
            </a:extLst>
          </p:cNvPr>
          <p:cNvSpPr/>
          <p:nvPr>
            <p:custDataLst>
              <p:tags r:id="rId2"/>
            </p:custDataLst>
          </p:nvPr>
        </p:nvSpPr>
        <p:spPr>
          <a:xfrm rot="263302">
            <a:off x="-523244" y="-491678"/>
            <a:ext cx="13888081" cy="3377846"/>
          </a:xfrm>
          <a:custGeom>
            <a:avLst/>
            <a:gdLst>
              <a:gd name="connsiteX0" fmla="*/ 242255 w 13602793"/>
              <a:gd name="connsiteY0" fmla="*/ 423695 h 2626337"/>
              <a:gd name="connsiteX1" fmla="*/ 342463 w 13602793"/>
              <a:gd name="connsiteY1" fmla="*/ 2590698 h 2626337"/>
              <a:gd name="connsiteX2" fmla="*/ 3549126 w 13602793"/>
              <a:gd name="connsiteY2" fmla="*/ 1763980 h 2626337"/>
              <a:gd name="connsiteX3" fmla="*/ 5691077 w 13602793"/>
              <a:gd name="connsiteY3" fmla="*/ 1651246 h 2626337"/>
              <a:gd name="connsiteX4" fmla="*/ 9987504 w 13602793"/>
              <a:gd name="connsiteY4" fmla="*/ 2089657 h 2626337"/>
              <a:gd name="connsiteX5" fmla="*/ 12968699 w 13602793"/>
              <a:gd name="connsiteY5" fmla="*/ 962314 h 2626337"/>
              <a:gd name="connsiteX6" fmla="*/ 12492709 w 13602793"/>
              <a:gd name="connsiteY6" fmla="*/ 22862 h 2626337"/>
              <a:gd name="connsiteX7" fmla="*/ 1682748 w 13602793"/>
              <a:gd name="connsiteY7" fmla="*/ 298435 h 2626337"/>
              <a:gd name="connsiteX8" fmla="*/ 242255 w 13602793"/>
              <a:gd name="connsiteY8" fmla="*/ 423695 h 2626337"/>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4044802 w 13994993"/>
              <a:gd name="connsiteY3" fmla="*/ 1760711 h 2787646"/>
              <a:gd name="connsiteX4" fmla="*/ 6083277 w 13994993"/>
              <a:gd name="connsiteY4" fmla="*/ 1651246 h 2787646"/>
              <a:gd name="connsiteX5" fmla="*/ 10379704 w 13994993"/>
              <a:gd name="connsiteY5" fmla="*/ 2089657 h 2787646"/>
              <a:gd name="connsiteX6" fmla="*/ 13360899 w 13994993"/>
              <a:gd name="connsiteY6" fmla="*/ 962314 h 2787646"/>
              <a:gd name="connsiteX7" fmla="*/ 12884909 w 13994993"/>
              <a:gd name="connsiteY7" fmla="*/ 22862 h 2787646"/>
              <a:gd name="connsiteX8" fmla="*/ 2074948 w 13994993"/>
              <a:gd name="connsiteY8" fmla="*/ 298435 h 2787646"/>
              <a:gd name="connsiteX9" fmla="*/ 634455 w 13994993"/>
              <a:gd name="connsiteY9"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391828 w 13752366"/>
              <a:gd name="connsiteY0" fmla="*/ 423695 h 2616847"/>
              <a:gd name="connsiteX1" fmla="*/ 492036 w 13752366"/>
              <a:gd name="connsiteY1" fmla="*/ 2590698 h 2616847"/>
              <a:gd name="connsiteX2" fmla="*/ 5840650 w 13752366"/>
              <a:gd name="connsiteY2" fmla="*/ 1651246 h 2616847"/>
              <a:gd name="connsiteX3" fmla="*/ 10137077 w 13752366"/>
              <a:gd name="connsiteY3" fmla="*/ 2089657 h 2616847"/>
              <a:gd name="connsiteX4" fmla="*/ 13118272 w 13752366"/>
              <a:gd name="connsiteY4" fmla="*/ 962314 h 2616847"/>
              <a:gd name="connsiteX5" fmla="*/ 12642282 w 13752366"/>
              <a:gd name="connsiteY5" fmla="*/ 22862 h 2616847"/>
              <a:gd name="connsiteX6" fmla="*/ 1832321 w 13752366"/>
              <a:gd name="connsiteY6" fmla="*/ 298435 h 2616847"/>
              <a:gd name="connsiteX7" fmla="*/ 391828 w 13752366"/>
              <a:gd name="connsiteY7" fmla="*/ 423695 h 2616847"/>
              <a:gd name="connsiteX0" fmla="*/ 639914 w 14000452"/>
              <a:gd name="connsiteY0" fmla="*/ 423695 h 2802230"/>
              <a:gd name="connsiteX1" fmla="*/ 740122 w 14000452"/>
              <a:gd name="connsiteY1" fmla="*/ 2590698 h 2802230"/>
              <a:gd name="connsiteX2" fmla="*/ 6088736 w 14000452"/>
              <a:gd name="connsiteY2" fmla="*/ 1651246 h 2802230"/>
              <a:gd name="connsiteX3" fmla="*/ 10385163 w 14000452"/>
              <a:gd name="connsiteY3" fmla="*/ 2089657 h 2802230"/>
              <a:gd name="connsiteX4" fmla="*/ 13366358 w 14000452"/>
              <a:gd name="connsiteY4" fmla="*/ 962314 h 2802230"/>
              <a:gd name="connsiteX5" fmla="*/ 12890368 w 14000452"/>
              <a:gd name="connsiteY5" fmla="*/ 22862 h 2802230"/>
              <a:gd name="connsiteX6" fmla="*/ 2080407 w 14000452"/>
              <a:gd name="connsiteY6" fmla="*/ 298435 h 2802230"/>
              <a:gd name="connsiteX7" fmla="*/ 639914 w 14000452"/>
              <a:gd name="connsiteY7" fmla="*/ 423695 h 2802230"/>
              <a:gd name="connsiteX0" fmla="*/ 564199 w 13924737"/>
              <a:gd name="connsiteY0" fmla="*/ 423695 h 2966076"/>
              <a:gd name="connsiteX1" fmla="*/ 770424 w 13924737"/>
              <a:gd name="connsiteY1" fmla="*/ 2762976 h 2966076"/>
              <a:gd name="connsiteX2" fmla="*/ 6013021 w 13924737"/>
              <a:gd name="connsiteY2" fmla="*/ 1651246 h 2966076"/>
              <a:gd name="connsiteX3" fmla="*/ 10309448 w 13924737"/>
              <a:gd name="connsiteY3" fmla="*/ 2089657 h 2966076"/>
              <a:gd name="connsiteX4" fmla="*/ 13290643 w 13924737"/>
              <a:gd name="connsiteY4" fmla="*/ 962314 h 2966076"/>
              <a:gd name="connsiteX5" fmla="*/ 12814653 w 13924737"/>
              <a:gd name="connsiteY5" fmla="*/ 22862 h 2966076"/>
              <a:gd name="connsiteX6" fmla="*/ 2004692 w 13924737"/>
              <a:gd name="connsiteY6" fmla="*/ 298435 h 2966076"/>
              <a:gd name="connsiteX7" fmla="*/ 564199 w 13924737"/>
              <a:gd name="connsiteY7" fmla="*/ 423695 h 2966076"/>
              <a:gd name="connsiteX0" fmla="*/ 299426 w 13659964"/>
              <a:gd name="connsiteY0" fmla="*/ 423695 h 2785017"/>
              <a:gd name="connsiteX1" fmla="*/ 505651 w 13659964"/>
              <a:gd name="connsiteY1" fmla="*/ 2762976 h 2785017"/>
              <a:gd name="connsiteX2" fmla="*/ 5430195 w 13659964"/>
              <a:gd name="connsiteY2" fmla="*/ 1624742 h 2785017"/>
              <a:gd name="connsiteX3" fmla="*/ 10044675 w 13659964"/>
              <a:gd name="connsiteY3" fmla="*/ 2089657 h 2785017"/>
              <a:gd name="connsiteX4" fmla="*/ 13025870 w 13659964"/>
              <a:gd name="connsiteY4" fmla="*/ 962314 h 2785017"/>
              <a:gd name="connsiteX5" fmla="*/ 12549880 w 13659964"/>
              <a:gd name="connsiteY5" fmla="*/ 22862 h 2785017"/>
              <a:gd name="connsiteX6" fmla="*/ 1739919 w 13659964"/>
              <a:gd name="connsiteY6" fmla="*/ 298435 h 2785017"/>
              <a:gd name="connsiteX7" fmla="*/ 299426 w 13659964"/>
              <a:gd name="connsiteY7" fmla="*/ 423695 h 2785017"/>
              <a:gd name="connsiteX0" fmla="*/ 546962 w 13907500"/>
              <a:gd name="connsiteY0" fmla="*/ 423695 h 2988677"/>
              <a:gd name="connsiteX1" fmla="*/ 753187 w 13907500"/>
              <a:gd name="connsiteY1" fmla="*/ 2762976 h 2988677"/>
              <a:gd name="connsiteX2" fmla="*/ 5677731 w 13907500"/>
              <a:gd name="connsiteY2" fmla="*/ 1624742 h 2988677"/>
              <a:gd name="connsiteX3" fmla="*/ 10292211 w 13907500"/>
              <a:gd name="connsiteY3" fmla="*/ 2089657 h 2988677"/>
              <a:gd name="connsiteX4" fmla="*/ 13273406 w 13907500"/>
              <a:gd name="connsiteY4" fmla="*/ 962314 h 2988677"/>
              <a:gd name="connsiteX5" fmla="*/ 12797416 w 13907500"/>
              <a:gd name="connsiteY5" fmla="*/ 22862 h 2988677"/>
              <a:gd name="connsiteX6" fmla="*/ 1987455 w 13907500"/>
              <a:gd name="connsiteY6" fmla="*/ 298435 h 2988677"/>
              <a:gd name="connsiteX7" fmla="*/ 546962 w 13907500"/>
              <a:gd name="connsiteY7" fmla="*/ 423695 h 2988677"/>
              <a:gd name="connsiteX0" fmla="*/ 271615 w 13632153"/>
              <a:gd name="connsiteY0" fmla="*/ 423695 h 2783765"/>
              <a:gd name="connsiteX1" fmla="*/ 477840 w 13632153"/>
              <a:gd name="connsiteY1" fmla="*/ 2762976 h 2783765"/>
              <a:gd name="connsiteX2" fmla="*/ 4991566 w 13632153"/>
              <a:gd name="connsiteY2" fmla="*/ 1598237 h 2783765"/>
              <a:gd name="connsiteX3" fmla="*/ 10016864 w 13632153"/>
              <a:gd name="connsiteY3" fmla="*/ 2089657 h 2783765"/>
              <a:gd name="connsiteX4" fmla="*/ 12998059 w 13632153"/>
              <a:gd name="connsiteY4" fmla="*/ 962314 h 2783765"/>
              <a:gd name="connsiteX5" fmla="*/ 12522069 w 13632153"/>
              <a:gd name="connsiteY5" fmla="*/ 22862 h 2783765"/>
              <a:gd name="connsiteX6" fmla="*/ 1712108 w 13632153"/>
              <a:gd name="connsiteY6" fmla="*/ 298435 h 2783765"/>
              <a:gd name="connsiteX7" fmla="*/ 271615 w 13632153"/>
              <a:gd name="connsiteY7" fmla="*/ 423695 h 2783765"/>
              <a:gd name="connsiteX0" fmla="*/ 271615 w 13632153"/>
              <a:gd name="connsiteY0" fmla="*/ 423695 h 2782490"/>
              <a:gd name="connsiteX1" fmla="*/ 477840 w 13632153"/>
              <a:gd name="connsiteY1" fmla="*/ 2762976 h 2782490"/>
              <a:gd name="connsiteX2" fmla="*/ 4991566 w 13632153"/>
              <a:gd name="connsiteY2" fmla="*/ 1598237 h 2782490"/>
              <a:gd name="connsiteX3" fmla="*/ 10016864 w 13632153"/>
              <a:gd name="connsiteY3" fmla="*/ 2089657 h 2782490"/>
              <a:gd name="connsiteX4" fmla="*/ 12998059 w 13632153"/>
              <a:gd name="connsiteY4" fmla="*/ 962314 h 2782490"/>
              <a:gd name="connsiteX5" fmla="*/ 12522069 w 13632153"/>
              <a:gd name="connsiteY5" fmla="*/ 22862 h 2782490"/>
              <a:gd name="connsiteX6" fmla="*/ 1712108 w 13632153"/>
              <a:gd name="connsiteY6" fmla="*/ 298435 h 2782490"/>
              <a:gd name="connsiteX7" fmla="*/ 271615 w 13632153"/>
              <a:gd name="connsiteY7" fmla="*/ 423695 h 2782490"/>
              <a:gd name="connsiteX0" fmla="*/ 527543 w 13888081"/>
              <a:gd name="connsiteY0" fmla="*/ 423695 h 3377846"/>
              <a:gd name="connsiteX1" fmla="*/ 367757 w 13888081"/>
              <a:gd name="connsiteY1" fmla="*/ 3362583 h 3377846"/>
              <a:gd name="connsiteX2" fmla="*/ 5247494 w 13888081"/>
              <a:gd name="connsiteY2" fmla="*/ 1598237 h 3377846"/>
              <a:gd name="connsiteX3" fmla="*/ 10272792 w 13888081"/>
              <a:gd name="connsiteY3" fmla="*/ 2089657 h 3377846"/>
              <a:gd name="connsiteX4" fmla="*/ 13253987 w 13888081"/>
              <a:gd name="connsiteY4" fmla="*/ 962314 h 3377846"/>
              <a:gd name="connsiteX5" fmla="*/ 12777997 w 13888081"/>
              <a:gd name="connsiteY5" fmla="*/ 22862 h 3377846"/>
              <a:gd name="connsiteX6" fmla="*/ 1968036 w 13888081"/>
              <a:gd name="connsiteY6" fmla="*/ 298435 h 3377846"/>
              <a:gd name="connsiteX7" fmla="*/ 527543 w 13888081"/>
              <a:gd name="connsiteY7" fmla="*/ 423695 h 337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88081" h="3377846">
                <a:moveTo>
                  <a:pt x="527543" y="423695"/>
                </a:moveTo>
                <a:cubicBezTo>
                  <a:pt x="260830" y="934386"/>
                  <a:pt x="-418901" y="3166826"/>
                  <a:pt x="367757" y="3362583"/>
                </a:cubicBezTo>
                <a:cubicBezTo>
                  <a:pt x="1154415" y="3558340"/>
                  <a:pt x="3596655" y="1810391"/>
                  <a:pt x="5247494" y="1598237"/>
                </a:cubicBezTo>
                <a:cubicBezTo>
                  <a:pt x="6898333" y="1386083"/>
                  <a:pt x="8938377" y="2195644"/>
                  <a:pt x="10272792" y="2089657"/>
                </a:cubicBezTo>
                <a:cubicBezTo>
                  <a:pt x="11607207" y="1983670"/>
                  <a:pt x="12836453" y="1306780"/>
                  <a:pt x="13253987" y="962314"/>
                </a:cubicBezTo>
                <a:cubicBezTo>
                  <a:pt x="13671521" y="617848"/>
                  <a:pt x="14658989" y="133509"/>
                  <a:pt x="12777997" y="22862"/>
                </a:cubicBezTo>
                <a:cubicBezTo>
                  <a:pt x="10897005" y="-87785"/>
                  <a:pt x="4011866" y="235805"/>
                  <a:pt x="1968036" y="298435"/>
                </a:cubicBezTo>
                <a:cubicBezTo>
                  <a:pt x="-75794" y="361065"/>
                  <a:pt x="794256" y="-86996"/>
                  <a:pt x="527543" y="423695"/>
                </a:cubicBezTo>
                <a:close/>
              </a:path>
            </a:pathLst>
          </a:cu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3" name="Forme libre : forme 2">
            <a:extLst>
              <a:ext uri="{FF2B5EF4-FFF2-40B4-BE49-F238E27FC236}">
                <a16:creationId xmlns:a16="http://schemas.microsoft.com/office/drawing/2014/main" id="{C2CAAF52-8E09-9581-FEB4-694A31BC9189}"/>
              </a:ext>
            </a:extLst>
          </p:cNvPr>
          <p:cNvSpPr/>
          <p:nvPr>
            <p:custDataLst>
              <p:tags r:id="rId3"/>
            </p:custDataLst>
          </p:nvPr>
        </p:nvSpPr>
        <p:spPr>
          <a:xfrm>
            <a:off x="-893866" y="-469626"/>
            <a:ext cx="13701216" cy="2817304"/>
          </a:xfrm>
          <a:custGeom>
            <a:avLst/>
            <a:gdLst>
              <a:gd name="connsiteX0" fmla="*/ 242255 w 13602793"/>
              <a:gd name="connsiteY0" fmla="*/ 423695 h 2626337"/>
              <a:gd name="connsiteX1" fmla="*/ 342463 w 13602793"/>
              <a:gd name="connsiteY1" fmla="*/ 2590698 h 2626337"/>
              <a:gd name="connsiteX2" fmla="*/ 3549126 w 13602793"/>
              <a:gd name="connsiteY2" fmla="*/ 1763980 h 2626337"/>
              <a:gd name="connsiteX3" fmla="*/ 5691077 w 13602793"/>
              <a:gd name="connsiteY3" fmla="*/ 1651246 h 2626337"/>
              <a:gd name="connsiteX4" fmla="*/ 9987504 w 13602793"/>
              <a:gd name="connsiteY4" fmla="*/ 2089657 h 2626337"/>
              <a:gd name="connsiteX5" fmla="*/ 12968699 w 13602793"/>
              <a:gd name="connsiteY5" fmla="*/ 962314 h 2626337"/>
              <a:gd name="connsiteX6" fmla="*/ 12492709 w 13602793"/>
              <a:gd name="connsiteY6" fmla="*/ 22862 h 2626337"/>
              <a:gd name="connsiteX7" fmla="*/ 1682748 w 13602793"/>
              <a:gd name="connsiteY7" fmla="*/ 298435 h 2626337"/>
              <a:gd name="connsiteX8" fmla="*/ 242255 w 13602793"/>
              <a:gd name="connsiteY8" fmla="*/ 423695 h 2626337"/>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4044802 w 13994993"/>
              <a:gd name="connsiteY3" fmla="*/ 1760711 h 2787646"/>
              <a:gd name="connsiteX4" fmla="*/ 6083277 w 13994993"/>
              <a:gd name="connsiteY4" fmla="*/ 1651246 h 2787646"/>
              <a:gd name="connsiteX5" fmla="*/ 10379704 w 13994993"/>
              <a:gd name="connsiteY5" fmla="*/ 2089657 h 2787646"/>
              <a:gd name="connsiteX6" fmla="*/ 13360899 w 13994993"/>
              <a:gd name="connsiteY6" fmla="*/ 962314 h 2787646"/>
              <a:gd name="connsiteX7" fmla="*/ 12884909 w 13994993"/>
              <a:gd name="connsiteY7" fmla="*/ 22862 h 2787646"/>
              <a:gd name="connsiteX8" fmla="*/ 2074948 w 13994993"/>
              <a:gd name="connsiteY8" fmla="*/ 298435 h 2787646"/>
              <a:gd name="connsiteX9" fmla="*/ 634455 w 13994993"/>
              <a:gd name="connsiteY9"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391828 w 13752366"/>
              <a:gd name="connsiteY0" fmla="*/ 423695 h 2616847"/>
              <a:gd name="connsiteX1" fmla="*/ 492036 w 13752366"/>
              <a:gd name="connsiteY1" fmla="*/ 2590698 h 2616847"/>
              <a:gd name="connsiteX2" fmla="*/ 5840650 w 13752366"/>
              <a:gd name="connsiteY2" fmla="*/ 1651246 h 2616847"/>
              <a:gd name="connsiteX3" fmla="*/ 10137077 w 13752366"/>
              <a:gd name="connsiteY3" fmla="*/ 2089657 h 2616847"/>
              <a:gd name="connsiteX4" fmla="*/ 13118272 w 13752366"/>
              <a:gd name="connsiteY4" fmla="*/ 962314 h 2616847"/>
              <a:gd name="connsiteX5" fmla="*/ 12642282 w 13752366"/>
              <a:gd name="connsiteY5" fmla="*/ 22862 h 2616847"/>
              <a:gd name="connsiteX6" fmla="*/ 1832321 w 13752366"/>
              <a:gd name="connsiteY6" fmla="*/ 298435 h 2616847"/>
              <a:gd name="connsiteX7" fmla="*/ 391828 w 13752366"/>
              <a:gd name="connsiteY7" fmla="*/ 423695 h 2616847"/>
              <a:gd name="connsiteX0" fmla="*/ 639914 w 14000452"/>
              <a:gd name="connsiteY0" fmla="*/ 423695 h 2802230"/>
              <a:gd name="connsiteX1" fmla="*/ 740122 w 14000452"/>
              <a:gd name="connsiteY1" fmla="*/ 2590698 h 2802230"/>
              <a:gd name="connsiteX2" fmla="*/ 6088736 w 14000452"/>
              <a:gd name="connsiteY2" fmla="*/ 1651246 h 2802230"/>
              <a:gd name="connsiteX3" fmla="*/ 10385163 w 14000452"/>
              <a:gd name="connsiteY3" fmla="*/ 2089657 h 2802230"/>
              <a:gd name="connsiteX4" fmla="*/ 13366358 w 14000452"/>
              <a:gd name="connsiteY4" fmla="*/ 962314 h 2802230"/>
              <a:gd name="connsiteX5" fmla="*/ 12890368 w 14000452"/>
              <a:gd name="connsiteY5" fmla="*/ 22862 h 2802230"/>
              <a:gd name="connsiteX6" fmla="*/ 2080407 w 14000452"/>
              <a:gd name="connsiteY6" fmla="*/ 298435 h 2802230"/>
              <a:gd name="connsiteX7" fmla="*/ 639914 w 14000452"/>
              <a:gd name="connsiteY7" fmla="*/ 423695 h 2802230"/>
              <a:gd name="connsiteX0" fmla="*/ 564199 w 13924737"/>
              <a:gd name="connsiteY0" fmla="*/ 423695 h 2966076"/>
              <a:gd name="connsiteX1" fmla="*/ 770424 w 13924737"/>
              <a:gd name="connsiteY1" fmla="*/ 2762976 h 2966076"/>
              <a:gd name="connsiteX2" fmla="*/ 6013021 w 13924737"/>
              <a:gd name="connsiteY2" fmla="*/ 1651246 h 2966076"/>
              <a:gd name="connsiteX3" fmla="*/ 10309448 w 13924737"/>
              <a:gd name="connsiteY3" fmla="*/ 2089657 h 2966076"/>
              <a:gd name="connsiteX4" fmla="*/ 13290643 w 13924737"/>
              <a:gd name="connsiteY4" fmla="*/ 962314 h 2966076"/>
              <a:gd name="connsiteX5" fmla="*/ 12814653 w 13924737"/>
              <a:gd name="connsiteY5" fmla="*/ 22862 h 2966076"/>
              <a:gd name="connsiteX6" fmla="*/ 2004692 w 13924737"/>
              <a:gd name="connsiteY6" fmla="*/ 298435 h 2966076"/>
              <a:gd name="connsiteX7" fmla="*/ 564199 w 13924737"/>
              <a:gd name="connsiteY7" fmla="*/ 423695 h 2966076"/>
              <a:gd name="connsiteX0" fmla="*/ 299426 w 13659964"/>
              <a:gd name="connsiteY0" fmla="*/ 423695 h 2785017"/>
              <a:gd name="connsiteX1" fmla="*/ 505651 w 13659964"/>
              <a:gd name="connsiteY1" fmla="*/ 2762976 h 2785017"/>
              <a:gd name="connsiteX2" fmla="*/ 5430195 w 13659964"/>
              <a:gd name="connsiteY2" fmla="*/ 1624742 h 2785017"/>
              <a:gd name="connsiteX3" fmla="*/ 10044675 w 13659964"/>
              <a:gd name="connsiteY3" fmla="*/ 2089657 h 2785017"/>
              <a:gd name="connsiteX4" fmla="*/ 13025870 w 13659964"/>
              <a:gd name="connsiteY4" fmla="*/ 962314 h 2785017"/>
              <a:gd name="connsiteX5" fmla="*/ 12549880 w 13659964"/>
              <a:gd name="connsiteY5" fmla="*/ 22862 h 2785017"/>
              <a:gd name="connsiteX6" fmla="*/ 1739919 w 13659964"/>
              <a:gd name="connsiteY6" fmla="*/ 298435 h 2785017"/>
              <a:gd name="connsiteX7" fmla="*/ 299426 w 13659964"/>
              <a:gd name="connsiteY7" fmla="*/ 423695 h 2785017"/>
              <a:gd name="connsiteX0" fmla="*/ 546962 w 13907500"/>
              <a:gd name="connsiteY0" fmla="*/ 423695 h 2988677"/>
              <a:gd name="connsiteX1" fmla="*/ 753187 w 13907500"/>
              <a:gd name="connsiteY1" fmla="*/ 2762976 h 2988677"/>
              <a:gd name="connsiteX2" fmla="*/ 5677731 w 13907500"/>
              <a:gd name="connsiteY2" fmla="*/ 1624742 h 2988677"/>
              <a:gd name="connsiteX3" fmla="*/ 10292211 w 13907500"/>
              <a:gd name="connsiteY3" fmla="*/ 2089657 h 2988677"/>
              <a:gd name="connsiteX4" fmla="*/ 13273406 w 13907500"/>
              <a:gd name="connsiteY4" fmla="*/ 962314 h 2988677"/>
              <a:gd name="connsiteX5" fmla="*/ 12797416 w 13907500"/>
              <a:gd name="connsiteY5" fmla="*/ 22862 h 2988677"/>
              <a:gd name="connsiteX6" fmla="*/ 1987455 w 13907500"/>
              <a:gd name="connsiteY6" fmla="*/ 298435 h 2988677"/>
              <a:gd name="connsiteX7" fmla="*/ 546962 w 13907500"/>
              <a:gd name="connsiteY7" fmla="*/ 423695 h 2988677"/>
              <a:gd name="connsiteX0" fmla="*/ 271615 w 13632153"/>
              <a:gd name="connsiteY0" fmla="*/ 423695 h 2783765"/>
              <a:gd name="connsiteX1" fmla="*/ 477840 w 13632153"/>
              <a:gd name="connsiteY1" fmla="*/ 2762976 h 2783765"/>
              <a:gd name="connsiteX2" fmla="*/ 4991566 w 13632153"/>
              <a:gd name="connsiteY2" fmla="*/ 1598237 h 2783765"/>
              <a:gd name="connsiteX3" fmla="*/ 10016864 w 13632153"/>
              <a:gd name="connsiteY3" fmla="*/ 2089657 h 2783765"/>
              <a:gd name="connsiteX4" fmla="*/ 12998059 w 13632153"/>
              <a:gd name="connsiteY4" fmla="*/ 962314 h 2783765"/>
              <a:gd name="connsiteX5" fmla="*/ 12522069 w 13632153"/>
              <a:gd name="connsiteY5" fmla="*/ 22862 h 2783765"/>
              <a:gd name="connsiteX6" fmla="*/ 1712108 w 13632153"/>
              <a:gd name="connsiteY6" fmla="*/ 298435 h 2783765"/>
              <a:gd name="connsiteX7" fmla="*/ 271615 w 13632153"/>
              <a:gd name="connsiteY7" fmla="*/ 423695 h 2783765"/>
              <a:gd name="connsiteX0" fmla="*/ 271615 w 13632153"/>
              <a:gd name="connsiteY0" fmla="*/ 423695 h 2782490"/>
              <a:gd name="connsiteX1" fmla="*/ 477840 w 13632153"/>
              <a:gd name="connsiteY1" fmla="*/ 2762976 h 2782490"/>
              <a:gd name="connsiteX2" fmla="*/ 4991566 w 13632153"/>
              <a:gd name="connsiteY2" fmla="*/ 1598237 h 2782490"/>
              <a:gd name="connsiteX3" fmla="*/ 10016864 w 13632153"/>
              <a:gd name="connsiteY3" fmla="*/ 2089657 h 2782490"/>
              <a:gd name="connsiteX4" fmla="*/ 12998059 w 13632153"/>
              <a:gd name="connsiteY4" fmla="*/ 962314 h 2782490"/>
              <a:gd name="connsiteX5" fmla="*/ 12522069 w 13632153"/>
              <a:gd name="connsiteY5" fmla="*/ 22862 h 2782490"/>
              <a:gd name="connsiteX6" fmla="*/ 1712108 w 13632153"/>
              <a:gd name="connsiteY6" fmla="*/ 298435 h 2782490"/>
              <a:gd name="connsiteX7" fmla="*/ 271615 w 13632153"/>
              <a:gd name="connsiteY7" fmla="*/ 423695 h 2782490"/>
              <a:gd name="connsiteX0" fmla="*/ 296583 w 13657121"/>
              <a:gd name="connsiteY0" fmla="*/ 423695 h 2783765"/>
              <a:gd name="connsiteX1" fmla="*/ 463051 w 13657121"/>
              <a:gd name="connsiteY1" fmla="*/ 2762976 h 2783765"/>
              <a:gd name="connsiteX2" fmla="*/ 5016534 w 13657121"/>
              <a:gd name="connsiteY2" fmla="*/ 1598237 h 2783765"/>
              <a:gd name="connsiteX3" fmla="*/ 10041832 w 13657121"/>
              <a:gd name="connsiteY3" fmla="*/ 2089657 h 2783765"/>
              <a:gd name="connsiteX4" fmla="*/ 13023027 w 13657121"/>
              <a:gd name="connsiteY4" fmla="*/ 962314 h 2783765"/>
              <a:gd name="connsiteX5" fmla="*/ 12547037 w 13657121"/>
              <a:gd name="connsiteY5" fmla="*/ 22862 h 2783765"/>
              <a:gd name="connsiteX6" fmla="*/ 1737076 w 13657121"/>
              <a:gd name="connsiteY6" fmla="*/ 298435 h 2783765"/>
              <a:gd name="connsiteX7" fmla="*/ 296583 w 13657121"/>
              <a:gd name="connsiteY7" fmla="*/ 423695 h 2783765"/>
              <a:gd name="connsiteX0" fmla="*/ 340678 w 13701216"/>
              <a:gd name="connsiteY0" fmla="*/ 423695 h 2817304"/>
              <a:gd name="connsiteX1" fmla="*/ 507146 w 13701216"/>
              <a:gd name="connsiteY1" fmla="*/ 2762976 h 2817304"/>
              <a:gd name="connsiteX2" fmla="*/ 5060629 w 13701216"/>
              <a:gd name="connsiteY2" fmla="*/ 1598237 h 2817304"/>
              <a:gd name="connsiteX3" fmla="*/ 10085927 w 13701216"/>
              <a:gd name="connsiteY3" fmla="*/ 2089657 h 2817304"/>
              <a:gd name="connsiteX4" fmla="*/ 13067122 w 13701216"/>
              <a:gd name="connsiteY4" fmla="*/ 962314 h 2817304"/>
              <a:gd name="connsiteX5" fmla="*/ 12591132 w 13701216"/>
              <a:gd name="connsiteY5" fmla="*/ 22862 h 2817304"/>
              <a:gd name="connsiteX6" fmla="*/ 1781171 w 13701216"/>
              <a:gd name="connsiteY6" fmla="*/ 298435 h 2817304"/>
              <a:gd name="connsiteX7" fmla="*/ 340678 w 13701216"/>
              <a:gd name="connsiteY7" fmla="*/ 423695 h 281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01216" h="2817304">
                <a:moveTo>
                  <a:pt x="340678" y="423695"/>
                </a:moveTo>
                <a:cubicBezTo>
                  <a:pt x="128341" y="834452"/>
                  <a:pt x="-385530" y="3203323"/>
                  <a:pt x="507146" y="2762976"/>
                </a:cubicBezTo>
                <a:cubicBezTo>
                  <a:pt x="1399822" y="2322629"/>
                  <a:pt x="3464166" y="1710457"/>
                  <a:pt x="5060629" y="1598237"/>
                </a:cubicBezTo>
                <a:cubicBezTo>
                  <a:pt x="6657092" y="1486017"/>
                  <a:pt x="8751512" y="2195644"/>
                  <a:pt x="10085927" y="2089657"/>
                </a:cubicBezTo>
                <a:cubicBezTo>
                  <a:pt x="11420342" y="1983670"/>
                  <a:pt x="12649588" y="1306780"/>
                  <a:pt x="13067122" y="962314"/>
                </a:cubicBezTo>
                <a:cubicBezTo>
                  <a:pt x="13484656" y="617848"/>
                  <a:pt x="14472124" y="133509"/>
                  <a:pt x="12591132" y="22862"/>
                </a:cubicBezTo>
                <a:cubicBezTo>
                  <a:pt x="10710140" y="-87785"/>
                  <a:pt x="3825001" y="235805"/>
                  <a:pt x="1781171" y="298435"/>
                </a:cubicBezTo>
                <a:cubicBezTo>
                  <a:pt x="-262659" y="361065"/>
                  <a:pt x="553015" y="12938"/>
                  <a:pt x="340678" y="423695"/>
                </a:cubicBezTo>
                <a:close/>
              </a:path>
            </a:pathLst>
          </a:cu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6" name="ZoneTexte 5">
            <a:extLst>
              <a:ext uri="{FF2B5EF4-FFF2-40B4-BE49-F238E27FC236}">
                <a16:creationId xmlns:a16="http://schemas.microsoft.com/office/drawing/2014/main" id="{287C9E5D-B933-F572-48AF-4C86E3C6E1CE}"/>
              </a:ext>
            </a:extLst>
          </p:cNvPr>
          <p:cNvSpPr txBox="1"/>
          <p:nvPr>
            <p:custDataLst>
              <p:tags r:id="rId4"/>
            </p:custDataLst>
          </p:nvPr>
        </p:nvSpPr>
        <p:spPr>
          <a:xfrm>
            <a:off x="3805380" y="1759431"/>
            <a:ext cx="3384581" cy="369332"/>
          </a:xfrm>
          <a:prstGeom prst="rect">
            <a:avLst/>
          </a:prstGeom>
          <a:noFill/>
        </p:spPr>
        <p:txBody>
          <a:bodyPr wrap="none" rtlCol="0">
            <a:spAutoFit/>
          </a:bodyPr>
          <a:lstStyle/>
          <a:p>
            <a:r>
              <a:rPr lang="fr-FR" dirty="0"/>
              <a:t>Accessibilité des infrastructures</a:t>
            </a:r>
            <a:endParaRPr lang="fr-BE" dirty="0"/>
          </a:p>
        </p:txBody>
      </p:sp>
      <p:pic>
        <p:nvPicPr>
          <p:cNvPr id="18" name="Graphique 17" descr="Architecture moderne avec un remplissage uni">
            <a:extLst>
              <a:ext uri="{FF2B5EF4-FFF2-40B4-BE49-F238E27FC236}">
                <a16:creationId xmlns:a16="http://schemas.microsoft.com/office/drawing/2014/main" id="{4D652226-B15E-FDC8-8BC2-A8E658F1EB14}"/>
              </a:ext>
            </a:extLst>
          </p:cNvPr>
          <p:cNvPicPr>
            <a:picLocks noChangeAspect="1"/>
          </p:cNvPicPr>
          <p:nvPr>
            <p:custDataLst>
              <p:tags r:id="rId5"/>
            </p:custDataLst>
          </p:nvPr>
        </p:nvPicPr>
        <p:blipFill>
          <a:blip r:embed="rId20">
            <a:extLst>
              <a:ext uri="{96DAC541-7B7A-43D3-8B79-37D633B846F1}">
                <asvg:svgBlip xmlns:asvg="http://schemas.microsoft.com/office/drawing/2016/SVG/main" r:embed="rId21"/>
              </a:ext>
            </a:extLst>
          </a:blip>
          <a:stretch>
            <a:fillRect/>
          </a:stretch>
        </p:blipFill>
        <p:spPr>
          <a:xfrm>
            <a:off x="2890980" y="1327038"/>
            <a:ext cx="914400" cy="914400"/>
          </a:xfrm>
          <a:prstGeom prst="rect">
            <a:avLst/>
          </a:prstGeom>
        </p:spPr>
      </p:pic>
      <p:pic>
        <p:nvPicPr>
          <p:cNvPr id="11" name="Graphique 10" descr="Garçon dans un fauteuil roulant">
            <a:extLst>
              <a:ext uri="{FF2B5EF4-FFF2-40B4-BE49-F238E27FC236}">
                <a16:creationId xmlns:a16="http://schemas.microsoft.com/office/drawing/2014/main" id="{A08C9FC3-EDA4-7CC0-E14E-D2BC01618312}"/>
              </a:ext>
            </a:extLst>
          </p:cNvPr>
          <p:cNvPicPr>
            <a:picLocks noChangeAspect="1"/>
          </p:cNvPicPr>
          <p:nvPr>
            <p:custDataLst>
              <p:tags r:id="rId6"/>
            </p:custDataLst>
          </p:nvPr>
        </p:nvPicPr>
        <p:blipFill>
          <a:blip r:embed="rId22">
            <a:extLst>
              <a:ext uri="{96DAC541-7B7A-43D3-8B79-37D633B846F1}">
                <asvg:svgBlip xmlns:asvg="http://schemas.microsoft.com/office/drawing/2016/SVG/main" r:embed="rId23"/>
              </a:ext>
            </a:extLst>
          </a:blip>
          <a:stretch>
            <a:fillRect/>
          </a:stretch>
        </p:blipFill>
        <p:spPr>
          <a:xfrm>
            <a:off x="4324195" y="3640745"/>
            <a:ext cx="2600325" cy="3019425"/>
          </a:xfrm>
          <a:prstGeom prst="rect">
            <a:avLst/>
          </a:prstGeom>
        </p:spPr>
      </p:pic>
      <p:pic>
        <p:nvPicPr>
          <p:cNvPr id="13" name="Graphique 12" descr="Homme âgé utilisant une cane">
            <a:extLst>
              <a:ext uri="{FF2B5EF4-FFF2-40B4-BE49-F238E27FC236}">
                <a16:creationId xmlns:a16="http://schemas.microsoft.com/office/drawing/2014/main" id="{ECB871FA-6A2A-0A0D-F79D-7787D7A8737C}"/>
              </a:ext>
            </a:extLst>
          </p:cNvPr>
          <p:cNvPicPr>
            <a:picLocks noChangeAspect="1"/>
          </p:cNvPicPr>
          <p:nvPr>
            <p:custDataLst>
              <p:tags r:id="rId7"/>
            </p:custDataLst>
          </p:nvPr>
        </p:nvPicPr>
        <p:blipFill>
          <a:blip r:embed="rId24">
            <a:extLst>
              <a:ext uri="{96DAC541-7B7A-43D3-8B79-37D633B846F1}">
                <asvg:svgBlip xmlns:asvg="http://schemas.microsoft.com/office/drawing/2016/SVG/main" r:embed="rId25"/>
              </a:ext>
            </a:extLst>
          </a:blip>
          <a:stretch>
            <a:fillRect/>
          </a:stretch>
        </p:blipFill>
        <p:spPr>
          <a:xfrm>
            <a:off x="3028361" y="2630454"/>
            <a:ext cx="2171700" cy="4600575"/>
          </a:xfrm>
          <a:prstGeom prst="rect">
            <a:avLst/>
          </a:prstGeom>
        </p:spPr>
      </p:pic>
      <p:grpSp>
        <p:nvGrpSpPr>
          <p:cNvPr id="29" name="Groupe 28">
            <a:extLst>
              <a:ext uri="{FF2B5EF4-FFF2-40B4-BE49-F238E27FC236}">
                <a16:creationId xmlns:a16="http://schemas.microsoft.com/office/drawing/2014/main" id="{A5DE5167-F80D-1DA9-844D-F8A238F7A1F8}"/>
              </a:ext>
            </a:extLst>
          </p:cNvPr>
          <p:cNvGrpSpPr/>
          <p:nvPr>
            <p:custDataLst>
              <p:tags r:id="rId8"/>
            </p:custDataLst>
          </p:nvPr>
        </p:nvGrpSpPr>
        <p:grpSpPr>
          <a:xfrm>
            <a:off x="1767424" y="2686051"/>
            <a:ext cx="1781175" cy="4896280"/>
            <a:chOff x="1999767" y="1435369"/>
            <a:chExt cx="1781175" cy="4896280"/>
          </a:xfrm>
        </p:grpSpPr>
        <p:pic>
          <p:nvPicPr>
            <p:cNvPr id="20" name="Graphique 19" descr="Homme sur un scooter">
              <a:extLst>
                <a:ext uri="{FF2B5EF4-FFF2-40B4-BE49-F238E27FC236}">
                  <a16:creationId xmlns:a16="http://schemas.microsoft.com/office/drawing/2014/main" id="{57930EBC-CB1B-22C6-B2ED-2034008DEA39}"/>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999767" y="2026349"/>
              <a:ext cx="1781175" cy="4305300"/>
            </a:xfrm>
            <a:prstGeom prst="rect">
              <a:avLst/>
            </a:prstGeom>
          </p:spPr>
        </p:pic>
        <p:pic>
          <p:nvPicPr>
            <p:cNvPr id="24" name="Graphique 23" descr="Garçon aux cheveux torsadés">
              <a:extLst>
                <a:ext uri="{FF2B5EF4-FFF2-40B4-BE49-F238E27FC236}">
                  <a16:creationId xmlns:a16="http://schemas.microsoft.com/office/drawing/2014/main" id="{7F3DDF64-932B-7057-5168-54FBA04FFAB6}"/>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2456573" y="1435369"/>
              <a:ext cx="666750" cy="771525"/>
            </a:xfrm>
            <a:prstGeom prst="rect">
              <a:avLst/>
            </a:prstGeom>
          </p:spPr>
        </p:pic>
      </p:grpSp>
      <p:grpSp>
        <p:nvGrpSpPr>
          <p:cNvPr id="30" name="Groupe 29">
            <a:extLst>
              <a:ext uri="{FF2B5EF4-FFF2-40B4-BE49-F238E27FC236}">
                <a16:creationId xmlns:a16="http://schemas.microsoft.com/office/drawing/2014/main" id="{1750D946-00FD-F649-F2E3-84C7C2EC6425}"/>
              </a:ext>
            </a:extLst>
          </p:cNvPr>
          <p:cNvGrpSpPr/>
          <p:nvPr>
            <p:custDataLst>
              <p:tags r:id="rId9"/>
            </p:custDataLst>
          </p:nvPr>
        </p:nvGrpSpPr>
        <p:grpSpPr>
          <a:xfrm>
            <a:off x="-461167" y="3055712"/>
            <a:ext cx="3295650" cy="4821627"/>
            <a:chOff x="8726630" y="2010261"/>
            <a:chExt cx="3295650" cy="4821627"/>
          </a:xfrm>
        </p:grpSpPr>
        <p:pic>
          <p:nvPicPr>
            <p:cNvPr id="17" name="Graphique 16" descr="Femme à vélo">
              <a:extLst>
                <a:ext uri="{FF2B5EF4-FFF2-40B4-BE49-F238E27FC236}">
                  <a16:creationId xmlns:a16="http://schemas.microsoft.com/office/drawing/2014/main" id="{8941A71C-E2BC-3303-2916-E55574A80D21}"/>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8726630" y="2612313"/>
              <a:ext cx="3295650" cy="4219575"/>
            </a:xfrm>
            <a:prstGeom prst="rect">
              <a:avLst/>
            </a:prstGeom>
          </p:spPr>
        </p:pic>
        <p:pic>
          <p:nvPicPr>
            <p:cNvPr id="22" name="Graphique 21" descr="Femme avec tresses d’origine africaine">
              <a:extLst>
                <a:ext uri="{FF2B5EF4-FFF2-40B4-BE49-F238E27FC236}">
                  <a16:creationId xmlns:a16="http://schemas.microsoft.com/office/drawing/2014/main" id="{6574E4F5-9197-A629-9E05-D191FF1B4AE5}"/>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9437302" y="2010261"/>
              <a:ext cx="781050" cy="885825"/>
            </a:xfrm>
            <a:prstGeom prst="rect">
              <a:avLst/>
            </a:prstGeom>
          </p:spPr>
        </p:pic>
        <p:pic>
          <p:nvPicPr>
            <p:cNvPr id="26" name="Graphique 25" descr="Visage en train de manger">
              <a:extLst>
                <a:ext uri="{FF2B5EF4-FFF2-40B4-BE49-F238E27FC236}">
                  <a16:creationId xmlns:a16="http://schemas.microsoft.com/office/drawing/2014/main" id="{594C0D2B-BA4C-E862-BC24-34E3BC02FE4C}"/>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9827827" y="2390215"/>
              <a:ext cx="304800" cy="314325"/>
            </a:xfrm>
            <a:prstGeom prst="rect">
              <a:avLst/>
            </a:prstGeom>
          </p:spPr>
        </p:pic>
      </p:grpSp>
      <p:pic>
        <p:nvPicPr>
          <p:cNvPr id="28" name="Graphique 27" descr="Visage souriant avec dentition">
            <a:extLst>
              <a:ext uri="{FF2B5EF4-FFF2-40B4-BE49-F238E27FC236}">
                <a16:creationId xmlns:a16="http://schemas.microsoft.com/office/drawing/2014/main" id="{F063BAFE-695A-CA1F-31D2-3BA273C710F8}"/>
              </a:ext>
            </a:extLst>
          </p:cNvPr>
          <p:cNvPicPr>
            <a:picLocks noChangeAspect="1"/>
          </p:cNvPicPr>
          <p:nvPr>
            <p:custDataLst>
              <p:tags r:id="rId10"/>
            </p:custDataLst>
          </p:nvPr>
        </p:nvPicPr>
        <p:blipFill>
          <a:blip r:embed="rId36">
            <a:extLst>
              <a:ext uri="{96DAC541-7B7A-43D3-8B79-37D633B846F1}">
                <asvg:svgBlip xmlns:asvg="http://schemas.microsoft.com/office/drawing/2016/SVG/main" r:embed="rId37"/>
              </a:ext>
            </a:extLst>
          </a:blip>
          <a:stretch>
            <a:fillRect/>
          </a:stretch>
        </p:blipFill>
        <p:spPr>
          <a:xfrm>
            <a:off x="2544338" y="2982023"/>
            <a:ext cx="304800" cy="333375"/>
          </a:xfrm>
          <a:prstGeom prst="rect">
            <a:avLst/>
          </a:prstGeom>
        </p:spPr>
      </p:pic>
      <p:pic>
        <p:nvPicPr>
          <p:cNvPr id="1030" name="Picture 6" descr="Isometric concept icons set with parents carrying baby carriage isolated vector illustration">
            <a:extLst>
              <a:ext uri="{FF2B5EF4-FFF2-40B4-BE49-F238E27FC236}">
                <a16:creationId xmlns:a16="http://schemas.microsoft.com/office/drawing/2014/main" id="{553A0358-8A86-BF85-EF5F-EEF93774B6CD}"/>
              </a:ext>
            </a:extLst>
          </p:cNvPr>
          <p:cNvPicPr>
            <a:picLocks noChangeAspect="1" noChangeArrowheads="1"/>
          </p:cNvPicPr>
          <p:nvPr>
            <p:custDataLst>
              <p:tags r:id="rId11"/>
            </p:custDataLst>
          </p:nvPr>
        </p:nvPicPr>
        <p:blipFill rotWithShape="1">
          <a:blip r:embed="rId38">
            <a:extLst>
              <a:ext uri="{28A0092B-C50C-407E-A947-70E740481C1C}">
                <a14:useLocalDpi xmlns:a14="http://schemas.microsoft.com/office/drawing/2010/main" val="0"/>
              </a:ext>
            </a:extLst>
          </a:blip>
          <a:srcRect l="28385" t="5370" r="50093" b="49441"/>
          <a:stretch/>
        </p:blipFill>
        <p:spPr bwMode="auto">
          <a:xfrm>
            <a:off x="7016786" y="5055494"/>
            <a:ext cx="1283264" cy="1329990"/>
          </a:xfrm>
          <a:prstGeom prst="rect">
            <a:avLst/>
          </a:prstGeom>
          <a:noFill/>
          <a:extLst>
            <a:ext uri="{909E8E84-426E-40DD-AFC4-6F175D3DCCD1}">
              <a14:hiddenFill xmlns:a14="http://schemas.microsoft.com/office/drawing/2010/main">
                <a:solidFill>
                  <a:srgbClr val="FFFFFF"/>
                </a:solidFill>
              </a14:hiddenFill>
            </a:ext>
          </a:extLst>
        </p:spPr>
      </p:pic>
      <p:pic>
        <p:nvPicPr>
          <p:cNvPr id="31" name="Graphique 30" descr="Une bulle narrative ronde">
            <a:extLst>
              <a:ext uri="{FF2B5EF4-FFF2-40B4-BE49-F238E27FC236}">
                <a16:creationId xmlns:a16="http://schemas.microsoft.com/office/drawing/2014/main" id="{50074387-C231-DF4B-7FD6-006B0DC5179B}"/>
              </a:ext>
            </a:extLst>
          </p:cNvPr>
          <p:cNvPicPr>
            <a:picLocks noChangeAspect="1"/>
          </p:cNvPicPr>
          <p:nvPr>
            <p:custDataLst>
              <p:tags r:id="rId12"/>
            </p:custDataLst>
          </p:nvPr>
        </p:nvPicPr>
        <p:blipFill>
          <a:blip r:embed="rId39">
            <a:extLst>
              <a:ext uri="{96DAC541-7B7A-43D3-8B79-37D633B846F1}">
                <asvg:svgBlip xmlns:asvg="http://schemas.microsoft.com/office/drawing/2016/SVG/main" r:embed="rId40"/>
              </a:ext>
            </a:extLst>
          </a:blip>
          <a:stretch>
            <a:fillRect/>
          </a:stretch>
        </p:blipFill>
        <p:spPr>
          <a:xfrm>
            <a:off x="5393939" y="2436264"/>
            <a:ext cx="1041471" cy="1033335"/>
          </a:xfrm>
          <a:prstGeom prst="rect">
            <a:avLst/>
          </a:prstGeom>
        </p:spPr>
      </p:pic>
      <p:sp>
        <p:nvSpPr>
          <p:cNvPr id="32" name="ZoneTexte 31">
            <a:extLst>
              <a:ext uri="{FF2B5EF4-FFF2-40B4-BE49-F238E27FC236}">
                <a16:creationId xmlns:a16="http://schemas.microsoft.com/office/drawing/2014/main" id="{B7B02852-17DC-0176-2A29-7BF8300670DC}"/>
              </a:ext>
            </a:extLst>
          </p:cNvPr>
          <p:cNvSpPr txBox="1"/>
          <p:nvPr>
            <p:custDataLst>
              <p:tags r:id="rId13"/>
            </p:custDataLst>
          </p:nvPr>
        </p:nvSpPr>
        <p:spPr>
          <a:xfrm>
            <a:off x="5544989" y="2707729"/>
            <a:ext cx="739370" cy="369332"/>
          </a:xfrm>
          <a:prstGeom prst="rect">
            <a:avLst/>
          </a:prstGeom>
          <a:noFill/>
        </p:spPr>
        <p:txBody>
          <a:bodyPr wrap="none" rtlCol="0">
            <a:spAutoFit/>
          </a:bodyPr>
          <a:lstStyle/>
          <a:p>
            <a:r>
              <a:rPr lang="fr-FR" dirty="0"/>
              <a:t>Merci</a:t>
            </a:r>
            <a:endParaRPr lang="fr-BE" dirty="0"/>
          </a:p>
        </p:txBody>
      </p:sp>
      <p:sp>
        <p:nvSpPr>
          <p:cNvPr id="5" name="Espace réservé du pied de page 4">
            <a:extLst>
              <a:ext uri="{FF2B5EF4-FFF2-40B4-BE49-F238E27FC236}">
                <a16:creationId xmlns:a16="http://schemas.microsoft.com/office/drawing/2014/main" id="{70D30CD2-5616-9DB5-6E6E-063303C3967B}"/>
              </a:ext>
            </a:extLst>
          </p:cNvPr>
          <p:cNvSpPr>
            <a:spLocks noGrp="1"/>
          </p:cNvSpPr>
          <p:nvPr>
            <p:ph type="ftr" sz="quarter" idx="11"/>
            <p:custDataLst>
              <p:tags r:id="rId14"/>
            </p:custDataLst>
          </p:nvPr>
        </p:nvSpPr>
        <p:spPr/>
        <p:txBody>
          <a:bodyPr/>
          <a:lstStyle/>
          <a:p>
            <a:r>
              <a:rPr lang="fr-BE"/>
              <a:t>Open learning days - déconstruire les mythes</a:t>
            </a:r>
          </a:p>
        </p:txBody>
      </p:sp>
      <p:sp>
        <p:nvSpPr>
          <p:cNvPr id="7" name="Espace réservé du numéro de diapositive 6">
            <a:extLst>
              <a:ext uri="{FF2B5EF4-FFF2-40B4-BE49-F238E27FC236}">
                <a16:creationId xmlns:a16="http://schemas.microsoft.com/office/drawing/2014/main" id="{6D2D6645-ADEE-6011-B20E-858E3BA52390}"/>
              </a:ext>
            </a:extLst>
          </p:cNvPr>
          <p:cNvSpPr>
            <a:spLocks noGrp="1"/>
          </p:cNvSpPr>
          <p:nvPr>
            <p:ph type="sldNum" sz="quarter" idx="12"/>
            <p:custDataLst>
              <p:tags r:id="rId15"/>
            </p:custDataLst>
          </p:nvPr>
        </p:nvSpPr>
        <p:spPr/>
        <p:txBody>
          <a:bodyPr/>
          <a:lstStyle/>
          <a:p>
            <a:fld id="{CAD1B4B1-535F-418A-A33C-1017205F9568}" type="slidenum">
              <a:rPr lang="fr-BE" smtClean="0"/>
              <a:t>19</a:t>
            </a:fld>
            <a:endParaRPr lang="fr-BE"/>
          </a:p>
        </p:txBody>
      </p:sp>
      <p:sp>
        <p:nvSpPr>
          <p:cNvPr id="10" name="Titre 3">
            <a:extLst>
              <a:ext uri="{FF2B5EF4-FFF2-40B4-BE49-F238E27FC236}">
                <a16:creationId xmlns:a16="http://schemas.microsoft.com/office/drawing/2014/main" id="{8D7229EF-0557-0D90-5197-711695CD3600}"/>
              </a:ext>
            </a:extLst>
          </p:cNvPr>
          <p:cNvSpPr txBox="1">
            <a:spLocks/>
          </p:cNvSpPr>
          <p:nvPr>
            <p:custDataLst>
              <p:tags r:id="rId16"/>
            </p:custDataLst>
          </p:nvPr>
        </p:nvSpPr>
        <p:spPr>
          <a:xfrm>
            <a:off x="419746" y="-5286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tx1"/>
                </a:solidFill>
                <a:latin typeface="Raleway" pitchFamily="2" charset="0"/>
                <a:ea typeface="+mj-ea"/>
                <a:cs typeface="+mj-cs"/>
              </a:defRPr>
            </a:lvl1pPr>
          </a:lstStyle>
          <a:p>
            <a:r>
              <a:rPr lang="fr-FR" sz="2400" dirty="0">
                <a:solidFill>
                  <a:schemeClr val="bg1"/>
                </a:solidFill>
              </a:rPr>
              <a:t>Idée reçue n°4 : « l ’accessible numérique ne bénéficie qu’à une minorité d’apprenants » </a:t>
            </a:r>
            <a:endParaRPr lang="fr-BE" sz="2400" dirty="0">
              <a:solidFill>
                <a:schemeClr val="bg1"/>
              </a:solidFill>
            </a:endParaRPr>
          </a:p>
        </p:txBody>
      </p:sp>
    </p:spTree>
    <p:extLst>
      <p:ext uri="{BB962C8B-B14F-4D97-AF65-F5344CB8AC3E}">
        <p14:creationId xmlns:p14="http://schemas.microsoft.com/office/powerpoint/2010/main" val="210778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30"/>
                                        </p:tgtEl>
                                        <p:attrNameLst>
                                          <p:attrName>style.visibility</p:attrName>
                                        </p:attrNameLst>
                                      </p:cBhvr>
                                      <p:to>
                                        <p:strVal val="visible"/>
                                      </p:to>
                                    </p:set>
                                    <p:animEffect transition="in" filter="fade">
                                      <p:cBhvr>
                                        <p:cTn id="36"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F1F7F3-421C-3870-A5A3-F2BC697F83E7}"/>
              </a:ext>
            </a:extLst>
          </p:cNvPr>
          <p:cNvSpPr>
            <a:spLocks noGrp="1"/>
          </p:cNvSpPr>
          <p:nvPr>
            <p:ph type="title"/>
            <p:custDataLst>
              <p:tags r:id="rId1"/>
            </p:custDataLst>
          </p:nvPr>
        </p:nvSpPr>
        <p:spPr/>
        <p:txBody>
          <a:bodyPr>
            <a:normAutofit/>
          </a:bodyPr>
          <a:lstStyle/>
          <a:p>
            <a:r>
              <a:rPr lang="fr-FR" dirty="0"/>
              <a:t>Se former à la conception universelle de l’apprentissage</a:t>
            </a:r>
            <a:endParaRPr lang="fr-BE" dirty="0"/>
          </a:p>
        </p:txBody>
      </p:sp>
      <p:sp>
        <p:nvSpPr>
          <p:cNvPr id="3" name="Espace réservé du pied de page 2">
            <a:extLst>
              <a:ext uri="{FF2B5EF4-FFF2-40B4-BE49-F238E27FC236}">
                <a16:creationId xmlns:a16="http://schemas.microsoft.com/office/drawing/2014/main" id="{CFEA7029-7D0E-7A53-450C-21910898510F}"/>
              </a:ext>
              <a:ext uri="{C183D7F6-B498-43B3-948B-1728B52AA6E4}">
                <adec:decorative xmlns:adec="http://schemas.microsoft.com/office/drawing/2017/decorative" val="1"/>
              </a:ext>
            </a:extLst>
          </p:cNvPr>
          <p:cNvSpPr>
            <a:spLocks noGrp="1"/>
          </p:cNvSpPr>
          <p:nvPr>
            <p:ph type="ftr" sz="quarter" idx="11"/>
            <p:custDataLst>
              <p:tags r:id="rId2"/>
            </p:custDataLst>
          </p:nvPr>
        </p:nvSpPr>
        <p:spPr/>
        <p:txBody>
          <a:bodyPr/>
          <a:lstStyle/>
          <a:p>
            <a:r>
              <a:rPr lang="fr-BE"/>
              <a:t>Open learning days - déconstruire les mythes</a:t>
            </a:r>
          </a:p>
        </p:txBody>
      </p:sp>
      <p:sp>
        <p:nvSpPr>
          <p:cNvPr id="5" name="Espace réservé du numéro de diapositive 4">
            <a:extLst>
              <a:ext uri="{FF2B5EF4-FFF2-40B4-BE49-F238E27FC236}">
                <a16:creationId xmlns:a16="http://schemas.microsoft.com/office/drawing/2014/main" id="{3A895592-724C-31B8-DFFC-027A28335C8D}"/>
              </a:ext>
              <a:ext uri="{C183D7F6-B498-43B3-948B-1728B52AA6E4}">
                <adec:decorative xmlns:adec="http://schemas.microsoft.com/office/drawing/2017/decorative" val="1"/>
              </a:ext>
            </a:extLst>
          </p:cNvPr>
          <p:cNvSpPr>
            <a:spLocks noGrp="1"/>
          </p:cNvSpPr>
          <p:nvPr>
            <p:ph type="sldNum" sz="quarter" idx="12"/>
            <p:custDataLst>
              <p:tags r:id="rId3"/>
            </p:custDataLst>
          </p:nvPr>
        </p:nvSpPr>
        <p:spPr/>
        <p:txBody>
          <a:bodyPr/>
          <a:lstStyle/>
          <a:p>
            <a:fld id="{CAD1B4B1-535F-418A-A33C-1017205F9568}" type="slidenum">
              <a:rPr lang="fr-BE" smtClean="0"/>
              <a:t>2</a:t>
            </a:fld>
            <a:endParaRPr lang="fr-BE"/>
          </a:p>
        </p:txBody>
      </p:sp>
      <p:sp>
        <p:nvSpPr>
          <p:cNvPr id="7" name="ZoneTexte 6">
            <a:extLst>
              <a:ext uri="{FF2B5EF4-FFF2-40B4-BE49-F238E27FC236}">
                <a16:creationId xmlns:a16="http://schemas.microsoft.com/office/drawing/2014/main" id="{EA200EA6-7F9C-A935-2213-E56E239BE8A1}"/>
              </a:ext>
            </a:extLst>
          </p:cNvPr>
          <p:cNvSpPr txBox="1"/>
          <p:nvPr>
            <p:custDataLst>
              <p:tags r:id="rId4"/>
            </p:custDataLst>
          </p:nvPr>
        </p:nvSpPr>
        <p:spPr>
          <a:xfrm>
            <a:off x="520502" y="2459530"/>
            <a:ext cx="3194110" cy="1477328"/>
          </a:xfrm>
          <a:prstGeom prst="rect">
            <a:avLst/>
          </a:prstGeom>
          <a:noFill/>
        </p:spPr>
        <p:txBody>
          <a:bodyPr wrap="square" rtlCol="0">
            <a:spAutoFit/>
          </a:bodyPr>
          <a:lstStyle/>
          <a:p>
            <a:r>
              <a:rPr lang="fr-BE" sz="1800" dirty="0">
                <a:solidFill>
                  <a:srgbClr val="000000"/>
                </a:solidFill>
                <a:effectLst/>
                <a:latin typeface="Raleway" pitchFamily="2" charset="0"/>
              </a:rPr>
              <a:t>Il y a plusieurs semaines d’ici, j'ai commencé à étudier en profondeur la conception universelle de l'apprentissage.</a:t>
            </a:r>
            <a:endParaRPr lang="fr-BE" dirty="0">
              <a:latin typeface="Raleway" pitchFamily="2" charset="0"/>
            </a:endParaRPr>
          </a:p>
        </p:txBody>
      </p:sp>
      <p:sp>
        <p:nvSpPr>
          <p:cNvPr id="9" name="ZoneTexte 8">
            <a:extLst>
              <a:ext uri="{FF2B5EF4-FFF2-40B4-BE49-F238E27FC236}">
                <a16:creationId xmlns:a16="http://schemas.microsoft.com/office/drawing/2014/main" id="{701B0D7F-6742-7C9B-B0BF-EBBF8E80B5DB}"/>
              </a:ext>
            </a:extLst>
          </p:cNvPr>
          <p:cNvSpPr txBox="1"/>
          <p:nvPr>
            <p:custDataLst>
              <p:tags r:id="rId5"/>
            </p:custDataLst>
          </p:nvPr>
        </p:nvSpPr>
        <p:spPr>
          <a:xfrm>
            <a:off x="4475748" y="1649123"/>
            <a:ext cx="1821332" cy="461665"/>
          </a:xfrm>
          <a:prstGeom prst="rect">
            <a:avLst/>
          </a:prstGeom>
          <a:noFill/>
        </p:spPr>
        <p:txBody>
          <a:bodyPr wrap="none" rtlCol="0">
            <a:spAutoFit/>
          </a:bodyPr>
          <a:lstStyle/>
          <a:p>
            <a:r>
              <a:rPr lang="fr-FR" sz="2400" dirty="0"/>
              <a:t>Média vidéo</a:t>
            </a:r>
            <a:endParaRPr lang="fr-BE" sz="2400" dirty="0"/>
          </a:p>
        </p:txBody>
      </p:sp>
      <p:pic>
        <p:nvPicPr>
          <p:cNvPr id="4" name="Image 3" descr="capture d'écran d'une vidéo titrée &quot;La conception universelle de l'apprentissage&quot;">
            <a:extLst>
              <a:ext uri="{FF2B5EF4-FFF2-40B4-BE49-F238E27FC236}">
                <a16:creationId xmlns:a16="http://schemas.microsoft.com/office/drawing/2014/main" id="{7C4F42AC-2480-13A2-42E9-C68FF3237087}"/>
              </a:ext>
            </a:extLst>
          </p:cNvPr>
          <p:cNvPicPr>
            <a:picLocks noChangeAspect="1"/>
          </p:cNvPicPr>
          <p:nvPr>
            <p:custDataLst>
              <p:tags r:id="rId6"/>
            </p:custDataLst>
          </p:nvPr>
        </p:nvPicPr>
        <p:blipFill>
          <a:blip r:embed="rId16"/>
          <a:stretch>
            <a:fillRect/>
          </a:stretch>
        </p:blipFill>
        <p:spPr>
          <a:xfrm>
            <a:off x="4475748" y="2063888"/>
            <a:ext cx="6073179" cy="3864751"/>
          </a:xfrm>
          <a:prstGeom prst="rect">
            <a:avLst/>
          </a:prstGeom>
          <a:effectLst>
            <a:outerShdw blurRad="50800" dist="38100" dir="2700000" algn="tl" rotWithShape="0">
              <a:prstClr val="black">
                <a:alpha val="40000"/>
              </a:prstClr>
            </a:outerShdw>
          </a:effectLst>
        </p:spPr>
      </p:pic>
      <p:pic>
        <p:nvPicPr>
          <p:cNvPr id="10" name="Graphique 9">
            <a:extLst>
              <a:ext uri="{FF2B5EF4-FFF2-40B4-BE49-F238E27FC236}">
                <a16:creationId xmlns:a16="http://schemas.microsoft.com/office/drawing/2014/main" id="{F1CE74C5-D35A-B38B-A484-6BFFEFB96D16}"/>
              </a:ext>
              <a:ext uri="{C183D7F6-B498-43B3-948B-1728B52AA6E4}">
                <adec:decorative xmlns:adec="http://schemas.microsoft.com/office/drawing/2017/decorative" val="1"/>
              </a:ext>
            </a:extLst>
          </p:cNvPr>
          <p:cNvPicPr>
            <a:picLocks noChangeAspect="1"/>
          </p:cNvPicPr>
          <p:nvPr>
            <p:custDataLst>
              <p:tags r:id="rId7"/>
            </p:custDataLst>
          </p:nvPr>
        </p:nvPicPr>
        <p:blipFill>
          <a:blip r:embed="rId17">
            <a:extLst>
              <a:ext uri="{96DAC541-7B7A-43D3-8B79-37D633B846F1}">
                <asvg:svgBlip xmlns:asvg="http://schemas.microsoft.com/office/drawing/2016/SVG/main" r:embed="rId18"/>
              </a:ext>
            </a:extLst>
          </a:blip>
          <a:stretch>
            <a:fillRect/>
          </a:stretch>
        </p:blipFill>
        <p:spPr>
          <a:xfrm>
            <a:off x="1231732" y="4907617"/>
            <a:ext cx="1771650" cy="1257300"/>
          </a:xfrm>
          <a:prstGeom prst="rect">
            <a:avLst/>
          </a:prstGeom>
        </p:spPr>
      </p:pic>
      <p:pic>
        <p:nvPicPr>
          <p:cNvPr id="12" name="Graphique 11">
            <a:extLst>
              <a:ext uri="{FF2B5EF4-FFF2-40B4-BE49-F238E27FC236}">
                <a16:creationId xmlns:a16="http://schemas.microsoft.com/office/drawing/2014/main" id="{3E02B8AA-481C-11B4-B607-E27921F07166}"/>
              </a:ext>
              <a:ext uri="{C183D7F6-B498-43B3-948B-1728B52AA6E4}">
                <adec:decorative xmlns:adec="http://schemas.microsoft.com/office/drawing/2017/decorative" val="1"/>
              </a:ext>
            </a:extLst>
          </p:cNvPr>
          <p:cNvPicPr>
            <a:picLocks noChangeAspect="1"/>
          </p:cNvPicPr>
          <p:nvPr>
            <p:custDataLst>
              <p:tags r:id="rId8"/>
            </p:custDataLst>
          </p:nvPr>
        </p:nvPicPr>
        <p:blipFill>
          <a:blip r:embed="rId19">
            <a:extLst>
              <a:ext uri="{96DAC541-7B7A-43D3-8B79-37D633B846F1}">
                <asvg:svgBlip xmlns:asvg="http://schemas.microsoft.com/office/drawing/2016/SVG/main" r:embed="rId20"/>
              </a:ext>
            </a:extLst>
          </a:blip>
          <a:stretch>
            <a:fillRect/>
          </a:stretch>
        </p:blipFill>
        <p:spPr>
          <a:xfrm>
            <a:off x="1377640" y="4236551"/>
            <a:ext cx="942975" cy="1047750"/>
          </a:xfrm>
          <a:prstGeom prst="rect">
            <a:avLst/>
          </a:prstGeom>
        </p:spPr>
      </p:pic>
      <p:pic>
        <p:nvPicPr>
          <p:cNvPr id="14" name="Graphique 13">
            <a:extLst>
              <a:ext uri="{FF2B5EF4-FFF2-40B4-BE49-F238E27FC236}">
                <a16:creationId xmlns:a16="http://schemas.microsoft.com/office/drawing/2014/main" id="{31A26E19-7BAC-F410-C464-8BF93BFAB47D}"/>
              </a:ext>
              <a:ext uri="{C183D7F6-B498-43B3-948B-1728B52AA6E4}">
                <adec:decorative xmlns:adec="http://schemas.microsoft.com/office/drawing/2017/decorative" val="1"/>
              </a:ext>
            </a:extLst>
          </p:cNvPr>
          <p:cNvPicPr>
            <a:picLocks noChangeAspect="1"/>
          </p:cNvPicPr>
          <p:nvPr>
            <p:custDataLst>
              <p:tags r:id="rId9"/>
            </p:custDataLst>
          </p:nvPr>
        </p:nvPicPr>
        <p:blipFill>
          <a:blip r:embed="rId21">
            <a:extLst>
              <a:ext uri="{96DAC541-7B7A-43D3-8B79-37D633B846F1}">
                <asvg:svgBlip xmlns:asvg="http://schemas.microsoft.com/office/drawing/2016/SVG/main" r:embed="rId22"/>
              </a:ext>
            </a:extLst>
          </a:blip>
          <a:stretch>
            <a:fillRect/>
          </a:stretch>
        </p:blipFill>
        <p:spPr>
          <a:xfrm>
            <a:off x="1803006" y="4585402"/>
            <a:ext cx="342900" cy="304800"/>
          </a:xfrm>
          <a:prstGeom prst="rect">
            <a:avLst/>
          </a:prstGeom>
        </p:spPr>
      </p:pic>
      <p:pic>
        <p:nvPicPr>
          <p:cNvPr id="16" name="Graphique 15">
            <a:extLst>
              <a:ext uri="{FF2B5EF4-FFF2-40B4-BE49-F238E27FC236}">
                <a16:creationId xmlns:a16="http://schemas.microsoft.com/office/drawing/2014/main" id="{05C80E68-4DA9-9D3B-A83D-8093E88490B8}"/>
              </a:ext>
              <a:ext uri="{C183D7F6-B498-43B3-948B-1728B52AA6E4}">
                <adec:decorative xmlns:adec="http://schemas.microsoft.com/office/drawing/2017/decorative" val="1"/>
              </a:ext>
            </a:extLst>
          </p:cNvPr>
          <p:cNvPicPr>
            <a:picLocks noChangeAspect="1"/>
          </p:cNvPicPr>
          <p:nvPr>
            <p:custDataLst>
              <p:tags r:id="rId10"/>
            </p:custDataLst>
          </p:nvPr>
        </p:nvPicPr>
        <p:blipFill>
          <a:blip r:embed="rId23">
            <a:extLst>
              <a:ext uri="{96DAC541-7B7A-43D3-8B79-37D633B846F1}">
                <asvg:svgBlip xmlns:asvg="http://schemas.microsoft.com/office/drawing/2016/SVG/main" r:embed="rId24"/>
              </a:ext>
            </a:extLst>
          </a:blip>
          <a:stretch>
            <a:fillRect/>
          </a:stretch>
        </p:blipFill>
        <p:spPr>
          <a:xfrm>
            <a:off x="1575158" y="4619913"/>
            <a:ext cx="638175" cy="219075"/>
          </a:xfrm>
          <a:prstGeom prst="rect">
            <a:avLst/>
          </a:prstGeom>
        </p:spPr>
      </p:pic>
      <p:pic>
        <p:nvPicPr>
          <p:cNvPr id="17" name="Graphique 16">
            <a:extLst>
              <a:ext uri="{FF2B5EF4-FFF2-40B4-BE49-F238E27FC236}">
                <a16:creationId xmlns:a16="http://schemas.microsoft.com/office/drawing/2014/main" id="{6528F140-1D6A-6A1C-0B7F-3A2DC5BAEEB4}"/>
              </a:ext>
              <a:ext uri="{C183D7F6-B498-43B3-948B-1728B52AA6E4}">
                <adec:decorative xmlns:adec="http://schemas.microsoft.com/office/drawing/2017/decorative" val="1"/>
              </a:ext>
            </a:extLst>
          </p:cNvPr>
          <p:cNvPicPr>
            <a:picLocks noChangeAspect="1"/>
          </p:cNvPicPr>
          <p:nvPr>
            <p:custDataLst>
              <p:tags r:id="rId11"/>
            </p:custDataLst>
          </p:nvPr>
        </p:nvPicPr>
        <p:blipFill>
          <a:blip r:embed="rId25">
            <a:extLst>
              <a:ext uri="{96DAC541-7B7A-43D3-8B79-37D633B846F1}">
                <asvg:svgBlip xmlns:asvg="http://schemas.microsoft.com/office/drawing/2016/SVG/main" r:embed="rId26"/>
              </a:ext>
            </a:extLst>
          </a:blip>
          <a:stretch>
            <a:fillRect/>
          </a:stretch>
        </p:blipFill>
        <p:spPr>
          <a:xfrm rot="1778476">
            <a:off x="2241273" y="3763251"/>
            <a:ext cx="1041471" cy="1033335"/>
          </a:xfrm>
          <a:prstGeom prst="rect">
            <a:avLst/>
          </a:prstGeom>
        </p:spPr>
      </p:pic>
      <p:sp>
        <p:nvSpPr>
          <p:cNvPr id="18" name="ZoneTexte 17">
            <a:extLst>
              <a:ext uri="{FF2B5EF4-FFF2-40B4-BE49-F238E27FC236}">
                <a16:creationId xmlns:a16="http://schemas.microsoft.com/office/drawing/2014/main" id="{46EBE057-5408-7E5A-8839-FF1D0CDAE331}"/>
              </a:ext>
              <a:ext uri="{C183D7F6-B498-43B3-948B-1728B52AA6E4}">
                <adec:decorative xmlns:adec="http://schemas.microsoft.com/office/drawing/2017/decorative" val="1"/>
              </a:ext>
            </a:extLst>
          </p:cNvPr>
          <p:cNvSpPr txBox="1"/>
          <p:nvPr>
            <p:custDataLst>
              <p:tags r:id="rId12"/>
            </p:custDataLst>
          </p:nvPr>
        </p:nvSpPr>
        <p:spPr>
          <a:xfrm>
            <a:off x="2459445" y="3948837"/>
            <a:ext cx="871853" cy="415498"/>
          </a:xfrm>
          <a:prstGeom prst="rect">
            <a:avLst/>
          </a:prstGeom>
          <a:noFill/>
        </p:spPr>
        <p:txBody>
          <a:bodyPr wrap="square" rtlCol="0">
            <a:spAutoFit/>
          </a:bodyPr>
          <a:lstStyle/>
          <a:p>
            <a:r>
              <a:rPr lang="fr-FR" sz="1050" dirty="0"/>
              <a:t>Aller j’attaque ! </a:t>
            </a:r>
            <a:endParaRPr lang="fr-BE" sz="1050" dirty="0"/>
          </a:p>
        </p:txBody>
      </p:sp>
      <p:sp>
        <p:nvSpPr>
          <p:cNvPr id="20" name="ZoneTexte 19">
            <a:hlinkClick r:id="rId27"/>
            <a:extLst>
              <a:ext uri="{FF2B5EF4-FFF2-40B4-BE49-F238E27FC236}">
                <a16:creationId xmlns:a16="http://schemas.microsoft.com/office/drawing/2014/main" id="{73DFBB6D-04C9-2266-E8BF-E22351F4CE33}"/>
              </a:ext>
            </a:extLst>
          </p:cNvPr>
          <p:cNvSpPr txBox="1"/>
          <p:nvPr>
            <p:custDataLst>
              <p:tags r:id="rId13"/>
            </p:custDataLst>
          </p:nvPr>
        </p:nvSpPr>
        <p:spPr>
          <a:xfrm>
            <a:off x="11985" y="6557092"/>
            <a:ext cx="4463763" cy="261610"/>
          </a:xfrm>
          <a:prstGeom prst="rect">
            <a:avLst/>
          </a:prstGeom>
          <a:noFill/>
        </p:spPr>
        <p:txBody>
          <a:bodyPr wrap="square">
            <a:spAutoFit/>
          </a:bodyPr>
          <a:lstStyle/>
          <a:p>
            <a:r>
              <a:rPr lang="fr-BE" sz="1100" dirty="0">
                <a:hlinkClick r:id="rId27"/>
              </a:rPr>
              <a:t>Vidéo conception universelle de l’apprentissage CRISPESH</a:t>
            </a:r>
            <a:endParaRPr lang="fr-BE" sz="1100" dirty="0"/>
          </a:p>
        </p:txBody>
      </p:sp>
    </p:spTree>
    <p:extLst>
      <p:ext uri="{BB962C8B-B14F-4D97-AF65-F5344CB8AC3E}">
        <p14:creationId xmlns:p14="http://schemas.microsoft.com/office/powerpoint/2010/main" val="244920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C00C1-88A0-A1B8-1E89-C2FCEC5A339C}"/>
            </a:ext>
          </a:extLst>
        </p:cNvPr>
        <p:cNvGrpSpPr/>
        <p:nvPr/>
      </p:nvGrpSpPr>
      <p:grpSpPr>
        <a:xfrm>
          <a:off x="0" y="0"/>
          <a:ext cx="0" cy="0"/>
          <a:chOff x="0" y="0"/>
          <a:chExt cx="0" cy="0"/>
        </a:xfrm>
      </p:grpSpPr>
      <p:sp>
        <p:nvSpPr>
          <p:cNvPr id="2" name="Forme libre : forme 1">
            <a:extLst>
              <a:ext uri="{FF2B5EF4-FFF2-40B4-BE49-F238E27FC236}">
                <a16:creationId xmlns:a16="http://schemas.microsoft.com/office/drawing/2014/main" id="{2C21C47F-AAEE-CFDC-CE4A-5614D4CE3B30}"/>
              </a:ext>
            </a:extLst>
          </p:cNvPr>
          <p:cNvSpPr/>
          <p:nvPr>
            <p:custDataLst>
              <p:tags r:id="rId1"/>
            </p:custDataLst>
          </p:nvPr>
        </p:nvSpPr>
        <p:spPr>
          <a:xfrm rot="263302">
            <a:off x="-523244" y="-491678"/>
            <a:ext cx="13888081" cy="3377846"/>
          </a:xfrm>
          <a:custGeom>
            <a:avLst/>
            <a:gdLst>
              <a:gd name="connsiteX0" fmla="*/ 242255 w 13602793"/>
              <a:gd name="connsiteY0" fmla="*/ 423695 h 2626337"/>
              <a:gd name="connsiteX1" fmla="*/ 342463 w 13602793"/>
              <a:gd name="connsiteY1" fmla="*/ 2590698 h 2626337"/>
              <a:gd name="connsiteX2" fmla="*/ 3549126 w 13602793"/>
              <a:gd name="connsiteY2" fmla="*/ 1763980 h 2626337"/>
              <a:gd name="connsiteX3" fmla="*/ 5691077 w 13602793"/>
              <a:gd name="connsiteY3" fmla="*/ 1651246 h 2626337"/>
              <a:gd name="connsiteX4" fmla="*/ 9987504 w 13602793"/>
              <a:gd name="connsiteY4" fmla="*/ 2089657 h 2626337"/>
              <a:gd name="connsiteX5" fmla="*/ 12968699 w 13602793"/>
              <a:gd name="connsiteY5" fmla="*/ 962314 h 2626337"/>
              <a:gd name="connsiteX6" fmla="*/ 12492709 w 13602793"/>
              <a:gd name="connsiteY6" fmla="*/ 22862 h 2626337"/>
              <a:gd name="connsiteX7" fmla="*/ 1682748 w 13602793"/>
              <a:gd name="connsiteY7" fmla="*/ 298435 h 2626337"/>
              <a:gd name="connsiteX8" fmla="*/ 242255 w 13602793"/>
              <a:gd name="connsiteY8" fmla="*/ 423695 h 2626337"/>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4044802 w 13994993"/>
              <a:gd name="connsiteY3" fmla="*/ 1760711 h 2787646"/>
              <a:gd name="connsiteX4" fmla="*/ 6083277 w 13994993"/>
              <a:gd name="connsiteY4" fmla="*/ 1651246 h 2787646"/>
              <a:gd name="connsiteX5" fmla="*/ 10379704 w 13994993"/>
              <a:gd name="connsiteY5" fmla="*/ 2089657 h 2787646"/>
              <a:gd name="connsiteX6" fmla="*/ 13360899 w 13994993"/>
              <a:gd name="connsiteY6" fmla="*/ 962314 h 2787646"/>
              <a:gd name="connsiteX7" fmla="*/ 12884909 w 13994993"/>
              <a:gd name="connsiteY7" fmla="*/ 22862 h 2787646"/>
              <a:gd name="connsiteX8" fmla="*/ 2074948 w 13994993"/>
              <a:gd name="connsiteY8" fmla="*/ 298435 h 2787646"/>
              <a:gd name="connsiteX9" fmla="*/ 634455 w 13994993"/>
              <a:gd name="connsiteY9"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391828 w 13752366"/>
              <a:gd name="connsiteY0" fmla="*/ 423695 h 2616847"/>
              <a:gd name="connsiteX1" fmla="*/ 492036 w 13752366"/>
              <a:gd name="connsiteY1" fmla="*/ 2590698 h 2616847"/>
              <a:gd name="connsiteX2" fmla="*/ 5840650 w 13752366"/>
              <a:gd name="connsiteY2" fmla="*/ 1651246 h 2616847"/>
              <a:gd name="connsiteX3" fmla="*/ 10137077 w 13752366"/>
              <a:gd name="connsiteY3" fmla="*/ 2089657 h 2616847"/>
              <a:gd name="connsiteX4" fmla="*/ 13118272 w 13752366"/>
              <a:gd name="connsiteY4" fmla="*/ 962314 h 2616847"/>
              <a:gd name="connsiteX5" fmla="*/ 12642282 w 13752366"/>
              <a:gd name="connsiteY5" fmla="*/ 22862 h 2616847"/>
              <a:gd name="connsiteX6" fmla="*/ 1832321 w 13752366"/>
              <a:gd name="connsiteY6" fmla="*/ 298435 h 2616847"/>
              <a:gd name="connsiteX7" fmla="*/ 391828 w 13752366"/>
              <a:gd name="connsiteY7" fmla="*/ 423695 h 2616847"/>
              <a:gd name="connsiteX0" fmla="*/ 639914 w 14000452"/>
              <a:gd name="connsiteY0" fmla="*/ 423695 h 2802230"/>
              <a:gd name="connsiteX1" fmla="*/ 740122 w 14000452"/>
              <a:gd name="connsiteY1" fmla="*/ 2590698 h 2802230"/>
              <a:gd name="connsiteX2" fmla="*/ 6088736 w 14000452"/>
              <a:gd name="connsiteY2" fmla="*/ 1651246 h 2802230"/>
              <a:gd name="connsiteX3" fmla="*/ 10385163 w 14000452"/>
              <a:gd name="connsiteY3" fmla="*/ 2089657 h 2802230"/>
              <a:gd name="connsiteX4" fmla="*/ 13366358 w 14000452"/>
              <a:gd name="connsiteY4" fmla="*/ 962314 h 2802230"/>
              <a:gd name="connsiteX5" fmla="*/ 12890368 w 14000452"/>
              <a:gd name="connsiteY5" fmla="*/ 22862 h 2802230"/>
              <a:gd name="connsiteX6" fmla="*/ 2080407 w 14000452"/>
              <a:gd name="connsiteY6" fmla="*/ 298435 h 2802230"/>
              <a:gd name="connsiteX7" fmla="*/ 639914 w 14000452"/>
              <a:gd name="connsiteY7" fmla="*/ 423695 h 2802230"/>
              <a:gd name="connsiteX0" fmla="*/ 564199 w 13924737"/>
              <a:gd name="connsiteY0" fmla="*/ 423695 h 2966076"/>
              <a:gd name="connsiteX1" fmla="*/ 770424 w 13924737"/>
              <a:gd name="connsiteY1" fmla="*/ 2762976 h 2966076"/>
              <a:gd name="connsiteX2" fmla="*/ 6013021 w 13924737"/>
              <a:gd name="connsiteY2" fmla="*/ 1651246 h 2966076"/>
              <a:gd name="connsiteX3" fmla="*/ 10309448 w 13924737"/>
              <a:gd name="connsiteY3" fmla="*/ 2089657 h 2966076"/>
              <a:gd name="connsiteX4" fmla="*/ 13290643 w 13924737"/>
              <a:gd name="connsiteY4" fmla="*/ 962314 h 2966076"/>
              <a:gd name="connsiteX5" fmla="*/ 12814653 w 13924737"/>
              <a:gd name="connsiteY5" fmla="*/ 22862 h 2966076"/>
              <a:gd name="connsiteX6" fmla="*/ 2004692 w 13924737"/>
              <a:gd name="connsiteY6" fmla="*/ 298435 h 2966076"/>
              <a:gd name="connsiteX7" fmla="*/ 564199 w 13924737"/>
              <a:gd name="connsiteY7" fmla="*/ 423695 h 2966076"/>
              <a:gd name="connsiteX0" fmla="*/ 299426 w 13659964"/>
              <a:gd name="connsiteY0" fmla="*/ 423695 h 2785017"/>
              <a:gd name="connsiteX1" fmla="*/ 505651 w 13659964"/>
              <a:gd name="connsiteY1" fmla="*/ 2762976 h 2785017"/>
              <a:gd name="connsiteX2" fmla="*/ 5430195 w 13659964"/>
              <a:gd name="connsiteY2" fmla="*/ 1624742 h 2785017"/>
              <a:gd name="connsiteX3" fmla="*/ 10044675 w 13659964"/>
              <a:gd name="connsiteY3" fmla="*/ 2089657 h 2785017"/>
              <a:gd name="connsiteX4" fmla="*/ 13025870 w 13659964"/>
              <a:gd name="connsiteY4" fmla="*/ 962314 h 2785017"/>
              <a:gd name="connsiteX5" fmla="*/ 12549880 w 13659964"/>
              <a:gd name="connsiteY5" fmla="*/ 22862 h 2785017"/>
              <a:gd name="connsiteX6" fmla="*/ 1739919 w 13659964"/>
              <a:gd name="connsiteY6" fmla="*/ 298435 h 2785017"/>
              <a:gd name="connsiteX7" fmla="*/ 299426 w 13659964"/>
              <a:gd name="connsiteY7" fmla="*/ 423695 h 2785017"/>
              <a:gd name="connsiteX0" fmla="*/ 546962 w 13907500"/>
              <a:gd name="connsiteY0" fmla="*/ 423695 h 2988677"/>
              <a:gd name="connsiteX1" fmla="*/ 753187 w 13907500"/>
              <a:gd name="connsiteY1" fmla="*/ 2762976 h 2988677"/>
              <a:gd name="connsiteX2" fmla="*/ 5677731 w 13907500"/>
              <a:gd name="connsiteY2" fmla="*/ 1624742 h 2988677"/>
              <a:gd name="connsiteX3" fmla="*/ 10292211 w 13907500"/>
              <a:gd name="connsiteY3" fmla="*/ 2089657 h 2988677"/>
              <a:gd name="connsiteX4" fmla="*/ 13273406 w 13907500"/>
              <a:gd name="connsiteY4" fmla="*/ 962314 h 2988677"/>
              <a:gd name="connsiteX5" fmla="*/ 12797416 w 13907500"/>
              <a:gd name="connsiteY5" fmla="*/ 22862 h 2988677"/>
              <a:gd name="connsiteX6" fmla="*/ 1987455 w 13907500"/>
              <a:gd name="connsiteY6" fmla="*/ 298435 h 2988677"/>
              <a:gd name="connsiteX7" fmla="*/ 546962 w 13907500"/>
              <a:gd name="connsiteY7" fmla="*/ 423695 h 2988677"/>
              <a:gd name="connsiteX0" fmla="*/ 271615 w 13632153"/>
              <a:gd name="connsiteY0" fmla="*/ 423695 h 2783765"/>
              <a:gd name="connsiteX1" fmla="*/ 477840 w 13632153"/>
              <a:gd name="connsiteY1" fmla="*/ 2762976 h 2783765"/>
              <a:gd name="connsiteX2" fmla="*/ 4991566 w 13632153"/>
              <a:gd name="connsiteY2" fmla="*/ 1598237 h 2783765"/>
              <a:gd name="connsiteX3" fmla="*/ 10016864 w 13632153"/>
              <a:gd name="connsiteY3" fmla="*/ 2089657 h 2783765"/>
              <a:gd name="connsiteX4" fmla="*/ 12998059 w 13632153"/>
              <a:gd name="connsiteY4" fmla="*/ 962314 h 2783765"/>
              <a:gd name="connsiteX5" fmla="*/ 12522069 w 13632153"/>
              <a:gd name="connsiteY5" fmla="*/ 22862 h 2783765"/>
              <a:gd name="connsiteX6" fmla="*/ 1712108 w 13632153"/>
              <a:gd name="connsiteY6" fmla="*/ 298435 h 2783765"/>
              <a:gd name="connsiteX7" fmla="*/ 271615 w 13632153"/>
              <a:gd name="connsiteY7" fmla="*/ 423695 h 2783765"/>
              <a:gd name="connsiteX0" fmla="*/ 271615 w 13632153"/>
              <a:gd name="connsiteY0" fmla="*/ 423695 h 2782490"/>
              <a:gd name="connsiteX1" fmla="*/ 477840 w 13632153"/>
              <a:gd name="connsiteY1" fmla="*/ 2762976 h 2782490"/>
              <a:gd name="connsiteX2" fmla="*/ 4991566 w 13632153"/>
              <a:gd name="connsiteY2" fmla="*/ 1598237 h 2782490"/>
              <a:gd name="connsiteX3" fmla="*/ 10016864 w 13632153"/>
              <a:gd name="connsiteY3" fmla="*/ 2089657 h 2782490"/>
              <a:gd name="connsiteX4" fmla="*/ 12998059 w 13632153"/>
              <a:gd name="connsiteY4" fmla="*/ 962314 h 2782490"/>
              <a:gd name="connsiteX5" fmla="*/ 12522069 w 13632153"/>
              <a:gd name="connsiteY5" fmla="*/ 22862 h 2782490"/>
              <a:gd name="connsiteX6" fmla="*/ 1712108 w 13632153"/>
              <a:gd name="connsiteY6" fmla="*/ 298435 h 2782490"/>
              <a:gd name="connsiteX7" fmla="*/ 271615 w 13632153"/>
              <a:gd name="connsiteY7" fmla="*/ 423695 h 2782490"/>
              <a:gd name="connsiteX0" fmla="*/ 527543 w 13888081"/>
              <a:gd name="connsiteY0" fmla="*/ 423695 h 3377846"/>
              <a:gd name="connsiteX1" fmla="*/ 367757 w 13888081"/>
              <a:gd name="connsiteY1" fmla="*/ 3362583 h 3377846"/>
              <a:gd name="connsiteX2" fmla="*/ 5247494 w 13888081"/>
              <a:gd name="connsiteY2" fmla="*/ 1598237 h 3377846"/>
              <a:gd name="connsiteX3" fmla="*/ 10272792 w 13888081"/>
              <a:gd name="connsiteY3" fmla="*/ 2089657 h 3377846"/>
              <a:gd name="connsiteX4" fmla="*/ 13253987 w 13888081"/>
              <a:gd name="connsiteY4" fmla="*/ 962314 h 3377846"/>
              <a:gd name="connsiteX5" fmla="*/ 12777997 w 13888081"/>
              <a:gd name="connsiteY5" fmla="*/ 22862 h 3377846"/>
              <a:gd name="connsiteX6" fmla="*/ 1968036 w 13888081"/>
              <a:gd name="connsiteY6" fmla="*/ 298435 h 3377846"/>
              <a:gd name="connsiteX7" fmla="*/ 527543 w 13888081"/>
              <a:gd name="connsiteY7" fmla="*/ 423695 h 337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88081" h="3377846">
                <a:moveTo>
                  <a:pt x="527543" y="423695"/>
                </a:moveTo>
                <a:cubicBezTo>
                  <a:pt x="260830" y="934386"/>
                  <a:pt x="-418901" y="3166826"/>
                  <a:pt x="367757" y="3362583"/>
                </a:cubicBezTo>
                <a:cubicBezTo>
                  <a:pt x="1154415" y="3558340"/>
                  <a:pt x="3596655" y="1810391"/>
                  <a:pt x="5247494" y="1598237"/>
                </a:cubicBezTo>
                <a:cubicBezTo>
                  <a:pt x="6898333" y="1386083"/>
                  <a:pt x="8938377" y="2195644"/>
                  <a:pt x="10272792" y="2089657"/>
                </a:cubicBezTo>
                <a:cubicBezTo>
                  <a:pt x="11607207" y="1983670"/>
                  <a:pt x="12836453" y="1306780"/>
                  <a:pt x="13253987" y="962314"/>
                </a:cubicBezTo>
                <a:cubicBezTo>
                  <a:pt x="13671521" y="617848"/>
                  <a:pt x="14658989" y="133509"/>
                  <a:pt x="12777997" y="22862"/>
                </a:cubicBezTo>
                <a:cubicBezTo>
                  <a:pt x="10897005" y="-87785"/>
                  <a:pt x="4011866" y="235805"/>
                  <a:pt x="1968036" y="298435"/>
                </a:cubicBezTo>
                <a:cubicBezTo>
                  <a:pt x="-75794" y="361065"/>
                  <a:pt x="794256" y="-86996"/>
                  <a:pt x="527543" y="423695"/>
                </a:cubicBezTo>
                <a:close/>
              </a:path>
            </a:pathLst>
          </a:cu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3" name="Forme libre : forme 2">
            <a:extLst>
              <a:ext uri="{FF2B5EF4-FFF2-40B4-BE49-F238E27FC236}">
                <a16:creationId xmlns:a16="http://schemas.microsoft.com/office/drawing/2014/main" id="{D025D47D-471E-C6FC-2DE2-62AF1DD4E62D}"/>
              </a:ext>
            </a:extLst>
          </p:cNvPr>
          <p:cNvSpPr/>
          <p:nvPr>
            <p:custDataLst>
              <p:tags r:id="rId2"/>
            </p:custDataLst>
          </p:nvPr>
        </p:nvSpPr>
        <p:spPr>
          <a:xfrm>
            <a:off x="-893866" y="-469626"/>
            <a:ext cx="13701216" cy="2817304"/>
          </a:xfrm>
          <a:custGeom>
            <a:avLst/>
            <a:gdLst>
              <a:gd name="connsiteX0" fmla="*/ 242255 w 13602793"/>
              <a:gd name="connsiteY0" fmla="*/ 423695 h 2626337"/>
              <a:gd name="connsiteX1" fmla="*/ 342463 w 13602793"/>
              <a:gd name="connsiteY1" fmla="*/ 2590698 h 2626337"/>
              <a:gd name="connsiteX2" fmla="*/ 3549126 w 13602793"/>
              <a:gd name="connsiteY2" fmla="*/ 1763980 h 2626337"/>
              <a:gd name="connsiteX3" fmla="*/ 5691077 w 13602793"/>
              <a:gd name="connsiteY3" fmla="*/ 1651246 h 2626337"/>
              <a:gd name="connsiteX4" fmla="*/ 9987504 w 13602793"/>
              <a:gd name="connsiteY4" fmla="*/ 2089657 h 2626337"/>
              <a:gd name="connsiteX5" fmla="*/ 12968699 w 13602793"/>
              <a:gd name="connsiteY5" fmla="*/ 962314 h 2626337"/>
              <a:gd name="connsiteX6" fmla="*/ 12492709 w 13602793"/>
              <a:gd name="connsiteY6" fmla="*/ 22862 h 2626337"/>
              <a:gd name="connsiteX7" fmla="*/ 1682748 w 13602793"/>
              <a:gd name="connsiteY7" fmla="*/ 298435 h 2626337"/>
              <a:gd name="connsiteX8" fmla="*/ 242255 w 13602793"/>
              <a:gd name="connsiteY8" fmla="*/ 423695 h 2626337"/>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4044802 w 13994993"/>
              <a:gd name="connsiteY3" fmla="*/ 1760711 h 2787646"/>
              <a:gd name="connsiteX4" fmla="*/ 6083277 w 13994993"/>
              <a:gd name="connsiteY4" fmla="*/ 1651246 h 2787646"/>
              <a:gd name="connsiteX5" fmla="*/ 10379704 w 13994993"/>
              <a:gd name="connsiteY5" fmla="*/ 2089657 h 2787646"/>
              <a:gd name="connsiteX6" fmla="*/ 13360899 w 13994993"/>
              <a:gd name="connsiteY6" fmla="*/ 962314 h 2787646"/>
              <a:gd name="connsiteX7" fmla="*/ 12884909 w 13994993"/>
              <a:gd name="connsiteY7" fmla="*/ 22862 h 2787646"/>
              <a:gd name="connsiteX8" fmla="*/ 2074948 w 13994993"/>
              <a:gd name="connsiteY8" fmla="*/ 298435 h 2787646"/>
              <a:gd name="connsiteX9" fmla="*/ 634455 w 13994993"/>
              <a:gd name="connsiteY9"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391828 w 13752366"/>
              <a:gd name="connsiteY0" fmla="*/ 423695 h 2616847"/>
              <a:gd name="connsiteX1" fmla="*/ 492036 w 13752366"/>
              <a:gd name="connsiteY1" fmla="*/ 2590698 h 2616847"/>
              <a:gd name="connsiteX2" fmla="*/ 5840650 w 13752366"/>
              <a:gd name="connsiteY2" fmla="*/ 1651246 h 2616847"/>
              <a:gd name="connsiteX3" fmla="*/ 10137077 w 13752366"/>
              <a:gd name="connsiteY3" fmla="*/ 2089657 h 2616847"/>
              <a:gd name="connsiteX4" fmla="*/ 13118272 w 13752366"/>
              <a:gd name="connsiteY4" fmla="*/ 962314 h 2616847"/>
              <a:gd name="connsiteX5" fmla="*/ 12642282 w 13752366"/>
              <a:gd name="connsiteY5" fmla="*/ 22862 h 2616847"/>
              <a:gd name="connsiteX6" fmla="*/ 1832321 w 13752366"/>
              <a:gd name="connsiteY6" fmla="*/ 298435 h 2616847"/>
              <a:gd name="connsiteX7" fmla="*/ 391828 w 13752366"/>
              <a:gd name="connsiteY7" fmla="*/ 423695 h 2616847"/>
              <a:gd name="connsiteX0" fmla="*/ 639914 w 14000452"/>
              <a:gd name="connsiteY0" fmla="*/ 423695 h 2802230"/>
              <a:gd name="connsiteX1" fmla="*/ 740122 w 14000452"/>
              <a:gd name="connsiteY1" fmla="*/ 2590698 h 2802230"/>
              <a:gd name="connsiteX2" fmla="*/ 6088736 w 14000452"/>
              <a:gd name="connsiteY2" fmla="*/ 1651246 h 2802230"/>
              <a:gd name="connsiteX3" fmla="*/ 10385163 w 14000452"/>
              <a:gd name="connsiteY3" fmla="*/ 2089657 h 2802230"/>
              <a:gd name="connsiteX4" fmla="*/ 13366358 w 14000452"/>
              <a:gd name="connsiteY4" fmla="*/ 962314 h 2802230"/>
              <a:gd name="connsiteX5" fmla="*/ 12890368 w 14000452"/>
              <a:gd name="connsiteY5" fmla="*/ 22862 h 2802230"/>
              <a:gd name="connsiteX6" fmla="*/ 2080407 w 14000452"/>
              <a:gd name="connsiteY6" fmla="*/ 298435 h 2802230"/>
              <a:gd name="connsiteX7" fmla="*/ 639914 w 14000452"/>
              <a:gd name="connsiteY7" fmla="*/ 423695 h 2802230"/>
              <a:gd name="connsiteX0" fmla="*/ 564199 w 13924737"/>
              <a:gd name="connsiteY0" fmla="*/ 423695 h 2966076"/>
              <a:gd name="connsiteX1" fmla="*/ 770424 w 13924737"/>
              <a:gd name="connsiteY1" fmla="*/ 2762976 h 2966076"/>
              <a:gd name="connsiteX2" fmla="*/ 6013021 w 13924737"/>
              <a:gd name="connsiteY2" fmla="*/ 1651246 h 2966076"/>
              <a:gd name="connsiteX3" fmla="*/ 10309448 w 13924737"/>
              <a:gd name="connsiteY3" fmla="*/ 2089657 h 2966076"/>
              <a:gd name="connsiteX4" fmla="*/ 13290643 w 13924737"/>
              <a:gd name="connsiteY4" fmla="*/ 962314 h 2966076"/>
              <a:gd name="connsiteX5" fmla="*/ 12814653 w 13924737"/>
              <a:gd name="connsiteY5" fmla="*/ 22862 h 2966076"/>
              <a:gd name="connsiteX6" fmla="*/ 2004692 w 13924737"/>
              <a:gd name="connsiteY6" fmla="*/ 298435 h 2966076"/>
              <a:gd name="connsiteX7" fmla="*/ 564199 w 13924737"/>
              <a:gd name="connsiteY7" fmla="*/ 423695 h 2966076"/>
              <a:gd name="connsiteX0" fmla="*/ 299426 w 13659964"/>
              <a:gd name="connsiteY0" fmla="*/ 423695 h 2785017"/>
              <a:gd name="connsiteX1" fmla="*/ 505651 w 13659964"/>
              <a:gd name="connsiteY1" fmla="*/ 2762976 h 2785017"/>
              <a:gd name="connsiteX2" fmla="*/ 5430195 w 13659964"/>
              <a:gd name="connsiteY2" fmla="*/ 1624742 h 2785017"/>
              <a:gd name="connsiteX3" fmla="*/ 10044675 w 13659964"/>
              <a:gd name="connsiteY3" fmla="*/ 2089657 h 2785017"/>
              <a:gd name="connsiteX4" fmla="*/ 13025870 w 13659964"/>
              <a:gd name="connsiteY4" fmla="*/ 962314 h 2785017"/>
              <a:gd name="connsiteX5" fmla="*/ 12549880 w 13659964"/>
              <a:gd name="connsiteY5" fmla="*/ 22862 h 2785017"/>
              <a:gd name="connsiteX6" fmla="*/ 1739919 w 13659964"/>
              <a:gd name="connsiteY6" fmla="*/ 298435 h 2785017"/>
              <a:gd name="connsiteX7" fmla="*/ 299426 w 13659964"/>
              <a:gd name="connsiteY7" fmla="*/ 423695 h 2785017"/>
              <a:gd name="connsiteX0" fmla="*/ 546962 w 13907500"/>
              <a:gd name="connsiteY0" fmla="*/ 423695 h 2988677"/>
              <a:gd name="connsiteX1" fmla="*/ 753187 w 13907500"/>
              <a:gd name="connsiteY1" fmla="*/ 2762976 h 2988677"/>
              <a:gd name="connsiteX2" fmla="*/ 5677731 w 13907500"/>
              <a:gd name="connsiteY2" fmla="*/ 1624742 h 2988677"/>
              <a:gd name="connsiteX3" fmla="*/ 10292211 w 13907500"/>
              <a:gd name="connsiteY3" fmla="*/ 2089657 h 2988677"/>
              <a:gd name="connsiteX4" fmla="*/ 13273406 w 13907500"/>
              <a:gd name="connsiteY4" fmla="*/ 962314 h 2988677"/>
              <a:gd name="connsiteX5" fmla="*/ 12797416 w 13907500"/>
              <a:gd name="connsiteY5" fmla="*/ 22862 h 2988677"/>
              <a:gd name="connsiteX6" fmla="*/ 1987455 w 13907500"/>
              <a:gd name="connsiteY6" fmla="*/ 298435 h 2988677"/>
              <a:gd name="connsiteX7" fmla="*/ 546962 w 13907500"/>
              <a:gd name="connsiteY7" fmla="*/ 423695 h 2988677"/>
              <a:gd name="connsiteX0" fmla="*/ 271615 w 13632153"/>
              <a:gd name="connsiteY0" fmla="*/ 423695 h 2783765"/>
              <a:gd name="connsiteX1" fmla="*/ 477840 w 13632153"/>
              <a:gd name="connsiteY1" fmla="*/ 2762976 h 2783765"/>
              <a:gd name="connsiteX2" fmla="*/ 4991566 w 13632153"/>
              <a:gd name="connsiteY2" fmla="*/ 1598237 h 2783765"/>
              <a:gd name="connsiteX3" fmla="*/ 10016864 w 13632153"/>
              <a:gd name="connsiteY3" fmla="*/ 2089657 h 2783765"/>
              <a:gd name="connsiteX4" fmla="*/ 12998059 w 13632153"/>
              <a:gd name="connsiteY4" fmla="*/ 962314 h 2783765"/>
              <a:gd name="connsiteX5" fmla="*/ 12522069 w 13632153"/>
              <a:gd name="connsiteY5" fmla="*/ 22862 h 2783765"/>
              <a:gd name="connsiteX6" fmla="*/ 1712108 w 13632153"/>
              <a:gd name="connsiteY6" fmla="*/ 298435 h 2783765"/>
              <a:gd name="connsiteX7" fmla="*/ 271615 w 13632153"/>
              <a:gd name="connsiteY7" fmla="*/ 423695 h 2783765"/>
              <a:gd name="connsiteX0" fmla="*/ 271615 w 13632153"/>
              <a:gd name="connsiteY0" fmla="*/ 423695 h 2782490"/>
              <a:gd name="connsiteX1" fmla="*/ 477840 w 13632153"/>
              <a:gd name="connsiteY1" fmla="*/ 2762976 h 2782490"/>
              <a:gd name="connsiteX2" fmla="*/ 4991566 w 13632153"/>
              <a:gd name="connsiteY2" fmla="*/ 1598237 h 2782490"/>
              <a:gd name="connsiteX3" fmla="*/ 10016864 w 13632153"/>
              <a:gd name="connsiteY3" fmla="*/ 2089657 h 2782490"/>
              <a:gd name="connsiteX4" fmla="*/ 12998059 w 13632153"/>
              <a:gd name="connsiteY4" fmla="*/ 962314 h 2782490"/>
              <a:gd name="connsiteX5" fmla="*/ 12522069 w 13632153"/>
              <a:gd name="connsiteY5" fmla="*/ 22862 h 2782490"/>
              <a:gd name="connsiteX6" fmla="*/ 1712108 w 13632153"/>
              <a:gd name="connsiteY6" fmla="*/ 298435 h 2782490"/>
              <a:gd name="connsiteX7" fmla="*/ 271615 w 13632153"/>
              <a:gd name="connsiteY7" fmla="*/ 423695 h 2782490"/>
              <a:gd name="connsiteX0" fmla="*/ 296583 w 13657121"/>
              <a:gd name="connsiteY0" fmla="*/ 423695 h 2783765"/>
              <a:gd name="connsiteX1" fmla="*/ 463051 w 13657121"/>
              <a:gd name="connsiteY1" fmla="*/ 2762976 h 2783765"/>
              <a:gd name="connsiteX2" fmla="*/ 5016534 w 13657121"/>
              <a:gd name="connsiteY2" fmla="*/ 1598237 h 2783765"/>
              <a:gd name="connsiteX3" fmla="*/ 10041832 w 13657121"/>
              <a:gd name="connsiteY3" fmla="*/ 2089657 h 2783765"/>
              <a:gd name="connsiteX4" fmla="*/ 13023027 w 13657121"/>
              <a:gd name="connsiteY4" fmla="*/ 962314 h 2783765"/>
              <a:gd name="connsiteX5" fmla="*/ 12547037 w 13657121"/>
              <a:gd name="connsiteY5" fmla="*/ 22862 h 2783765"/>
              <a:gd name="connsiteX6" fmla="*/ 1737076 w 13657121"/>
              <a:gd name="connsiteY6" fmla="*/ 298435 h 2783765"/>
              <a:gd name="connsiteX7" fmla="*/ 296583 w 13657121"/>
              <a:gd name="connsiteY7" fmla="*/ 423695 h 2783765"/>
              <a:gd name="connsiteX0" fmla="*/ 340678 w 13701216"/>
              <a:gd name="connsiteY0" fmla="*/ 423695 h 2817304"/>
              <a:gd name="connsiteX1" fmla="*/ 507146 w 13701216"/>
              <a:gd name="connsiteY1" fmla="*/ 2762976 h 2817304"/>
              <a:gd name="connsiteX2" fmla="*/ 5060629 w 13701216"/>
              <a:gd name="connsiteY2" fmla="*/ 1598237 h 2817304"/>
              <a:gd name="connsiteX3" fmla="*/ 10085927 w 13701216"/>
              <a:gd name="connsiteY3" fmla="*/ 2089657 h 2817304"/>
              <a:gd name="connsiteX4" fmla="*/ 13067122 w 13701216"/>
              <a:gd name="connsiteY4" fmla="*/ 962314 h 2817304"/>
              <a:gd name="connsiteX5" fmla="*/ 12591132 w 13701216"/>
              <a:gd name="connsiteY5" fmla="*/ 22862 h 2817304"/>
              <a:gd name="connsiteX6" fmla="*/ 1781171 w 13701216"/>
              <a:gd name="connsiteY6" fmla="*/ 298435 h 2817304"/>
              <a:gd name="connsiteX7" fmla="*/ 340678 w 13701216"/>
              <a:gd name="connsiteY7" fmla="*/ 423695 h 281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01216" h="2817304">
                <a:moveTo>
                  <a:pt x="340678" y="423695"/>
                </a:moveTo>
                <a:cubicBezTo>
                  <a:pt x="128341" y="834452"/>
                  <a:pt x="-385530" y="3203323"/>
                  <a:pt x="507146" y="2762976"/>
                </a:cubicBezTo>
                <a:cubicBezTo>
                  <a:pt x="1399822" y="2322629"/>
                  <a:pt x="3464166" y="1710457"/>
                  <a:pt x="5060629" y="1598237"/>
                </a:cubicBezTo>
                <a:cubicBezTo>
                  <a:pt x="6657092" y="1486017"/>
                  <a:pt x="8751512" y="2195644"/>
                  <a:pt x="10085927" y="2089657"/>
                </a:cubicBezTo>
                <a:cubicBezTo>
                  <a:pt x="11420342" y="1983670"/>
                  <a:pt x="12649588" y="1306780"/>
                  <a:pt x="13067122" y="962314"/>
                </a:cubicBezTo>
                <a:cubicBezTo>
                  <a:pt x="13484656" y="617848"/>
                  <a:pt x="14472124" y="133509"/>
                  <a:pt x="12591132" y="22862"/>
                </a:cubicBezTo>
                <a:cubicBezTo>
                  <a:pt x="10710140" y="-87785"/>
                  <a:pt x="3825001" y="235805"/>
                  <a:pt x="1781171" y="298435"/>
                </a:cubicBezTo>
                <a:cubicBezTo>
                  <a:pt x="-262659" y="361065"/>
                  <a:pt x="553015" y="12938"/>
                  <a:pt x="340678" y="423695"/>
                </a:cubicBezTo>
                <a:close/>
              </a:path>
            </a:pathLst>
          </a:cu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4" name="Titre 3">
            <a:extLst>
              <a:ext uri="{FF2B5EF4-FFF2-40B4-BE49-F238E27FC236}">
                <a16:creationId xmlns:a16="http://schemas.microsoft.com/office/drawing/2014/main" id="{740EB31C-2714-6F69-B41B-7D581D3DD772}"/>
              </a:ext>
            </a:extLst>
          </p:cNvPr>
          <p:cNvSpPr>
            <a:spLocks noGrp="1"/>
          </p:cNvSpPr>
          <p:nvPr>
            <p:ph type="title"/>
            <p:custDataLst>
              <p:tags r:id="rId3"/>
            </p:custDataLst>
          </p:nvPr>
        </p:nvSpPr>
        <p:spPr>
          <a:xfrm>
            <a:off x="419746" y="-52866"/>
            <a:ext cx="10515600" cy="1325563"/>
          </a:xfrm>
        </p:spPr>
        <p:txBody>
          <a:bodyPr>
            <a:normAutofit/>
          </a:bodyPr>
          <a:lstStyle/>
          <a:p>
            <a:r>
              <a:rPr lang="fr-FR" sz="2400" dirty="0">
                <a:solidFill>
                  <a:schemeClr val="bg1"/>
                </a:solidFill>
                <a:latin typeface="Raleway" pitchFamily="2" charset="0"/>
              </a:rPr>
              <a:t>Idée reçue n°4 : « l ’accessible numérique ne bénéficie qu’à une minorité d’apprenants » </a:t>
            </a:r>
            <a:endParaRPr lang="fr-BE" sz="2400" dirty="0">
              <a:solidFill>
                <a:schemeClr val="bg1"/>
              </a:solidFill>
              <a:latin typeface="Raleway" pitchFamily="2" charset="0"/>
            </a:endParaRPr>
          </a:p>
        </p:txBody>
      </p:sp>
      <p:sp>
        <p:nvSpPr>
          <p:cNvPr id="5" name="ZoneTexte 4">
            <a:extLst>
              <a:ext uri="{FF2B5EF4-FFF2-40B4-BE49-F238E27FC236}">
                <a16:creationId xmlns:a16="http://schemas.microsoft.com/office/drawing/2014/main" id="{10AC51D5-61A9-595B-91F0-476B7C953ADC}"/>
              </a:ext>
            </a:extLst>
          </p:cNvPr>
          <p:cNvSpPr txBox="1"/>
          <p:nvPr>
            <p:custDataLst>
              <p:tags r:id="rId4"/>
            </p:custDataLst>
          </p:nvPr>
        </p:nvSpPr>
        <p:spPr>
          <a:xfrm>
            <a:off x="638827" y="2720495"/>
            <a:ext cx="2041743" cy="1661993"/>
          </a:xfrm>
          <a:prstGeom prst="rect">
            <a:avLst/>
          </a:prstGeom>
          <a:noFill/>
        </p:spPr>
        <p:txBody>
          <a:bodyPr wrap="square" rtlCol="0">
            <a:spAutoFit/>
          </a:bodyPr>
          <a:lstStyle/>
          <a:p>
            <a:r>
              <a:rPr lang="fr-FR" sz="2400" b="1" dirty="0"/>
              <a:t>Exemple 1 </a:t>
            </a:r>
            <a:r>
              <a:rPr lang="fr-FR" dirty="0"/>
              <a:t>: </a:t>
            </a:r>
          </a:p>
          <a:p>
            <a:endParaRPr lang="fr-FR" dirty="0"/>
          </a:p>
          <a:p>
            <a:r>
              <a:rPr lang="fr-FR" sz="2000" dirty="0">
                <a:sym typeface="Wingdings" panose="05000000000000000000" pitchFamily="2" charset="2"/>
              </a:rPr>
              <a:t> </a:t>
            </a:r>
            <a:r>
              <a:rPr lang="fr-FR" sz="2000" dirty="0"/>
              <a:t>Améliorer le contraste des couleurs</a:t>
            </a:r>
            <a:endParaRPr lang="fr-BE" sz="2000" dirty="0"/>
          </a:p>
        </p:txBody>
      </p:sp>
      <p:sp>
        <p:nvSpPr>
          <p:cNvPr id="6" name="ZoneTexte 5">
            <a:extLst>
              <a:ext uri="{FF2B5EF4-FFF2-40B4-BE49-F238E27FC236}">
                <a16:creationId xmlns:a16="http://schemas.microsoft.com/office/drawing/2014/main" id="{4BB773A3-CE3C-3563-5315-00C7F5792087}"/>
              </a:ext>
            </a:extLst>
          </p:cNvPr>
          <p:cNvSpPr txBox="1"/>
          <p:nvPr>
            <p:custDataLst>
              <p:tags r:id="rId5"/>
            </p:custDataLst>
          </p:nvPr>
        </p:nvSpPr>
        <p:spPr>
          <a:xfrm>
            <a:off x="3941522" y="3897302"/>
            <a:ext cx="1156279" cy="369332"/>
          </a:xfrm>
          <a:prstGeom prst="rect">
            <a:avLst/>
          </a:prstGeom>
          <a:noFill/>
        </p:spPr>
        <p:txBody>
          <a:bodyPr wrap="none" rtlCol="0">
            <a:spAutoFit/>
          </a:bodyPr>
          <a:lstStyle/>
          <a:p>
            <a:r>
              <a:rPr lang="fr-FR"/>
              <a:t>Daltonien</a:t>
            </a:r>
            <a:endParaRPr lang="fr-BE"/>
          </a:p>
        </p:txBody>
      </p:sp>
      <p:sp>
        <p:nvSpPr>
          <p:cNvPr id="7" name="ZoneTexte 6">
            <a:extLst>
              <a:ext uri="{FF2B5EF4-FFF2-40B4-BE49-F238E27FC236}">
                <a16:creationId xmlns:a16="http://schemas.microsoft.com/office/drawing/2014/main" id="{D643C859-5F4E-8175-B2A0-8B40B5248602}"/>
              </a:ext>
            </a:extLst>
          </p:cNvPr>
          <p:cNvSpPr txBox="1"/>
          <p:nvPr>
            <p:custDataLst>
              <p:tags r:id="rId6"/>
            </p:custDataLst>
          </p:nvPr>
        </p:nvSpPr>
        <p:spPr>
          <a:xfrm>
            <a:off x="5811039" y="3884146"/>
            <a:ext cx="1701688" cy="923330"/>
          </a:xfrm>
          <a:prstGeom prst="rect">
            <a:avLst/>
          </a:prstGeom>
          <a:noFill/>
        </p:spPr>
        <p:txBody>
          <a:bodyPr wrap="square" rtlCol="0">
            <a:spAutoFit/>
          </a:bodyPr>
          <a:lstStyle/>
          <a:p>
            <a:r>
              <a:rPr lang="fr-FR"/>
              <a:t>Déficience visuelle liée à l’âge</a:t>
            </a:r>
            <a:endParaRPr lang="fr-BE"/>
          </a:p>
        </p:txBody>
      </p:sp>
      <p:sp>
        <p:nvSpPr>
          <p:cNvPr id="8" name="ZoneTexte 7">
            <a:extLst>
              <a:ext uri="{FF2B5EF4-FFF2-40B4-BE49-F238E27FC236}">
                <a16:creationId xmlns:a16="http://schemas.microsoft.com/office/drawing/2014/main" id="{B1B455DC-83DF-43ED-D5DD-3139DD246707}"/>
              </a:ext>
            </a:extLst>
          </p:cNvPr>
          <p:cNvSpPr txBox="1"/>
          <p:nvPr>
            <p:custDataLst>
              <p:tags r:id="rId7"/>
            </p:custDataLst>
          </p:nvPr>
        </p:nvSpPr>
        <p:spPr>
          <a:xfrm>
            <a:off x="8030784" y="3905609"/>
            <a:ext cx="1642385" cy="923330"/>
          </a:xfrm>
          <a:prstGeom prst="rect">
            <a:avLst/>
          </a:prstGeom>
          <a:noFill/>
        </p:spPr>
        <p:txBody>
          <a:bodyPr wrap="square" rtlCol="0">
            <a:spAutoFit/>
          </a:bodyPr>
          <a:lstStyle/>
          <a:p>
            <a:r>
              <a:rPr lang="fr-FR"/>
              <a:t>Déficience visuelle de naissance</a:t>
            </a:r>
            <a:endParaRPr lang="fr-BE"/>
          </a:p>
        </p:txBody>
      </p:sp>
      <p:sp>
        <p:nvSpPr>
          <p:cNvPr id="9" name="ZoneTexte 8">
            <a:extLst>
              <a:ext uri="{FF2B5EF4-FFF2-40B4-BE49-F238E27FC236}">
                <a16:creationId xmlns:a16="http://schemas.microsoft.com/office/drawing/2014/main" id="{8E8C0095-1AFF-528C-85FA-0317339067EB}"/>
              </a:ext>
            </a:extLst>
          </p:cNvPr>
          <p:cNvSpPr txBox="1"/>
          <p:nvPr>
            <p:custDataLst>
              <p:tags r:id="rId8"/>
            </p:custDataLst>
          </p:nvPr>
        </p:nvSpPr>
        <p:spPr>
          <a:xfrm>
            <a:off x="10060487" y="3905609"/>
            <a:ext cx="1642385" cy="1200329"/>
          </a:xfrm>
          <a:prstGeom prst="rect">
            <a:avLst/>
          </a:prstGeom>
          <a:noFill/>
        </p:spPr>
        <p:txBody>
          <a:bodyPr wrap="square" rtlCol="0">
            <a:spAutoFit/>
          </a:bodyPr>
          <a:lstStyle/>
          <a:p>
            <a:r>
              <a:rPr lang="fr-FR"/>
              <a:t>Imprime en noir et blanc ses supports de cours </a:t>
            </a:r>
            <a:endParaRPr lang="fr-BE"/>
          </a:p>
        </p:txBody>
      </p:sp>
      <p:sp>
        <p:nvSpPr>
          <p:cNvPr id="10" name="ZoneTexte 9">
            <a:extLst>
              <a:ext uri="{FF2B5EF4-FFF2-40B4-BE49-F238E27FC236}">
                <a16:creationId xmlns:a16="http://schemas.microsoft.com/office/drawing/2014/main" id="{1E9FFBC0-85F5-27B3-3328-DD8F058A6C7F}"/>
              </a:ext>
            </a:extLst>
          </p:cNvPr>
          <p:cNvSpPr txBox="1"/>
          <p:nvPr>
            <p:custDataLst>
              <p:tags r:id="rId9"/>
            </p:custDataLst>
          </p:nvPr>
        </p:nvSpPr>
        <p:spPr>
          <a:xfrm>
            <a:off x="5051388" y="5402357"/>
            <a:ext cx="2040113" cy="1200329"/>
          </a:xfrm>
          <a:prstGeom prst="rect">
            <a:avLst/>
          </a:prstGeom>
          <a:noFill/>
        </p:spPr>
        <p:txBody>
          <a:bodyPr wrap="square" rtlCol="0">
            <a:spAutoFit/>
          </a:bodyPr>
          <a:lstStyle/>
          <a:p>
            <a:r>
              <a:rPr lang="fr-FR" dirty="0"/>
              <a:t>Etudie sur tablette dans environnements très lumineux</a:t>
            </a:r>
            <a:endParaRPr lang="fr-BE" dirty="0"/>
          </a:p>
        </p:txBody>
      </p:sp>
      <p:sp>
        <p:nvSpPr>
          <p:cNvPr id="11" name="ZoneTexte 10">
            <a:extLst>
              <a:ext uri="{FF2B5EF4-FFF2-40B4-BE49-F238E27FC236}">
                <a16:creationId xmlns:a16="http://schemas.microsoft.com/office/drawing/2014/main" id="{A2AB71A7-757F-3414-851F-629D222A4C17}"/>
              </a:ext>
            </a:extLst>
          </p:cNvPr>
          <p:cNvSpPr txBox="1"/>
          <p:nvPr>
            <p:custDataLst>
              <p:tags r:id="rId10"/>
            </p:custDataLst>
          </p:nvPr>
        </p:nvSpPr>
        <p:spPr>
          <a:xfrm>
            <a:off x="8986941" y="5559164"/>
            <a:ext cx="2574582" cy="923330"/>
          </a:xfrm>
          <a:prstGeom prst="rect">
            <a:avLst/>
          </a:prstGeom>
          <a:noFill/>
        </p:spPr>
        <p:txBody>
          <a:bodyPr wrap="square" rtlCol="0">
            <a:spAutoFit/>
          </a:bodyPr>
          <a:lstStyle/>
          <a:p>
            <a:r>
              <a:rPr lang="fr-FR"/>
              <a:t>Utilise un appareil dont la luminosité de l’écran est déplorable</a:t>
            </a:r>
            <a:endParaRPr lang="fr-BE"/>
          </a:p>
        </p:txBody>
      </p:sp>
      <p:pic>
        <p:nvPicPr>
          <p:cNvPr id="12" name="Graphique 11" descr="Personne portant un pull">
            <a:extLst>
              <a:ext uri="{FF2B5EF4-FFF2-40B4-BE49-F238E27FC236}">
                <a16:creationId xmlns:a16="http://schemas.microsoft.com/office/drawing/2014/main" id="{755C5EAA-FAEB-E9FF-CDA6-6B2C2939B633}"/>
              </a:ext>
            </a:extLst>
          </p:cNvPr>
          <p:cNvPicPr>
            <a:picLocks noChangeAspect="1"/>
          </p:cNvPicPr>
          <p:nvPr>
            <p:custDataLst>
              <p:tags r:id="rId11"/>
            </p:custDataLst>
          </p:nvPr>
        </p:nvPicPr>
        <p:blipFill>
          <a:blip r:embed="rId35">
            <a:extLst>
              <a:ext uri="{96DAC541-7B7A-43D3-8B79-37D633B846F1}">
                <asvg:svgBlip xmlns:asvg="http://schemas.microsoft.com/office/drawing/2016/SVG/main" r:embed="rId36"/>
              </a:ext>
            </a:extLst>
          </a:blip>
          <a:stretch>
            <a:fillRect/>
          </a:stretch>
        </p:blipFill>
        <p:spPr>
          <a:xfrm>
            <a:off x="3895188" y="2050137"/>
            <a:ext cx="1276350" cy="1819275"/>
          </a:xfrm>
          <a:prstGeom prst="rect">
            <a:avLst/>
          </a:prstGeom>
        </p:spPr>
      </p:pic>
      <p:pic>
        <p:nvPicPr>
          <p:cNvPr id="13" name="Graphique 12" descr="Femme âgée portant une chemise foudroyante">
            <a:extLst>
              <a:ext uri="{FF2B5EF4-FFF2-40B4-BE49-F238E27FC236}">
                <a16:creationId xmlns:a16="http://schemas.microsoft.com/office/drawing/2014/main" id="{F948F136-08E9-2D4F-9071-BA91824051A7}"/>
              </a:ext>
            </a:extLst>
          </p:cNvPr>
          <p:cNvPicPr>
            <a:picLocks noChangeAspect="1"/>
          </p:cNvPicPr>
          <p:nvPr>
            <p:custDataLst>
              <p:tags r:id="rId12"/>
            </p:custDataLst>
          </p:nvPr>
        </p:nvPicPr>
        <p:blipFill>
          <a:blip r:embed="rId37">
            <a:extLst>
              <a:ext uri="{96DAC541-7B7A-43D3-8B79-37D633B846F1}">
                <asvg:svgBlip xmlns:asvg="http://schemas.microsoft.com/office/drawing/2016/SVG/main" r:embed="rId38"/>
              </a:ext>
            </a:extLst>
          </a:blip>
          <a:stretch>
            <a:fillRect/>
          </a:stretch>
        </p:blipFill>
        <p:spPr>
          <a:xfrm>
            <a:off x="3845345" y="4858802"/>
            <a:ext cx="1181100" cy="1819275"/>
          </a:xfrm>
          <a:prstGeom prst="rect">
            <a:avLst/>
          </a:prstGeom>
        </p:spPr>
      </p:pic>
      <p:pic>
        <p:nvPicPr>
          <p:cNvPr id="14" name="Graphique 13" descr="Homme portant un polo">
            <a:extLst>
              <a:ext uri="{FF2B5EF4-FFF2-40B4-BE49-F238E27FC236}">
                <a16:creationId xmlns:a16="http://schemas.microsoft.com/office/drawing/2014/main" id="{EF7EB3AE-6F97-3BFF-0888-1E406FD3CB0C}"/>
              </a:ext>
            </a:extLst>
          </p:cNvPr>
          <p:cNvPicPr>
            <a:picLocks noChangeAspect="1"/>
          </p:cNvPicPr>
          <p:nvPr>
            <p:custDataLst>
              <p:tags r:id="rId13"/>
            </p:custDataLst>
          </p:nvPr>
        </p:nvPicPr>
        <p:blipFill>
          <a:blip r:embed="rId39">
            <a:extLst>
              <a:ext uri="{96DAC541-7B7A-43D3-8B79-37D633B846F1}">
                <asvg:svgBlip xmlns:asvg="http://schemas.microsoft.com/office/drawing/2016/SVG/main" r:embed="rId40"/>
              </a:ext>
            </a:extLst>
          </a:blip>
          <a:stretch>
            <a:fillRect/>
          </a:stretch>
        </p:blipFill>
        <p:spPr>
          <a:xfrm>
            <a:off x="5810741" y="2593062"/>
            <a:ext cx="1314450" cy="1276350"/>
          </a:xfrm>
          <a:prstGeom prst="rect">
            <a:avLst/>
          </a:prstGeom>
        </p:spPr>
      </p:pic>
      <p:pic>
        <p:nvPicPr>
          <p:cNvPr id="15" name="Graphique 14" descr="Homme âgé avec favoris">
            <a:extLst>
              <a:ext uri="{FF2B5EF4-FFF2-40B4-BE49-F238E27FC236}">
                <a16:creationId xmlns:a16="http://schemas.microsoft.com/office/drawing/2014/main" id="{C50455F8-66E1-A422-95A0-B1C70700BAE9}"/>
              </a:ext>
            </a:extLst>
          </p:cNvPr>
          <p:cNvPicPr>
            <a:picLocks noChangeAspect="1"/>
          </p:cNvPicPr>
          <p:nvPr>
            <p:custDataLst>
              <p:tags r:id="rId14"/>
            </p:custDataLst>
          </p:nvPr>
        </p:nvPicPr>
        <p:blipFill>
          <a:blip r:embed="rId41">
            <a:extLst>
              <a:ext uri="{96DAC541-7B7A-43D3-8B79-37D633B846F1}">
                <asvg:svgBlip xmlns:asvg="http://schemas.microsoft.com/office/drawing/2016/SVG/main" r:embed="rId42"/>
              </a:ext>
            </a:extLst>
          </a:blip>
          <a:stretch>
            <a:fillRect/>
          </a:stretch>
        </p:blipFill>
        <p:spPr>
          <a:xfrm>
            <a:off x="6224741" y="2104491"/>
            <a:ext cx="685800" cy="685800"/>
          </a:xfrm>
          <a:prstGeom prst="rect">
            <a:avLst/>
          </a:prstGeom>
        </p:spPr>
      </p:pic>
      <p:pic>
        <p:nvPicPr>
          <p:cNvPr id="16" name="Graphique 15" descr="Visage d’un homme âgé">
            <a:extLst>
              <a:ext uri="{FF2B5EF4-FFF2-40B4-BE49-F238E27FC236}">
                <a16:creationId xmlns:a16="http://schemas.microsoft.com/office/drawing/2014/main" id="{8C1B106E-8409-C701-A7BB-8BE8BCC25D70}"/>
              </a:ext>
            </a:extLst>
          </p:cNvPr>
          <p:cNvPicPr>
            <a:picLocks noChangeAspect="1"/>
          </p:cNvPicPr>
          <p:nvPr>
            <p:custDataLst>
              <p:tags r:id="rId15"/>
            </p:custDataLst>
          </p:nvPr>
        </p:nvPicPr>
        <p:blipFill>
          <a:blip r:embed="rId43">
            <a:extLst>
              <a:ext uri="{96DAC541-7B7A-43D3-8B79-37D633B846F1}">
                <asvg:svgBlip xmlns:asvg="http://schemas.microsoft.com/office/drawing/2016/SVG/main" r:embed="rId44"/>
              </a:ext>
            </a:extLst>
          </a:blip>
          <a:stretch>
            <a:fillRect/>
          </a:stretch>
        </p:blipFill>
        <p:spPr>
          <a:xfrm>
            <a:off x="6546379" y="2360544"/>
            <a:ext cx="314325" cy="304800"/>
          </a:xfrm>
          <a:prstGeom prst="rect">
            <a:avLst/>
          </a:prstGeom>
        </p:spPr>
      </p:pic>
      <p:pic>
        <p:nvPicPr>
          <p:cNvPr id="17" name="Graphique 16" descr="Petites lunettes rondes">
            <a:extLst>
              <a:ext uri="{FF2B5EF4-FFF2-40B4-BE49-F238E27FC236}">
                <a16:creationId xmlns:a16="http://schemas.microsoft.com/office/drawing/2014/main" id="{40D4B733-3945-1D23-4E13-79CCAD3E215A}"/>
              </a:ext>
            </a:extLst>
          </p:cNvPr>
          <p:cNvPicPr>
            <a:picLocks noChangeAspect="1"/>
          </p:cNvPicPr>
          <p:nvPr>
            <p:custDataLst>
              <p:tags r:id="rId16"/>
            </p:custDataLst>
          </p:nvPr>
        </p:nvPicPr>
        <p:blipFill>
          <a:blip r:embed="rId45">
            <a:extLst>
              <a:ext uri="{96DAC541-7B7A-43D3-8B79-37D633B846F1}">
                <asvg:svgBlip xmlns:asvg="http://schemas.microsoft.com/office/drawing/2016/SVG/main" r:embed="rId46"/>
              </a:ext>
            </a:extLst>
          </a:blip>
          <a:stretch>
            <a:fillRect/>
          </a:stretch>
        </p:blipFill>
        <p:spPr>
          <a:xfrm>
            <a:off x="6327116" y="2351357"/>
            <a:ext cx="600075" cy="209550"/>
          </a:xfrm>
          <a:prstGeom prst="rect">
            <a:avLst/>
          </a:prstGeom>
        </p:spPr>
      </p:pic>
      <p:pic>
        <p:nvPicPr>
          <p:cNvPr id="18" name="Graphique 17" descr="Homme portant un dossier">
            <a:extLst>
              <a:ext uri="{FF2B5EF4-FFF2-40B4-BE49-F238E27FC236}">
                <a16:creationId xmlns:a16="http://schemas.microsoft.com/office/drawing/2014/main" id="{6C42A67D-EE7C-865B-5486-ABBD2D9E2340}"/>
              </a:ext>
            </a:extLst>
          </p:cNvPr>
          <p:cNvPicPr>
            <a:picLocks noChangeAspect="1"/>
          </p:cNvPicPr>
          <p:nvPr>
            <p:custDataLst>
              <p:tags r:id="rId17"/>
            </p:custDataLst>
          </p:nvPr>
        </p:nvPicPr>
        <p:blipFill>
          <a:blip r:embed="rId47">
            <a:extLst>
              <a:ext uri="{96DAC541-7B7A-43D3-8B79-37D633B846F1}">
                <asvg:svgBlip xmlns:asvg="http://schemas.microsoft.com/office/drawing/2016/SVG/main" r:embed="rId48"/>
              </a:ext>
            </a:extLst>
          </a:blip>
          <a:stretch>
            <a:fillRect/>
          </a:stretch>
        </p:blipFill>
        <p:spPr>
          <a:xfrm>
            <a:off x="9963150" y="2672859"/>
            <a:ext cx="1390650" cy="1200150"/>
          </a:xfrm>
          <a:prstGeom prst="rect">
            <a:avLst/>
          </a:prstGeom>
        </p:spPr>
      </p:pic>
      <p:pic>
        <p:nvPicPr>
          <p:cNvPr id="19" name="Graphique 18" descr="Un homme aux cheveux ondulés">
            <a:extLst>
              <a:ext uri="{FF2B5EF4-FFF2-40B4-BE49-F238E27FC236}">
                <a16:creationId xmlns:a16="http://schemas.microsoft.com/office/drawing/2014/main" id="{53CBD910-2D16-1F25-E159-CDC5D797C7A3}"/>
              </a:ext>
            </a:extLst>
          </p:cNvPr>
          <p:cNvPicPr>
            <a:picLocks noChangeAspect="1"/>
          </p:cNvPicPr>
          <p:nvPr>
            <p:custDataLst>
              <p:tags r:id="rId18"/>
            </p:custDataLst>
          </p:nvPr>
        </p:nvPicPr>
        <p:blipFill>
          <a:blip r:embed="rId49">
            <a:extLst>
              <a:ext uri="{96DAC541-7B7A-43D3-8B79-37D633B846F1}">
                <asvg:svgBlip xmlns:asvg="http://schemas.microsoft.com/office/drawing/2016/SVG/main" r:embed="rId50"/>
              </a:ext>
            </a:extLst>
          </a:blip>
          <a:stretch>
            <a:fillRect/>
          </a:stretch>
        </p:blipFill>
        <p:spPr>
          <a:xfrm>
            <a:off x="10364439" y="2055150"/>
            <a:ext cx="638175" cy="819150"/>
          </a:xfrm>
          <a:prstGeom prst="rect">
            <a:avLst/>
          </a:prstGeom>
        </p:spPr>
      </p:pic>
      <p:pic>
        <p:nvPicPr>
          <p:cNvPr id="20" name="Graphique 19" descr="Un visage souriant">
            <a:extLst>
              <a:ext uri="{FF2B5EF4-FFF2-40B4-BE49-F238E27FC236}">
                <a16:creationId xmlns:a16="http://schemas.microsoft.com/office/drawing/2014/main" id="{5CC9E2BC-5866-ED95-C93E-EF98010E00E4}"/>
              </a:ext>
            </a:extLst>
          </p:cNvPr>
          <p:cNvPicPr>
            <a:picLocks noChangeAspect="1"/>
          </p:cNvPicPr>
          <p:nvPr>
            <p:custDataLst>
              <p:tags r:id="rId19"/>
            </p:custDataLst>
          </p:nvPr>
        </p:nvPicPr>
        <p:blipFill>
          <a:blip r:embed="rId51">
            <a:extLst>
              <a:ext uri="{96DAC541-7B7A-43D3-8B79-37D633B846F1}">
                <asvg:svgBlip xmlns:asvg="http://schemas.microsoft.com/office/drawing/2016/SVG/main" r:embed="rId52"/>
              </a:ext>
            </a:extLst>
          </a:blip>
          <a:stretch>
            <a:fillRect/>
          </a:stretch>
        </p:blipFill>
        <p:spPr>
          <a:xfrm>
            <a:off x="10590122" y="2394393"/>
            <a:ext cx="304800" cy="314325"/>
          </a:xfrm>
          <a:prstGeom prst="rect">
            <a:avLst/>
          </a:prstGeom>
        </p:spPr>
      </p:pic>
      <p:pic>
        <p:nvPicPr>
          <p:cNvPr id="21" name="Graphique 20" descr="Personne portant des rayures">
            <a:extLst>
              <a:ext uri="{FF2B5EF4-FFF2-40B4-BE49-F238E27FC236}">
                <a16:creationId xmlns:a16="http://schemas.microsoft.com/office/drawing/2014/main" id="{2C4B7F45-7F54-82E1-9E23-E784AD380C35}"/>
              </a:ext>
            </a:extLst>
          </p:cNvPr>
          <p:cNvPicPr>
            <a:picLocks noChangeAspect="1"/>
          </p:cNvPicPr>
          <p:nvPr>
            <p:custDataLst>
              <p:tags r:id="rId20"/>
            </p:custDataLst>
          </p:nvPr>
        </p:nvPicPr>
        <p:blipFill>
          <a:blip r:embed="rId53">
            <a:extLst>
              <a:ext uri="{96DAC541-7B7A-43D3-8B79-37D633B846F1}">
                <asvg:svgBlip xmlns:asvg="http://schemas.microsoft.com/office/drawing/2016/SVG/main" r:embed="rId54"/>
              </a:ext>
            </a:extLst>
          </a:blip>
          <a:stretch>
            <a:fillRect/>
          </a:stretch>
        </p:blipFill>
        <p:spPr>
          <a:xfrm>
            <a:off x="7937378" y="2057945"/>
            <a:ext cx="1209675" cy="1847850"/>
          </a:xfrm>
          <a:prstGeom prst="rect">
            <a:avLst/>
          </a:prstGeom>
        </p:spPr>
      </p:pic>
      <p:pic>
        <p:nvPicPr>
          <p:cNvPr id="22" name="Graphique 21" descr="Garçon tenant un téléphone">
            <a:extLst>
              <a:ext uri="{FF2B5EF4-FFF2-40B4-BE49-F238E27FC236}">
                <a16:creationId xmlns:a16="http://schemas.microsoft.com/office/drawing/2014/main" id="{F78C5C73-D824-443B-0DFA-42EC58874850}"/>
              </a:ext>
            </a:extLst>
          </p:cNvPr>
          <p:cNvPicPr>
            <a:picLocks noChangeAspect="1"/>
          </p:cNvPicPr>
          <p:nvPr>
            <p:custDataLst>
              <p:tags r:id="rId21"/>
            </p:custDataLst>
          </p:nvPr>
        </p:nvPicPr>
        <p:blipFill>
          <a:blip r:embed="rId55">
            <a:extLst>
              <a:ext uri="{96DAC541-7B7A-43D3-8B79-37D633B846F1}">
                <asvg:svgBlip xmlns:asvg="http://schemas.microsoft.com/office/drawing/2016/SVG/main" r:embed="rId56"/>
              </a:ext>
            </a:extLst>
          </a:blip>
          <a:stretch>
            <a:fillRect/>
          </a:stretch>
        </p:blipFill>
        <p:spPr>
          <a:xfrm>
            <a:off x="7385357" y="5584445"/>
            <a:ext cx="1276350" cy="1266825"/>
          </a:xfrm>
          <a:prstGeom prst="rect">
            <a:avLst/>
          </a:prstGeom>
        </p:spPr>
      </p:pic>
      <p:pic>
        <p:nvPicPr>
          <p:cNvPr id="23" name="Graphique 22" descr="Femme portant un ruban">
            <a:extLst>
              <a:ext uri="{FF2B5EF4-FFF2-40B4-BE49-F238E27FC236}">
                <a16:creationId xmlns:a16="http://schemas.microsoft.com/office/drawing/2014/main" id="{091A999E-45F0-25E5-E6D7-D7D09C009886}"/>
              </a:ext>
            </a:extLst>
          </p:cNvPr>
          <p:cNvPicPr>
            <a:picLocks noChangeAspect="1"/>
          </p:cNvPicPr>
          <p:nvPr>
            <p:custDataLst>
              <p:tags r:id="rId22"/>
            </p:custDataLst>
          </p:nvPr>
        </p:nvPicPr>
        <p:blipFill>
          <a:blip r:embed="rId57">
            <a:extLst>
              <a:ext uri="{96DAC541-7B7A-43D3-8B79-37D633B846F1}">
                <asvg:svgBlip xmlns:asvg="http://schemas.microsoft.com/office/drawing/2016/SVG/main" r:embed="rId58"/>
              </a:ext>
            </a:extLst>
          </a:blip>
          <a:stretch>
            <a:fillRect/>
          </a:stretch>
        </p:blipFill>
        <p:spPr>
          <a:xfrm>
            <a:off x="7677271" y="4825644"/>
            <a:ext cx="723900" cy="914400"/>
          </a:xfrm>
          <a:prstGeom prst="rect">
            <a:avLst/>
          </a:prstGeom>
        </p:spPr>
      </p:pic>
      <p:pic>
        <p:nvPicPr>
          <p:cNvPr id="24" name="Graphique 23" descr="Un visage surpris">
            <a:extLst>
              <a:ext uri="{FF2B5EF4-FFF2-40B4-BE49-F238E27FC236}">
                <a16:creationId xmlns:a16="http://schemas.microsoft.com/office/drawing/2014/main" id="{6EC2ABF9-4027-B1A4-69F8-5E4CD956D663}"/>
              </a:ext>
            </a:extLst>
          </p:cNvPr>
          <p:cNvPicPr>
            <a:picLocks noChangeAspect="1"/>
          </p:cNvPicPr>
          <p:nvPr>
            <p:custDataLst>
              <p:tags r:id="rId23"/>
            </p:custDataLst>
          </p:nvPr>
        </p:nvPicPr>
        <p:blipFill>
          <a:blip r:embed="rId59">
            <a:extLst>
              <a:ext uri="{96DAC541-7B7A-43D3-8B79-37D633B846F1}">
                <asvg:svgBlip xmlns:asvg="http://schemas.microsoft.com/office/drawing/2016/SVG/main" r:embed="rId60"/>
              </a:ext>
            </a:extLst>
          </a:blip>
          <a:stretch>
            <a:fillRect/>
          </a:stretch>
        </p:blipFill>
        <p:spPr>
          <a:xfrm>
            <a:off x="8023532" y="5286736"/>
            <a:ext cx="304800" cy="361950"/>
          </a:xfrm>
          <a:prstGeom prst="rect">
            <a:avLst/>
          </a:prstGeom>
        </p:spPr>
      </p:pic>
      <p:pic>
        <p:nvPicPr>
          <p:cNvPr id="25" name="Graphique 24" descr="Des lunettes rondes">
            <a:extLst>
              <a:ext uri="{FF2B5EF4-FFF2-40B4-BE49-F238E27FC236}">
                <a16:creationId xmlns:a16="http://schemas.microsoft.com/office/drawing/2014/main" id="{8CBF75A5-86EC-00E2-F8F8-56543DB016BE}"/>
              </a:ext>
            </a:extLst>
          </p:cNvPr>
          <p:cNvPicPr>
            <a:picLocks noChangeAspect="1"/>
          </p:cNvPicPr>
          <p:nvPr>
            <p:custDataLst>
              <p:tags r:id="rId24"/>
            </p:custDataLst>
          </p:nvPr>
        </p:nvPicPr>
        <p:blipFill>
          <a:blip r:embed="rId61">
            <a:extLst>
              <a:ext uri="{96DAC541-7B7A-43D3-8B79-37D633B846F1}">
                <asvg:svgBlip xmlns:asvg="http://schemas.microsoft.com/office/drawing/2016/SVG/main" r:embed="rId62"/>
              </a:ext>
            </a:extLst>
          </a:blip>
          <a:stretch>
            <a:fillRect/>
          </a:stretch>
        </p:blipFill>
        <p:spPr>
          <a:xfrm>
            <a:off x="8316328" y="2472050"/>
            <a:ext cx="590550" cy="209550"/>
          </a:xfrm>
          <a:prstGeom prst="rect">
            <a:avLst/>
          </a:prstGeom>
        </p:spPr>
      </p:pic>
      <p:pic>
        <p:nvPicPr>
          <p:cNvPr id="26" name="Graphique 25" descr="Coche avec un remplissage uni">
            <a:extLst>
              <a:ext uri="{FF2B5EF4-FFF2-40B4-BE49-F238E27FC236}">
                <a16:creationId xmlns:a16="http://schemas.microsoft.com/office/drawing/2014/main" id="{9BFD26CA-3C42-EC22-63F6-F5035D3B5014}"/>
              </a:ext>
            </a:extLst>
          </p:cNvPr>
          <p:cNvPicPr>
            <a:picLocks noChangeAspect="1"/>
          </p:cNvPicPr>
          <p:nvPr>
            <p:custDataLst>
              <p:tags r:id="rId25"/>
            </p:custDataLst>
          </p:nvPr>
        </p:nvPicPr>
        <p:blipFill>
          <a:blip r:embed="rId63">
            <a:extLst>
              <a:ext uri="{96DAC541-7B7A-43D3-8B79-37D633B846F1}">
                <asvg:svgBlip xmlns:asvg="http://schemas.microsoft.com/office/drawing/2016/SVG/main" r:embed="rId64"/>
              </a:ext>
            </a:extLst>
          </a:blip>
          <a:stretch>
            <a:fillRect/>
          </a:stretch>
        </p:blipFill>
        <p:spPr>
          <a:xfrm>
            <a:off x="4835674" y="1546570"/>
            <a:ext cx="638175" cy="638175"/>
          </a:xfrm>
          <a:prstGeom prst="rect">
            <a:avLst/>
          </a:prstGeom>
        </p:spPr>
      </p:pic>
      <p:pic>
        <p:nvPicPr>
          <p:cNvPr id="27" name="Graphique 26" descr="Coche avec un remplissage uni">
            <a:extLst>
              <a:ext uri="{FF2B5EF4-FFF2-40B4-BE49-F238E27FC236}">
                <a16:creationId xmlns:a16="http://schemas.microsoft.com/office/drawing/2014/main" id="{A0FFACA3-1F3C-9E11-AAA8-48919AC83A06}"/>
              </a:ext>
            </a:extLst>
          </p:cNvPr>
          <p:cNvPicPr>
            <a:picLocks noChangeAspect="1"/>
          </p:cNvPicPr>
          <p:nvPr>
            <p:custDataLst>
              <p:tags r:id="rId26"/>
            </p:custDataLst>
          </p:nvPr>
        </p:nvPicPr>
        <p:blipFill>
          <a:blip r:embed="rId63">
            <a:extLst>
              <a:ext uri="{96DAC541-7B7A-43D3-8B79-37D633B846F1}">
                <asvg:svgBlip xmlns:asvg="http://schemas.microsoft.com/office/drawing/2016/SVG/main" r:embed="rId64"/>
              </a:ext>
            </a:extLst>
          </a:blip>
          <a:stretch>
            <a:fillRect/>
          </a:stretch>
        </p:blipFill>
        <p:spPr>
          <a:xfrm>
            <a:off x="6675581" y="1659649"/>
            <a:ext cx="638175" cy="638175"/>
          </a:xfrm>
          <a:prstGeom prst="rect">
            <a:avLst/>
          </a:prstGeom>
        </p:spPr>
      </p:pic>
      <p:pic>
        <p:nvPicPr>
          <p:cNvPr id="28" name="Graphique 27" descr="Coche avec un remplissage uni">
            <a:extLst>
              <a:ext uri="{FF2B5EF4-FFF2-40B4-BE49-F238E27FC236}">
                <a16:creationId xmlns:a16="http://schemas.microsoft.com/office/drawing/2014/main" id="{71235DC5-8F18-F631-485B-7570B8E0F6F9}"/>
              </a:ext>
            </a:extLst>
          </p:cNvPr>
          <p:cNvPicPr>
            <a:picLocks noChangeAspect="1"/>
          </p:cNvPicPr>
          <p:nvPr>
            <p:custDataLst>
              <p:tags r:id="rId27"/>
            </p:custDataLst>
          </p:nvPr>
        </p:nvPicPr>
        <p:blipFill>
          <a:blip r:embed="rId63">
            <a:extLst>
              <a:ext uri="{96DAC541-7B7A-43D3-8B79-37D633B846F1}">
                <asvg:svgBlip xmlns:asvg="http://schemas.microsoft.com/office/drawing/2016/SVG/main" r:embed="rId64"/>
              </a:ext>
            </a:extLst>
          </a:blip>
          <a:stretch>
            <a:fillRect/>
          </a:stretch>
        </p:blipFill>
        <p:spPr>
          <a:xfrm>
            <a:off x="8807367" y="1671474"/>
            <a:ext cx="638175" cy="638175"/>
          </a:xfrm>
          <a:prstGeom prst="rect">
            <a:avLst/>
          </a:prstGeom>
        </p:spPr>
      </p:pic>
      <p:pic>
        <p:nvPicPr>
          <p:cNvPr id="29" name="Graphique 28" descr="Coche avec un remplissage uni">
            <a:extLst>
              <a:ext uri="{FF2B5EF4-FFF2-40B4-BE49-F238E27FC236}">
                <a16:creationId xmlns:a16="http://schemas.microsoft.com/office/drawing/2014/main" id="{1D21D1EA-9838-0549-FAB8-0498723A818C}"/>
              </a:ext>
            </a:extLst>
          </p:cNvPr>
          <p:cNvPicPr>
            <a:picLocks noChangeAspect="1"/>
          </p:cNvPicPr>
          <p:nvPr>
            <p:custDataLst>
              <p:tags r:id="rId28"/>
            </p:custDataLst>
          </p:nvPr>
        </p:nvPicPr>
        <p:blipFill>
          <a:blip r:embed="rId63">
            <a:extLst>
              <a:ext uri="{96DAC541-7B7A-43D3-8B79-37D633B846F1}">
                <asvg:svgBlip xmlns:asvg="http://schemas.microsoft.com/office/drawing/2016/SVG/main" r:embed="rId64"/>
              </a:ext>
            </a:extLst>
          </a:blip>
          <a:stretch>
            <a:fillRect/>
          </a:stretch>
        </p:blipFill>
        <p:spPr>
          <a:xfrm>
            <a:off x="10881679" y="1708138"/>
            <a:ext cx="638175" cy="638175"/>
          </a:xfrm>
          <a:prstGeom prst="rect">
            <a:avLst/>
          </a:prstGeom>
        </p:spPr>
      </p:pic>
      <p:pic>
        <p:nvPicPr>
          <p:cNvPr id="30" name="Graphique 29" descr="Coche avec un remplissage uni">
            <a:extLst>
              <a:ext uri="{FF2B5EF4-FFF2-40B4-BE49-F238E27FC236}">
                <a16:creationId xmlns:a16="http://schemas.microsoft.com/office/drawing/2014/main" id="{6B13E058-4C29-4B9A-DEBF-AE56CFE5B9AF}"/>
              </a:ext>
            </a:extLst>
          </p:cNvPr>
          <p:cNvPicPr>
            <a:picLocks noChangeAspect="1"/>
          </p:cNvPicPr>
          <p:nvPr>
            <p:custDataLst>
              <p:tags r:id="rId29"/>
            </p:custDataLst>
          </p:nvPr>
        </p:nvPicPr>
        <p:blipFill>
          <a:blip r:embed="rId63">
            <a:extLst>
              <a:ext uri="{96DAC541-7B7A-43D3-8B79-37D633B846F1}">
                <asvg:svgBlip xmlns:asvg="http://schemas.microsoft.com/office/drawing/2016/SVG/main" r:embed="rId64"/>
              </a:ext>
            </a:extLst>
          </a:blip>
          <a:stretch>
            <a:fillRect/>
          </a:stretch>
        </p:blipFill>
        <p:spPr>
          <a:xfrm>
            <a:off x="4849936" y="4971591"/>
            <a:ext cx="468423" cy="468423"/>
          </a:xfrm>
          <a:prstGeom prst="rect">
            <a:avLst/>
          </a:prstGeom>
        </p:spPr>
      </p:pic>
      <p:pic>
        <p:nvPicPr>
          <p:cNvPr id="31" name="Graphique 30" descr="Coche avec un remplissage uni">
            <a:extLst>
              <a:ext uri="{FF2B5EF4-FFF2-40B4-BE49-F238E27FC236}">
                <a16:creationId xmlns:a16="http://schemas.microsoft.com/office/drawing/2014/main" id="{91D94A51-7F5D-73CC-2C64-4403294B6914}"/>
              </a:ext>
            </a:extLst>
          </p:cNvPr>
          <p:cNvPicPr>
            <a:picLocks noChangeAspect="1"/>
          </p:cNvPicPr>
          <p:nvPr>
            <p:custDataLst>
              <p:tags r:id="rId30"/>
            </p:custDataLst>
          </p:nvPr>
        </p:nvPicPr>
        <p:blipFill>
          <a:blip r:embed="rId63">
            <a:extLst>
              <a:ext uri="{96DAC541-7B7A-43D3-8B79-37D633B846F1}">
                <asvg:svgBlip xmlns:asvg="http://schemas.microsoft.com/office/drawing/2016/SVG/main" r:embed="rId64"/>
              </a:ext>
            </a:extLst>
          </a:blip>
          <a:stretch>
            <a:fillRect/>
          </a:stretch>
        </p:blipFill>
        <p:spPr>
          <a:xfrm>
            <a:off x="8437496" y="4915898"/>
            <a:ext cx="556307" cy="556307"/>
          </a:xfrm>
          <a:prstGeom prst="rect">
            <a:avLst/>
          </a:prstGeom>
        </p:spPr>
      </p:pic>
      <p:sp>
        <p:nvSpPr>
          <p:cNvPr id="32" name="Espace réservé du pied de page 31">
            <a:extLst>
              <a:ext uri="{FF2B5EF4-FFF2-40B4-BE49-F238E27FC236}">
                <a16:creationId xmlns:a16="http://schemas.microsoft.com/office/drawing/2014/main" id="{F11D94FB-AB26-1FE0-07EB-98723998992B}"/>
              </a:ext>
            </a:extLst>
          </p:cNvPr>
          <p:cNvSpPr>
            <a:spLocks noGrp="1"/>
          </p:cNvSpPr>
          <p:nvPr>
            <p:ph type="ftr" sz="quarter" idx="11"/>
            <p:custDataLst>
              <p:tags r:id="rId31"/>
            </p:custDataLst>
          </p:nvPr>
        </p:nvSpPr>
        <p:spPr/>
        <p:txBody>
          <a:bodyPr/>
          <a:lstStyle/>
          <a:p>
            <a:r>
              <a:rPr lang="fr-BE"/>
              <a:t>Open learning days - déconstruire les mythes</a:t>
            </a:r>
          </a:p>
        </p:txBody>
      </p:sp>
      <p:sp>
        <p:nvSpPr>
          <p:cNvPr id="33" name="Espace réservé du numéro de diapositive 32">
            <a:extLst>
              <a:ext uri="{FF2B5EF4-FFF2-40B4-BE49-F238E27FC236}">
                <a16:creationId xmlns:a16="http://schemas.microsoft.com/office/drawing/2014/main" id="{AA036541-456D-2B4C-59B0-9148BAB85CD1}"/>
              </a:ext>
            </a:extLst>
          </p:cNvPr>
          <p:cNvSpPr>
            <a:spLocks noGrp="1"/>
          </p:cNvSpPr>
          <p:nvPr>
            <p:ph type="sldNum" sz="quarter" idx="12"/>
            <p:custDataLst>
              <p:tags r:id="rId32"/>
            </p:custDataLst>
          </p:nvPr>
        </p:nvSpPr>
        <p:spPr/>
        <p:txBody>
          <a:bodyPr/>
          <a:lstStyle/>
          <a:p>
            <a:fld id="{CAD1B4B1-535F-418A-A33C-1017205F9568}" type="slidenum">
              <a:rPr lang="fr-BE" smtClean="0"/>
              <a:t>20</a:t>
            </a:fld>
            <a:endParaRPr lang="fr-BE"/>
          </a:p>
        </p:txBody>
      </p:sp>
    </p:spTree>
    <p:extLst>
      <p:ext uri="{BB962C8B-B14F-4D97-AF65-F5344CB8AC3E}">
        <p14:creationId xmlns:p14="http://schemas.microsoft.com/office/powerpoint/2010/main" val="1708848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A8007-7AA8-21D2-8727-C581883E7B9B}"/>
            </a:ext>
          </a:extLst>
        </p:cNvPr>
        <p:cNvGrpSpPr/>
        <p:nvPr/>
      </p:nvGrpSpPr>
      <p:grpSpPr>
        <a:xfrm>
          <a:off x="0" y="0"/>
          <a:ext cx="0" cy="0"/>
          <a:chOff x="0" y="0"/>
          <a:chExt cx="0" cy="0"/>
        </a:xfrm>
      </p:grpSpPr>
      <p:sp>
        <p:nvSpPr>
          <p:cNvPr id="2" name="Forme libre : forme 1">
            <a:extLst>
              <a:ext uri="{FF2B5EF4-FFF2-40B4-BE49-F238E27FC236}">
                <a16:creationId xmlns:a16="http://schemas.microsoft.com/office/drawing/2014/main" id="{794E725B-9BF5-F505-9B3E-32BFCCFDFD35}"/>
              </a:ext>
            </a:extLst>
          </p:cNvPr>
          <p:cNvSpPr/>
          <p:nvPr>
            <p:custDataLst>
              <p:tags r:id="rId1"/>
            </p:custDataLst>
          </p:nvPr>
        </p:nvSpPr>
        <p:spPr>
          <a:xfrm rot="263302">
            <a:off x="-523244" y="-491678"/>
            <a:ext cx="13888081" cy="3377846"/>
          </a:xfrm>
          <a:custGeom>
            <a:avLst/>
            <a:gdLst>
              <a:gd name="connsiteX0" fmla="*/ 242255 w 13602793"/>
              <a:gd name="connsiteY0" fmla="*/ 423695 h 2626337"/>
              <a:gd name="connsiteX1" fmla="*/ 342463 w 13602793"/>
              <a:gd name="connsiteY1" fmla="*/ 2590698 h 2626337"/>
              <a:gd name="connsiteX2" fmla="*/ 3549126 w 13602793"/>
              <a:gd name="connsiteY2" fmla="*/ 1763980 h 2626337"/>
              <a:gd name="connsiteX3" fmla="*/ 5691077 w 13602793"/>
              <a:gd name="connsiteY3" fmla="*/ 1651246 h 2626337"/>
              <a:gd name="connsiteX4" fmla="*/ 9987504 w 13602793"/>
              <a:gd name="connsiteY4" fmla="*/ 2089657 h 2626337"/>
              <a:gd name="connsiteX5" fmla="*/ 12968699 w 13602793"/>
              <a:gd name="connsiteY5" fmla="*/ 962314 h 2626337"/>
              <a:gd name="connsiteX6" fmla="*/ 12492709 w 13602793"/>
              <a:gd name="connsiteY6" fmla="*/ 22862 h 2626337"/>
              <a:gd name="connsiteX7" fmla="*/ 1682748 w 13602793"/>
              <a:gd name="connsiteY7" fmla="*/ 298435 h 2626337"/>
              <a:gd name="connsiteX8" fmla="*/ 242255 w 13602793"/>
              <a:gd name="connsiteY8" fmla="*/ 423695 h 2626337"/>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4044802 w 13994993"/>
              <a:gd name="connsiteY3" fmla="*/ 1760711 h 2787646"/>
              <a:gd name="connsiteX4" fmla="*/ 6083277 w 13994993"/>
              <a:gd name="connsiteY4" fmla="*/ 1651246 h 2787646"/>
              <a:gd name="connsiteX5" fmla="*/ 10379704 w 13994993"/>
              <a:gd name="connsiteY5" fmla="*/ 2089657 h 2787646"/>
              <a:gd name="connsiteX6" fmla="*/ 13360899 w 13994993"/>
              <a:gd name="connsiteY6" fmla="*/ 962314 h 2787646"/>
              <a:gd name="connsiteX7" fmla="*/ 12884909 w 13994993"/>
              <a:gd name="connsiteY7" fmla="*/ 22862 h 2787646"/>
              <a:gd name="connsiteX8" fmla="*/ 2074948 w 13994993"/>
              <a:gd name="connsiteY8" fmla="*/ 298435 h 2787646"/>
              <a:gd name="connsiteX9" fmla="*/ 634455 w 13994993"/>
              <a:gd name="connsiteY9"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391828 w 13752366"/>
              <a:gd name="connsiteY0" fmla="*/ 423695 h 2616847"/>
              <a:gd name="connsiteX1" fmla="*/ 492036 w 13752366"/>
              <a:gd name="connsiteY1" fmla="*/ 2590698 h 2616847"/>
              <a:gd name="connsiteX2" fmla="*/ 5840650 w 13752366"/>
              <a:gd name="connsiteY2" fmla="*/ 1651246 h 2616847"/>
              <a:gd name="connsiteX3" fmla="*/ 10137077 w 13752366"/>
              <a:gd name="connsiteY3" fmla="*/ 2089657 h 2616847"/>
              <a:gd name="connsiteX4" fmla="*/ 13118272 w 13752366"/>
              <a:gd name="connsiteY4" fmla="*/ 962314 h 2616847"/>
              <a:gd name="connsiteX5" fmla="*/ 12642282 w 13752366"/>
              <a:gd name="connsiteY5" fmla="*/ 22862 h 2616847"/>
              <a:gd name="connsiteX6" fmla="*/ 1832321 w 13752366"/>
              <a:gd name="connsiteY6" fmla="*/ 298435 h 2616847"/>
              <a:gd name="connsiteX7" fmla="*/ 391828 w 13752366"/>
              <a:gd name="connsiteY7" fmla="*/ 423695 h 2616847"/>
              <a:gd name="connsiteX0" fmla="*/ 639914 w 14000452"/>
              <a:gd name="connsiteY0" fmla="*/ 423695 h 2802230"/>
              <a:gd name="connsiteX1" fmla="*/ 740122 w 14000452"/>
              <a:gd name="connsiteY1" fmla="*/ 2590698 h 2802230"/>
              <a:gd name="connsiteX2" fmla="*/ 6088736 w 14000452"/>
              <a:gd name="connsiteY2" fmla="*/ 1651246 h 2802230"/>
              <a:gd name="connsiteX3" fmla="*/ 10385163 w 14000452"/>
              <a:gd name="connsiteY3" fmla="*/ 2089657 h 2802230"/>
              <a:gd name="connsiteX4" fmla="*/ 13366358 w 14000452"/>
              <a:gd name="connsiteY4" fmla="*/ 962314 h 2802230"/>
              <a:gd name="connsiteX5" fmla="*/ 12890368 w 14000452"/>
              <a:gd name="connsiteY5" fmla="*/ 22862 h 2802230"/>
              <a:gd name="connsiteX6" fmla="*/ 2080407 w 14000452"/>
              <a:gd name="connsiteY6" fmla="*/ 298435 h 2802230"/>
              <a:gd name="connsiteX7" fmla="*/ 639914 w 14000452"/>
              <a:gd name="connsiteY7" fmla="*/ 423695 h 2802230"/>
              <a:gd name="connsiteX0" fmla="*/ 564199 w 13924737"/>
              <a:gd name="connsiteY0" fmla="*/ 423695 h 2966076"/>
              <a:gd name="connsiteX1" fmla="*/ 770424 w 13924737"/>
              <a:gd name="connsiteY1" fmla="*/ 2762976 h 2966076"/>
              <a:gd name="connsiteX2" fmla="*/ 6013021 w 13924737"/>
              <a:gd name="connsiteY2" fmla="*/ 1651246 h 2966076"/>
              <a:gd name="connsiteX3" fmla="*/ 10309448 w 13924737"/>
              <a:gd name="connsiteY3" fmla="*/ 2089657 h 2966076"/>
              <a:gd name="connsiteX4" fmla="*/ 13290643 w 13924737"/>
              <a:gd name="connsiteY4" fmla="*/ 962314 h 2966076"/>
              <a:gd name="connsiteX5" fmla="*/ 12814653 w 13924737"/>
              <a:gd name="connsiteY5" fmla="*/ 22862 h 2966076"/>
              <a:gd name="connsiteX6" fmla="*/ 2004692 w 13924737"/>
              <a:gd name="connsiteY6" fmla="*/ 298435 h 2966076"/>
              <a:gd name="connsiteX7" fmla="*/ 564199 w 13924737"/>
              <a:gd name="connsiteY7" fmla="*/ 423695 h 2966076"/>
              <a:gd name="connsiteX0" fmla="*/ 299426 w 13659964"/>
              <a:gd name="connsiteY0" fmla="*/ 423695 h 2785017"/>
              <a:gd name="connsiteX1" fmla="*/ 505651 w 13659964"/>
              <a:gd name="connsiteY1" fmla="*/ 2762976 h 2785017"/>
              <a:gd name="connsiteX2" fmla="*/ 5430195 w 13659964"/>
              <a:gd name="connsiteY2" fmla="*/ 1624742 h 2785017"/>
              <a:gd name="connsiteX3" fmla="*/ 10044675 w 13659964"/>
              <a:gd name="connsiteY3" fmla="*/ 2089657 h 2785017"/>
              <a:gd name="connsiteX4" fmla="*/ 13025870 w 13659964"/>
              <a:gd name="connsiteY4" fmla="*/ 962314 h 2785017"/>
              <a:gd name="connsiteX5" fmla="*/ 12549880 w 13659964"/>
              <a:gd name="connsiteY5" fmla="*/ 22862 h 2785017"/>
              <a:gd name="connsiteX6" fmla="*/ 1739919 w 13659964"/>
              <a:gd name="connsiteY6" fmla="*/ 298435 h 2785017"/>
              <a:gd name="connsiteX7" fmla="*/ 299426 w 13659964"/>
              <a:gd name="connsiteY7" fmla="*/ 423695 h 2785017"/>
              <a:gd name="connsiteX0" fmla="*/ 546962 w 13907500"/>
              <a:gd name="connsiteY0" fmla="*/ 423695 h 2988677"/>
              <a:gd name="connsiteX1" fmla="*/ 753187 w 13907500"/>
              <a:gd name="connsiteY1" fmla="*/ 2762976 h 2988677"/>
              <a:gd name="connsiteX2" fmla="*/ 5677731 w 13907500"/>
              <a:gd name="connsiteY2" fmla="*/ 1624742 h 2988677"/>
              <a:gd name="connsiteX3" fmla="*/ 10292211 w 13907500"/>
              <a:gd name="connsiteY3" fmla="*/ 2089657 h 2988677"/>
              <a:gd name="connsiteX4" fmla="*/ 13273406 w 13907500"/>
              <a:gd name="connsiteY4" fmla="*/ 962314 h 2988677"/>
              <a:gd name="connsiteX5" fmla="*/ 12797416 w 13907500"/>
              <a:gd name="connsiteY5" fmla="*/ 22862 h 2988677"/>
              <a:gd name="connsiteX6" fmla="*/ 1987455 w 13907500"/>
              <a:gd name="connsiteY6" fmla="*/ 298435 h 2988677"/>
              <a:gd name="connsiteX7" fmla="*/ 546962 w 13907500"/>
              <a:gd name="connsiteY7" fmla="*/ 423695 h 2988677"/>
              <a:gd name="connsiteX0" fmla="*/ 271615 w 13632153"/>
              <a:gd name="connsiteY0" fmla="*/ 423695 h 2783765"/>
              <a:gd name="connsiteX1" fmla="*/ 477840 w 13632153"/>
              <a:gd name="connsiteY1" fmla="*/ 2762976 h 2783765"/>
              <a:gd name="connsiteX2" fmla="*/ 4991566 w 13632153"/>
              <a:gd name="connsiteY2" fmla="*/ 1598237 h 2783765"/>
              <a:gd name="connsiteX3" fmla="*/ 10016864 w 13632153"/>
              <a:gd name="connsiteY3" fmla="*/ 2089657 h 2783765"/>
              <a:gd name="connsiteX4" fmla="*/ 12998059 w 13632153"/>
              <a:gd name="connsiteY4" fmla="*/ 962314 h 2783765"/>
              <a:gd name="connsiteX5" fmla="*/ 12522069 w 13632153"/>
              <a:gd name="connsiteY5" fmla="*/ 22862 h 2783765"/>
              <a:gd name="connsiteX6" fmla="*/ 1712108 w 13632153"/>
              <a:gd name="connsiteY6" fmla="*/ 298435 h 2783765"/>
              <a:gd name="connsiteX7" fmla="*/ 271615 w 13632153"/>
              <a:gd name="connsiteY7" fmla="*/ 423695 h 2783765"/>
              <a:gd name="connsiteX0" fmla="*/ 271615 w 13632153"/>
              <a:gd name="connsiteY0" fmla="*/ 423695 h 2782490"/>
              <a:gd name="connsiteX1" fmla="*/ 477840 w 13632153"/>
              <a:gd name="connsiteY1" fmla="*/ 2762976 h 2782490"/>
              <a:gd name="connsiteX2" fmla="*/ 4991566 w 13632153"/>
              <a:gd name="connsiteY2" fmla="*/ 1598237 h 2782490"/>
              <a:gd name="connsiteX3" fmla="*/ 10016864 w 13632153"/>
              <a:gd name="connsiteY3" fmla="*/ 2089657 h 2782490"/>
              <a:gd name="connsiteX4" fmla="*/ 12998059 w 13632153"/>
              <a:gd name="connsiteY4" fmla="*/ 962314 h 2782490"/>
              <a:gd name="connsiteX5" fmla="*/ 12522069 w 13632153"/>
              <a:gd name="connsiteY5" fmla="*/ 22862 h 2782490"/>
              <a:gd name="connsiteX6" fmla="*/ 1712108 w 13632153"/>
              <a:gd name="connsiteY6" fmla="*/ 298435 h 2782490"/>
              <a:gd name="connsiteX7" fmla="*/ 271615 w 13632153"/>
              <a:gd name="connsiteY7" fmla="*/ 423695 h 2782490"/>
              <a:gd name="connsiteX0" fmla="*/ 527543 w 13888081"/>
              <a:gd name="connsiteY0" fmla="*/ 423695 h 3377846"/>
              <a:gd name="connsiteX1" fmla="*/ 367757 w 13888081"/>
              <a:gd name="connsiteY1" fmla="*/ 3362583 h 3377846"/>
              <a:gd name="connsiteX2" fmla="*/ 5247494 w 13888081"/>
              <a:gd name="connsiteY2" fmla="*/ 1598237 h 3377846"/>
              <a:gd name="connsiteX3" fmla="*/ 10272792 w 13888081"/>
              <a:gd name="connsiteY3" fmla="*/ 2089657 h 3377846"/>
              <a:gd name="connsiteX4" fmla="*/ 13253987 w 13888081"/>
              <a:gd name="connsiteY4" fmla="*/ 962314 h 3377846"/>
              <a:gd name="connsiteX5" fmla="*/ 12777997 w 13888081"/>
              <a:gd name="connsiteY5" fmla="*/ 22862 h 3377846"/>
              <a:gd name="connsiteX6" fmla="*/ 1968036 w 13888081"/>
              <a:gd name="connsiteY6" fmla="*/ 298435 h 3377846"/>
              <a:gd name="connsiteX7" fmla="*/ 527543 w 13888081"/>
              <a:gd name="connsiteY7" fmla="*/ 423695 h 337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88081" h="3377846">
                <a:moveTo>
                  <a:pt x="527543" y="423695"/>
                </a:moveTo>
                <a:cubicBezTo>
                  <a:pt x="260830" y="934386"/>
                  <a:pt x="-418901" y="3166826"/>
                  <a:pt x="367757" y="3362583"/>
                </a:cubicBezTo>
                <a:cubicBezTo>
                  <a:pt x="1154415" y="3558340"/>
                  <a:pt x="3596655" y="1810391"/>
                  <a:pt x="5247494" y="1598237"/>
                </a:cubicBezTo>
                <a:cubicBezTo>
                  <a:pt x="6898333" y="1386083"/>
                  <a:pt x="8938377" y="2195644"/>
                  <a:pt x="10272792" y="2089657"/>
                </a:cubicBezTo>
                <a:cubicBezTo>
                  <a:pt x="11607207" y="1983670"/>
                  <a:pt x="12836453" y="1306780"/>
                  <a:pt x="13253987" y="962314"/>
                </a:cubicBezTo>
                <a:cubicBezTo>
                  <a:pt x="13671521" y="617848"/>
                  <a:pt x="14658989" y="133509"/>
                  <a:pt x="12777997" y="22862"/>
                </a:cubicBezTo>
                <a:cubicBezTo>
                  <a:pt x="10897005" y="-87785"/>
                  <a:pt x="4011866" y="235805"/>
                  <a:pt x="1968036" y="298435"/>
                </a:cubicBezTo>
                <a:cubicBezTo>
                  <a:pt x="-75794" y="361065"/>
                  <a:pt x="794256" y="-86996"/>
                  <a:pt x="527543" y="423695"/>
                </a:cubicBezTo>
                <a:close/>
              </a:path>
            </a:pathLst>
          </a:cu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3" name="Forme libre : forme 2">
            <a:extLst>
              <a:ext uri="{FF2B5EF4-FFF2-40B4-BE49-F238E27FC236}">
                <a16:creationId xmlns:a16="http://schemas.microsoft.com/office/drawing/2014/main" id="{D2A6281E-F046-D4CF-C9E0-D572EF47DE8A}"/>
              </a:ext>
            </a:extLst>
          </p:cNvPr>
          <p:cNvSpPr/>
          <p:nvPr>
            <p:custDataLst>
              <p:tags r:id="rId2"/>
            </p:custDataLst>
          </p:nvPr>
        </p:nvSpPr>
        <p:spPr>
          <a:xfrm>
            <a:off x="-893866" y="-469626"/>
            <a:ext cx="13701216" cy="2817304"/>
          </a:xfrm>
          <a:custGeom>
            <a:avLst/>
            <a:gdLst>
              <a:gd name="connsiteX0" fmla="*/ 242255 w 13602793"/>
              <a:gd name="connsiteY0" fmla="*/ 423695 h 2626337"/>
              <a:gd name="connsiteX1" fmla="*/ 342463 w 13602793"/>
              <a:gd name="connsiteY1" fmla="*/ 2590698 h 2626337"/>
              <a:gd name="connsiteX2" fmla="*/ 3549126 w 13602793"/>
              <a:gd name="connsiteY2" fmla="*/ 1763980 h 2626337"/>
              <a:gd name="connsiteX3" fmla="*/ 5691077 w 13602793"/>
              <a:gd name="connsiteY3" fmla="*/ 1651246 h 2626337"/>
              <a:gd name="connsiteX4" fmla="*/ 9987504 w 13602793"/>
              <a:gd name="connsiteY4" fmla="*/ 2089657 h 2626337"/>
              <a:gd name="connsiteX5" fmla="*/ 12968699 w 13602793"/>
              <a:gd name="connsiteY5" fmla="*/ 962314 h 2626337"/>
              <a:gd name="connsiteX6" fmla="*/ 12492709 w 13602793"/>
              <a:gd name="connsiteY6" fmla="*/ 22862 h 2626337"/>
              <a:gd name="connsiteX7" fmla="*/ 1682748 w 13602793"/>
              <a:gd name="connsiteY7" fmla="*/ 298435 h 2626337"/>
              <a:gd name="connsiteX8" fmla="*/ 242255 w 13602793"/>
              <a:gd name="connsiteY8" fmla="*/ 423695 h 2626337"/>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4044802 w 13994993"/>
              <a:gd name="connsiteY3" fmla="*/ 1760711 h 2787646"/>
              <a:gd name="connsiteX4" fmla="*/ 6083277 w 13994993"/>
              <a:gd name="connsiteY4" fmla="*/ 1651246 h 2787646"/>
              <a:gd name="connsiteX5" fmla="*/ 10379704 w 13994993"/>
              <a:gd name="connsiteY5" fmla="*/ 2089657 h 2787646"/>
              <a:gd name="connsiteX6" fmla="*/ 13360899 w 13994993"/>
              <a:gd name="connsiteY6" fmla="*/ 962314 h 2787646"/>
              <a:gd name="connsiteX7" fmla="*/ 12884909 w 13994993"/>
              <a:gd name="connsiteY7" fmla="*/ 22862 h 2787646"/>
              <a:gd name="connsiteX8" fmla="*/ 2074948 w 13994993"/>
              <a:gd name="connsiteY8" fmla="*/ 298435 h 2787646"/>
              <a:gd name="connsiteX9" fmla="*/ 634455 w 13994993"/>
              <a:gd name="connsiteY9"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391828 w 13752366"/>
              <a:gd name="connsiteY0" fmla="*/ 423695 h 2616847"/>
              <a:gd name="connsiteX1" fmla="*/ 492036 w 13752366"/>
              <a:gd name="connsiteY1" fmla="*/ 2590698 h 2616847"/>
              <a:gd name="connsiteX2" fmla="*/ 5840650 w 13752366"/>
              <a:gd name="connsiteY2" fmla="*/ 1651246 h 2616847"/>
              <a:gd name="connsiteX3" fmla="*/ 10137077 w 13752366"/>
              <a:gd name="connsiteY3" fmla="*/ 2089657 h 2616847"/>
              <a:gd name="connsiteX4" fmla="*/ 13118272 w 13752366"/>
              <a:gd name="connsiteY4" fmla="*/ 962314 h 2616847"/>
              <a:gd name="connsiteX5" fmla="*/ 12642282 w 13752366"/>
              <a:gd name="connsiteY5" fmla="*/ 22862 h 2616847"/>
              <a:gd name="connsiteX6" fmla="*/ 1832321 w 13752366"/>
              <a:gd name="connsiteY6" fmla="*/ 298435 h 2616847"/>
              <a:gd name="connsiteX7" fmla="*/ 391828 w 13752366"/>
              <a:gd name="connsiteY7" fmla="*/ 423695 h 2616847"/>
              <a:gd name="connsiteX0" fmla="*/ 639914 w 14000452"/>
              <a:gd name="connsiteY0" fmla="*/ 423695 h 2802230"/>
              <a:gd name="connsiteX1" fmla="*/ 740122 w 14000452"/>
              <a:gd name="connsiteY1" fmla="*/ 2590698 h 2802230"/>
              <a:gd name="connsiteX2" fmla="*/ 6088736 w 14000452"/>
              <a:gd name="connsiteY2" fmla="*/ 1651246 h 2802230"/>
              <a:gd name="connsiteX3" fmla="*/ 10385163 w 14000452"/>
              <a:gd name="connsiteY3" fmla="*/ 2089657 h 2802230"/>
              <a:gd name="connsiteX4" fmla="*/ 13366358 w 14000452"/>
              <a:gd name="connsiteY4" fmla="*/ 962314 h 2802230"/>
              <a:gd name="connsiteX5" fmla="*/ 12890368 w 14000452"/>
              <a:gd name="connsiteY5" fmla="*/ 22862 h 2802230"/>
              <a:gd name="connsiteX6" fmla="*/ 2080407 w 14000452"/>
              <a:gd name="connsiteY6" fmla="*/ 298435 h 2802230"/>
              <a:gd name="connsiteX7" fmla="*/ 639914 w 14000452"/>
              <a:gd name="connsiteY7" fmla="*/ 423695 h 2802230"/>
              <a:gd name="connsiteX0" fmla="*/ 564199 w 13924737"/>
              <a:gd name="connsiteY0" fmla="*/ 423695 h 2966076"/>
              <a:gd name="connsiteX1" fmla="*/ 770424 w 13924737"/>
              <a:gd name="connsiteY1" fmla="*/ 2762976 h 2966076"/>
              <a:gd name="connsiteX2" fmla="*/ 6013021 w 13924737"/>
              <a:gd name="connsiteY2" fmla="*/ 1651246 h 2966076"/>
              <a:gd name="connsiteX3" fmla="*/ 10309448 w 13924737"/>
              <a:gd name="connsiteY3" fmla="*/ 2089657 h 2966076"/>
              <a:gd name="connsiteX4" fmla="*/ 13290643 w 13924737"/>
              <a:gd name="connsiteY4" fmla="*/ 962314 h 2966076"/>
              <a:gd name="connsiteX5" fmla="*/ 12814653 w 13924737"/>
              <a:gd name="connsiteY5" fmla="*/ 22862 h 2966076"/>
              <a:gd name="connsiteX6" fmla="*/ 2004692 w 13924737"/>
              <a:gd name="connsiteY6" fmla="*/ 298435 h 2966076"/>
              <a:gd name="connsiteX7" fmla="*/ 564199 w 13924737"/>
              <a:gd name="connsiteY7" fmla="*/ 423695 h 2966076"/>
              <a:gd name="connsiteX0" fmla="*/ 299426 w 13659964"/>
              <a:gd name="connsiteY0" fmla="*/ 423695 h 2785017"/>
              <a:gd name="connsiteX1" fmla="*/ 505651 w 13659964"/>
              <a:gd name="connsiteY1" fmla="*/ 2762976 h 2785017"/>
              <a:gd name="connsiteX2" fmla="*/ 5430195 w 13659964"/>
              <a:gd name="connsiteY2" fmla="*/ 1624742 h 2785017"/>
              <a:gd name="connsiteX3" fmla="*/ 10044675 w 13659964"/>
              <a:gd name="connsiteY3" fmla="*/ 2089657 h 2785017"/>
              <a:gd name="connsiteX4" fmla="*/ 13025870 w 13659964"/>
              <a:gd name="connsiteY4" fmla="*/ 962314 h 2785017"/>
              <a:gd name="connsiteX5" fmla="*/ 12549880 w 13659964"/>
              <a:gd name="connsiteY5" fmla="*/ 22862 h 2785017"/>
              <a:gd name="connsiteX6" fmla="*/ 1739919 w 13659964"/>
              <a:gd name="connsiteY6" fmla="*/ 298435 h 2785017"/>
              <a:gd name="connsiteX7" fmla="*/ 299426 w 13659964"/>
              <a:gd name="connsiteY7" fmla="*/ 423695 h 2785017"/>
              <a:gd name="connsiteX0" fmla="*/ 546962 w 13907500"/>
              <a:gd name="connsiteY0" fmla="*/ 423695 h 2988677"/>
              <a:gd name="connsiteX1" fmla="*/ 753187 w 13907500"/>
              <a:gd name="connsiteY1" fmla="*/ 2762976 h 2988677"/>
              <a:gd name="connsiteX2" fmla="*/ 5677731 w 13907500"/>
              <a:gd name="connsiteY2" fmla="*/ 1624742 h 2988677"/>
              <a:gd name="connsiteX3" fmla="*/ 10292211 w 13907500"/>
              <a:gd name="connsiteY3" fmla="*/ 2089657 h 2988677"/>
              <a:gd name="connsiteX4" fmla="*/ 13273406 w 13907500"/>
              <a:gd name="connsiteY4" fmla="*/ 962314 h 2988677"/>
              <a:gd name="connsiteX5" fmla="*/ 12797416 w 13907500"/>
              <a:gd name="connsiteY5" fmla="*/ 22862 h 2988677"/>
              <a:gd name="connsiteX6" fmla="*/ 1987455 w 13907500"/>
              <a:gd name="connsiteY6" fmla="*/ 298435 h 2988677"/>
              <a:gd name="connsiteX7" fmla="*/ 546962 w 13907500"/>
              <a:gd name="connsiteY7" fmla="*/ 423695 h 2988677"/>
              <a:gd name="connsiteX0" fmla="*/ 271615 w 13632153"/>
              <a:gd name="connsiteY0" fmla="*/ 423695 h 2783765"/>
              <a:gd name="connsiteX1" fmla="*/ 477840 w 13632153"/>
              <a:gd name="connsiteY1" fmla="*/ 2762976 h 2783765"/>
              <a:gd name="connsiteX2" fmla="*/ 4991566 w 13632153"/>
              <a:gd name="connsiteY2" fmla="*/ 1598237 h 2783765"/>
              <a:gd name="connsiteX3" fmla="*/ 10016864 w 13632153"/>
              <a:gd name="connsiteY3" fmla="*/ 2089657 h 2783765"/>
              <a:gd name="connsiteX4" fmla="*/ 12998059 w 13632153"/>
              <a:gd name="connsiteY4" fmla="*/ 962314 h 2783765"/>
              <a:gd name="connsiteX5" fmla="*/ 12522069 w 13632153"/>
              <a:gd name="connsiteY5" fmla="*/ 22862 h 2783765"/>
              <a:gd name="connsiteX6" fmla="*/ 1712108 w 13632153"/>
              <a:gd name="connsiteY6" fmla="*/ 298435 h 2783765"/>
              <a:gd name="connsiteX7" fmla="*/ 271615 w 13632153"/>
              <a:gd name="connsiteY7" fmla="*/ 423695 h 2783765"/>
              <a:gd name="connsiteX0" fmla="*/ 271615 w 13632153"/>
              <a:gd name="connsiteY0" fmla="*/ 423695 h 2782490"/>
              <a:gd name="connsiteX1" fmla="*/ 477840 w 13632153"/>
              <a:gd name="connsiteY1" fmla="*/ 2762976 h 2782490"/>
              <a:gd name="connsiteX2" fmla="*/ 4991566 w 13632153"/>
              <a:gd name="connsiteY2" fmla="*/ 1598237 h 2782490"/>
              <a:gd name="connsiteX3" fmla="*/ 10016864 w 13632153"/>
              <a:gd name="connsiteY3" fmla="*/ 2089657 h 2782490"/>
              <a:gd name="connsiteX4" fmla="*/ 12998059 w 13632153"/>
              <a:gd name="connsiteY4" fmla="*/ 962314 h 2782490"/>
              <a:gd name="connsiteX5" fmla="*/ 12522069 w 13632153"/>
              <a:gd name="connsiteY5" fmla="*/ 22862 h 2782490"/>
              <a:gd name="connsiteX6" fmla="*/ 1712108 w 13632153"/>
              <a:gd name="connsiteY6" fmla="*/ 298435 h 2782490"/>
              <a:gd name="connsiteX7" fmla="*/ 271615 w 13632153"/>
              <a:gd name="connsiteY7" fmla="*/ 423695 h 2782490"/>
              <a:gd name="connsiteX0" fmla="*/ 296583 w 13657121"/>
              <a:gd name="connsiteY0" fmla="*/ 423695 h 2783765"/>
              <a:gd name="connsiteX1" fmla="*/ 463051 w 13657121"/>
              <a:gd name="connsiteY1" fmla="*/ 2762976 h 2783765"/>
              <a:gd name="connsiteX2" fmla="*/ 5016534 w 13657121"/>
              <a:gd name="connsiteY2" fmla="*/ 1598237 h 2783765"/>
              <a:gd name="connsiteX3" fmla="*/ 10041832 w 13657121"/>
              <a:gd name="connsiteY3" fmla="*/ 2089657 h 2783765"/>
              <a:gd name="connsiteX4" fmla="*/ 13023027 w 13657121"/>
              <a:gd name="connsiteY4" fmla="*/ 962314 h 2783765"/>
              <a:gd name="connsiteX5" fmla="*/ 12547037 w 13657121"/>
              <a:gd name="connsiteY5" fmla="*/ 22862 h 2783765"/>
              <a:gd name="connsiteX6" fmla="*/ 1737076 w 13657121"/>
              <a:gd name="connsiteY6" fmla="*/ 298435 h 2783765"/>
              <a:gd name="connsiteX7" fmla="*/ 296583 w 13657121"/>
              <a:gd name="connsiteY7" fmla="*/ 423695 h 2783765"/>
              <a:gd name="connsiteX0" fmla="*/ 340678 w 13701216"/>
              <a:gd name="connsiteY0" fmla="*/ 423695 h 2817304"/>
              <a:gd name="connsiteX1" fmla="*/ 507146 w 13701216"/>
              <a:gd name="connsiteY1" fmla="*/ 2762976 h 2817304"/>
              <a:gd name="connsiteX2" fmla="*/ 5060629 w 13701216"/>
              <a:gd name="connsiteY2" fmla="*/ 1598237 h 2817304"/>
              <a:gd name="connsiteX3" fmla="*/ 10085927 w 13701216"/>
              <a:gd name="connsiteY3" fmla="*/ 2089657 h 2817304"/>
              <a:gd name="connsiteX4" fmla="*/ 13067122 w 13701216"/>
              <a:gd name="connsiteY4" fmla="*/ 962314 h 2817304"/>
              <a:gd name="connsiteX5" fmla="*/ 12591132 w 13701216"/>
              <a:gd name="connsiteY5" fmla="*/ 22862 h 2817304"/>
              <a:gd name="connsiteX6" fmla="*/ 1781171 w 13701216"/>
              <a:gd name="connsiteY6" fmla="*/ 298435 h 2817304"/>
              <a:gd name="connsiteX7" fmla="*/ 340678 w 13701216"/>
              <a:gd name="connsiteY7" fmla="*/ 423695 h 281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01216" h="2817304">
                <a:moveTo>
                  <a:pt x="340678" y="423695"/>
                </a:moveTo>
                <a:cubicBezTo>
                  <a:pt x="128341" y="834452"/>
                  <a:pt x="-385530" y="3203323"/>
                  <a:pt x="507146" y="2762976"/>
                </a:cubicBezTo>
                <a:cubicBezTo>
                  <a:pt x="1399822" y="2322629"/>
                  <a:pt x="3464166" y="1710457"/>
                  <a:pt x="5060629" y="1598237"/>
                </a:cubicBezTo>
                <a:cubicBezTo>
                  <a:pt x="6657092" y="1486017"/>
                  <a:pt x="8751512" y="2195644"/>
                  <a:pt x="10085927" y="2089657"/>
                </a:cubicBezTo>
                <a:cubicBezTo>
                  <a:pt x="11420342" y="1983670"/>
                  <a:pt x="12649588" y="1306780"/>
                  <a:pt x="13067122" y="962314"/>
                </a:cubicBezTo>
                <a:cubicBezTo>
                  <a:pt x="13484656" y="617848"/>
                  <a:pt x="14472124" y="133509"/>
                  <a:pt x="12591132" y="22862"/>
                </a:cubicBezTo>
                <a:cubicBezTo>
                  <a:pt x="10710140" y="-87785"/>
                  <a:pt x="3825001" y="235805"/>
                  <a:pt x="1781171" y="298435"/>
                </a:cubicBezTo>
                <a:cubicBezTo>
                  <a:pt x="-262659" y="361065"/>
                  <a:pt x="553015" y="12938"/>
                  <a:pt x="340678" y="423695"/>
                </a:cubicBezTo>
                <a:close/>
              </a:path>
            </a:pathLst>
          </a:cu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5" name="ZoneTexte 4">
            <a:extLst>
              <a:ext uri="{FF2B5EF4-FFF2-40B4-BE49-F238E27FC236}">
                <a16:creationId xmlns:a16="http://schemas.microsoft.com/office/drawing/2014/main" id="{950C6C54-C1FE-2CD0-8DA1-4BE6492FA457}"/>
              </a:ext>
            </a:extLst>
          </p:cNvPr>
          <p:cNvSpPr txBox="1"/>
          <p:nvPr>
            <p:custDataLst>
              <p:tags r:id="rId3"/>
            </p:custDataLst>
          </p:nvPr>
        </p:nvSpPr>
        <p:spPr>
          <a:xfrm>
            <a:off x="648803" y="2751040"/>
            <a:ext cx="2041743" cy="1569660"/>
          </a:xfrm>
          <a:prstGeom prst="rect">
            <a:avLst/>
          </a:prstGeom>
          <a:noFill/>
        </p:spPr>
        <p:txBody>
          <a:bodyPr wrap="square" rtlCol="0">
            <a:spAutoFit/>
          </a:bodyPr>
          <a:lstStyle/>
          <a:p>
            <a:r>
              <a:rPr lang="fr-FR" sz="2400" b="1" dirty="0"/>
              <a:t>Exemple 2 : </a:t>
            </a:r>
          </a:p>
          <a:p>
            <a:endParaRPr lang="fr-FR" dirty="0"/>
          </a:p>
          <a:p>
            <a:r>
              <a:rPr lang="fr-FR" dirty="0">
                <a:sym typeface="Wingdings" panose="05000000000000000000" pitchFamily="2" charset="2"/>
              </a:rPr>
              <a:t> </a:t>
            </a:r>
            <a:r>
              <a:rPr lang="fr-FR" dirty="0"/>
              <a:t>Ajouter des sous-titres à une vidéo pédagogique</a:t>
            </a:r>
            <a:endParaRPr lang="fr-BE" dirty="0"/>
          </a:p>
        </p:txBody>
      </p:sp>
      <p:pic>
        <p:nvPicPr>
          <p:cNvPr id="6" name="Graphique 5" descr="Homme tenant un panneau">
            <a:extLst>
              <a:ext uri="{FF2B5EF4-FFF2-40B4-BE49-F238E27FC236}">
                <a16:creationId xmlns:a16="http://schemas.microsoft.com/office/drawing/2014/main" id="{B83F8AD5-CD15-26BE-99E7-2ADFBA689187}"/>
              </a:ext>
            </a:extLst>
          </p:cNvPr>
          <p:cNvPicPr>
            <a:picLocks noChangeAspect="1"/>
          </p:cNvPicPr>
          <p:nvPr>
            <p:custDataLst>
              <p:tags r:id="rId4"/>
            </p:custDataLst>
          </p:nvPr>
        </p:nvPicPr>
        <p:blipFill>
          <a:blip r:embed="rId23">
            <a:extLst>
              <a:ext uri="{96DAC541-7B7A-43D3-8B79-37D633B846F1}">
                <asvg:svgBlip xmlns:asvg="http://schemas.microsoft.com/office/drawing/2016/SVG/main" r:embed="rId24"/>
              </a:ext>
            </a:extLst>
          </a:blip>
          <a:stretch>
            <a:fillRect/>
          </a:stretch>
        </p:blipFill>
        <p:spPr>
          <a:xfrm>
            <a:off x="2915306" y="1935891"/>
            <a:ext cx="2152650" cy="4495800"/>
          </a:xfrm>
          <a:prstGeom prst="rect">
            <a:avLst/>
          </a:prstGeom>
        </p:spPr>
      </p:pic>
      <p:pic>
        <p:nvPicPr>
          <p:cNvPr id="7" name="Graphique 6" descr="Femme portant un panneau">
            <a:extLst>
              <a:ext uri="{FF2B5EF4-FFF2-40B4-BE49-F238E27FC236}">
                <a16:creationId xmlns:a16="http://schemas.microsoft.com/office/drawing/2014/main" id="{04DA5A55-260D-4FDB-2637-5F8CE0D3CE6E}"/>
              </a:ext>
            </a:extLst>
          </p:cNvPr>
          <p:cNvPicPr>
            <a:picLocks noChangeAspect="1"/>
          </p:cNvPicPr>
          <p:nvPr>
            <p:custDataLst>
              <p:tags r:id="rId5"/>
            </p:custDataLst>
          </p:nvPr>
        </p:nvPicPr>
        <p:blipFill>
          <a:blip r:embed="rId25">
            <a:extLst>
              <a:ext uri="{96DAC541-7B7A-43D3-8B79-37D633B846F1}">
                <asvg:svgBlip xmlns:asvg="http://schemas.microsoft.com/office/drawing/2016/SVG/main" r:embed="rId26"/>
              </a:ext>
            </a:extLst>
          </a:blip>
          <a:stretch>
            <a:fillRect/>
          </a:stretch>
        </p:blipFill>
        <p:spPr>
          <a:xfrm>
            <a:off x="5368256" y="1935891"/>
            <a:ext cx="2628900" cy="4648200"/>
          </a:xfrm>
          <a:prstGeom prst="rect">
            <a:avLst/>
          </a:prstGeom>
        </p:spPr>
      </p:pic>
      <p:sp>
        <p:nvSpPr>
          <p:cNvPr id="8" name="ZoneTexte 7">
            <a:extLst>
              <a:ext uri="{FF2B5EF4-FFF2-40B4-BE49-F238E27FC236}">
                <a16:creationId xmlns:a16="http://schemas.microsoft.com/office/drawing/2014/main" id="{04EA9BFE-464B-70C5-D41F-ED156358CE81}"/>
              </a:ext>
            </a:extLst>
          </p:cNvPr>
          <p:cNvSpPr txBox="1"/>
          <p:nvPr>
            <p:custDataLst>
              <p:tags r:id="rId6"/>
            </p:custDataLst>
          </p:nvPr>
        </p:nvSpPr>
        <p:spPr>
          <a:xfrm>
            <a:off x="3196157" y="3477306"/>
            <a:ext cx="1576522" cy="369332"/>
          </a:xfrm>
          <a:prstGeom prst="rect">
            <a:avLst/>
          </a:prstGeom>
          <a:noFill/>
        </p:spPr>
        <p:txBody>
          <a:bodyPr wrap="none" rtlCol="0">
            <a:spAutoFit/>
          </a:bodyPr>
          <a:lstStyle/>
          <a:p>
            <a:r>
              <a:rPr lang="fr-FR"/>
              <a:t>Malentendant</a:t>
            </a:r>
            <a:endParaRPr lang="fr-BE"/>
          </a:p>
        </p:txBody>
      </p:sp>
      <p:sp>
        <p:nvSpPr>
          <p:cNvPr id="9" name="ZoneTexte 8">
            <a:extLst>
              <a:ext uri="{FF2B5EF4-FFF2-40B4-BE49-F238E27FC236}">
                <a16:creationId xmlns:a16="http://schemas.microsoft.com/office/drawing/2014/main" id="{92764879-F8AD-EFC9-FF4B-EBBE1671348E}"/>
              </a:ext>
            </a:extLst>
          </p:cNvPr>
          <p:cNvSpPr txBox="1"/>
          <p:nvPr>
            <p:custDataLst>
              <p:tags r:id="rId7"/>
            </p:custDataLst>
          </p:nvPr>
        </p:nvSpPr>
        <p:spPr>
          <a:xfrm>
            <a:off x="5561623" y="3044004"/>
            <a:ext cx="2242165" cy="1200329"/>
          </a:xfrm>
          <a:prstGeom prst="rect">
            <a:avLst/>
          </a:prstGeom>
          <a:noFill/>
        </p:spPr>
        <p:txBody>
          <a:bodyPr wrap="square" lIns="91440" tIns="45720" rIns="91440" bIns="45720" rtlCol="0" anchor="t">
            <a:spAutoFit/>
          </a:bodyPr>
          <a:lstStyle/>
          <a:p>
            <a:r>
              <a:rPr lang="fr-FR"/>
              <a:t>Révise dans le bus, mais n’a pas d’écouteurs/casque audio</a:t>
            </a:r>
            <a:endParaRPr lang="fr-BE"/>
          </a:p>
        </p:txBody>
      </p:sp>
      <p:pic>
        <p:nvPicPr>
          <p:cNvPr id="10" name="Graphique 9" descr="Une bulle narrative ronde">
            <a:extLst>
              <a:ext uri="{FF2B5EF4-FFF2-40B4-BE49-F238E27FC236}">
                <a16:creationId xmlns:a16="http://schemas.microsoft.com/office/drawing/2014/main" id="{59346CA9-1DE6-2F34-7F33-8B8802D97F72}"/>
              </a:ext>
            </a:extLst>
          </p:cNvPr>
          <p:cNvPicPr>
            <a:picLocks noChangeAspect="1"/>
          </p:cNvPicPr>
          <p:nvPr>
            <p:custDataLst>
              <p:tags r:id="rId8"/>
            </p:custDataLst>
          </p:nvPr>
        </p:nvPicPr>
        <p:blipFill>
          <a:blip r:embed="rId27">
            <a:extLst>
              <a:ext uri="{96DAC541-7B7A-43D3-8B79-37D633B846F1}">
                <asvg:svgBlip xmlns:asvg="http://schemas.microsoft.com/office/drawing/2016/SVG/main" r:embed="rId28"/>
              </a:ext>
            </a:extLst>
          </a:blip>
          <a:stretch>
            <a:fillRect/>
          </a:stretch>
        </p:blipFill>
        <p:spPr>
          <a:xfrm>
            <a:off x="4150676" y="1419223"/>
            <a:ext cx="1041471" cy="1033335"/>
          </a:xfrm>
          <a:prstGeom prst="rect">
            <a:avLst/>
          </a:prstGeom>
        </p:spPr>
      </p:pic>
      <p:pic>
        <p:nvPicPr>
          <p:cNvPr id="11" name="Graphique 10" descr="Une bulle narrative ronde">
            <a:extLst>
              <a:ext uri="{FF2B5EF4-FFF2-40B4-BE49-F238E27FC236}">
                <a16:creationId xmlns:a16="http://schemas.microsoft.com/office/drawing/2014/main" id="{43226764-BA9B-4BFE-EF48-C351217CCD5B}"/>
              </a:ext>
            </a:extLst>
          </p:cNvPr>
          <p:cNvPicPr>
            <a:picLocks noChangeAspect="1"/>
          </p:cNvPicPr>
          <p:nvPr>
            <p:custDataLst>
              <p:tags r:id="rId9"/>
            </p:custDataLst>
          </p:nvPr>
        </p:nvPicPr>
        <p:blipFill>
          <a:blip r:embed="rId27">
            <a:extLst>
              <a:ext uri="{96DAC541-7B7A-43D3-8B79-37D633B846F1}">
                <asvg:svgBlip xmlns:asvg="http://schemas.microsoft.com/office/drawing/2016/SVG/main" r:embed="rId28"/>
              </a:ext>
            </a:extLst>
          </a:blip>
          <a:stretch>
            <a:fillRect/>
          </a:stretch>
        </p:blipFill>
        <p:spPr>
          <a:xfrm>
            <a:off x="6762317" y="1456612"/>
            <a:ext cx="1041471" cy="1033335"/>
          </a:xfrm>
          <a:prstGeom prst="rect">
            <a:avLst/>
          </a:prstGeom>
        </p:spPr>
      </p:pic>
      <p:sp>
        <p:nvSpPr>
          <p:cNvPr id="12" name="ZoneTexte 11">
            <a:extLst>
              <a:ext uri="{FF2B5EF4-FFF2-40B4-BE49-F238E27FC236}">
                <a16:creationId xmlns:a16="http://schemas.microsoft.com/office/drawing/2014/main" id="{A1843ABC-3D6C-D326-F055-C3FCB0013A1D}"/>
              </a:ext>
            </a:extLst>
          </p:cNvPr>
          <p:cNvSpPr txBox="1"/>
          <p:nvPr>
            <p:custDataLst>
              <p:tags r:id="rId10"/>
            </p:custDataLst>
          </p:nvPr>
        </p:nvSpPr>
        <p:spPr>
          <a:xfrm>
            <a:off x="4301726" y="1690688"/>
            <a:ext cx="739370" cy="369332"/>
          </a:xfrm>
          <a:prstGeom prst="rect">
            <a:avLst/>
          </a:prstGeom>
          <a:noFill/>
        </p:spPr>
        <p:txBody>
          <a:bodyPr wrap="none" rtlCol="0">
            <a:spAutoFit/>
          </a:bodyPr>
          <a:lstStyle/>
          <a:p>
            <a:r>
              <a:rPr lang="fr-FR"/>
              <a:t>Merci</a:t>
            </a:r>
            <a:endParaRPr lang="fr-BE"/>
          </a:p>
        </p:txBody>
      </p:sp>
      <p:sp>
        <p:nvSpPr>
          <p:cNvPr id="13" name="ZoneTexte 12">
            <a:extLst>
              <a:ext uri="{FF2B5EF4-FFF2-40B4-BE49-F238E27FC236}">
                <a16:creationId xmlns:a16="http://schemas.microsoft.com/office/drawing/2014/main" id="{51EA1996-4A7B-8163-6EA2-2FA63637D678}"/>
              </a:ext>
            </a:extLst>
          </p:cNvPr>
          <p:cNvSpPr txBox="1"/>
          <p:nvPr>
            <p:custDataLst>
              <p:tags r:id="rId11"/>
            </p:custDataLst>
          </p:nvPr>
        </p:nvSpPr>
        <p:spPr>
          <a:xfrm>
            <a:off x="6913367" y="1702291"/>
            <a:ext cx="739370" cy="369332"/>
          </a:xfrm>
          <a:prstGeom prst="rect">
            <a:avLst/>
          </a:prstGeom>
          <a:noFill/>
        </p:spPr>
        <p:txBody>
          <a:bodyPr wrap="none" rtlCol="0">
            <a:spAutoFit/>
          </a:bodyPr>
          <a:lstStyle/>
          <a:p>
            <a:r>
              <a:rPr lang="fr-FR"/>
              <a:t>Merci</a:t>
            </a:r>
            <a:endParaRPr lang="fr-BE"/>
          </a:p>
        </p:txBody>
      </p:sp>
      <p:pic>
        <p:nvPicPr>
          <p:cNvPr id="14" name="Graphique 13" descr="Fille tenant une pancarte">
            <a:extLst>
              <a:ext uri="{FF2B5EF4-FFF2-40B4-BE49-F238E27FC236}">
                <a16:creationId xmlns:a16="http://schemas.microsoft.com/office/drawing/2014/main" id="{6B3A0672-75EF-BC38-6B74-76635AB57B2E}"/>
              </a:ext>
            </a:extLst>
          </p:cNvPr>
          <p:cNvPicPr>
            <a:picLocks noChangeAspect="1"/>
          </p:cNvPicPr>
          <p:nvPr>
            <p:custDataLst>
              <p:tags r:id="rId12"/>
            </p:custDataLst>
          </p:nvPr>
        </p:nvPicPr>
        <p:blipFill>
          <a:blip r:embed="rId29">
            <a:extLst>
              <a:ext uri="{96DAC541-7B7A-43D3-8B79-37D633B846F1}">
                <asvg:svgBlip xmlns:asvg="http://schemas.microsoft.com/office/drawing/2016/SVG/main" r:embed="rId30"/>
              </a:ext>
            </a:extLst>
          </a:blip>
          <a:stretch>
            <a:fillRect/>
          </a:stretch>
        </p:blipFill>
        <p:spPr>
          <a:xfrm>
            <a:off x="8297456" y="2605655"/>
            <a:ext cx="2628900" cy="4000500"/>
          </a:xfrm>
          <a:prstGeom prst="rect">
            <a:avLst/>
          </a:prstGeom>
        </p:spPr>
      </p:pic>
      <p:pic>
        <p:nvPicPr>
          <p:cNvPr id="15" name="Graphique 14" descr="Homme portant un chapeau">
            <a:extLst>
              <a:ext uri="{FF2B5EF4-FFF2-40B4-BE49-F238E27FC236}">
                <a16:creationId xmlns:a16="http://schemas.microsoft.com/office/drawing/2014/main" id="{27A6DF62-30C5-16E1-44AB-F1FEC658C655}"/>
              </a:ext>
            </a:extLst>
          </p:cNvPr>
          <p:cNvPicPr>
            <a:picLocks noChangeAspect="1"/>
          </p:cNvPicPr>
          <p:nvPr>
            <p:custDataLst>
              <p:tags r:id="rId13"/>
            </p:custDataLst>
          </p:nvPr>
        </p:nvPicPr>
        <p:blipFill>
          <a:blip r:embed="rId31">
            <a:extLst>
              <a:ext uri="{96DAC541-7B7A-43D3-8B79-37D633B846F1}">
                <asvg:svgBlip xmlns:asvg="http://schemas.microsoft.com/office/drawing/2016/SVG/main" r:embed="rId32"/>
              </a:ext>
            </a:extLst>
          </a:blip>
          <a:stretch>
            <a:fillRect/>
          </a:stretch>
        </p:blipFill>
        <p:spPr>
          <a:xfrm>
            <a:off x="9129176" y="2020441"/>
            <a:ext cx="876300" cy="752475"/>
          </a:xfrm>
          <a:prstGeom prst="rect">
            <a:avLst/>
          </a:prstGeom>
        </p:spPr>
      </p:pic>
      <p:pic>
        <p:nvPicPr>
          <p:cNvPr id="16" name="Graphique 15" descr="Un visage aux yeux fermés">
            <a:extLst>
              <a:ext uri="{FF2B5EF4-FFF2-40B4-BE49-F238E27FC236}">
                <a16:creationId xmlns:a16="http://schemas.microsoft.com/office/drawing/2014/main" id="{CA397ED2-892F-B495-682D-EF9F29C410E7}"/>
              </a:ext>
            </a:extLst>
          </p:cNvPr>
          <p:cNvPicPr>
            <a:picLocks noChangeAspect="1"/>
          </p:cNvPicPr>
          <p:nvPr>
            <p:custDataLst>
              <p:tags r:id="rId14"/>
            </p:custDataLst>
          </p:nvPr>
        </p:nvPicPr>
        <p:blipFill>
          <a:blip r:embed="rId33">
            <a:extLst>
              <a:ext uri="{96DAC541-7B7A-43D3-8B79-37D633B846F1}">
                <asvg:svgBlip xmlns:asvg="http://schemas.microsoft.com/office/drawing/2016/SVG/main" r:embed="rId34"/>
              </a:ext>
            </a:extLst>
          </a:blip>
          <a:stretch>
            <a:fillRect/>
          </a:stretch>
        </p:blipFill>
        <p:spPr>
          <a:xfrm>
            <a:off x="9524951" y="2327055"/>
            <a:ext cx="304800" cy="304800"/>
          </a:xfrm>
          <a:prstGeom prst="rect">
            <a:avLst/>
          </a:prstGeom>
        </p:spPr>
      </p:pic>
      <p:sp>
        <p:nvSpPr>
          <p:cNvPr id="17" name="ZoneTexte 16">
            <a:extLst>
              <a:ext uri="{FF2B5EF4-FFF2-40B4-BE49-F238E27FC236}">
                <a16:creationId xmlns:a16="http://schemas.microsoft.com/office/drawing/2014/main" id="{B40EB953-C12D-4110-A74F-4AF595FAC2A4}"/>
              </a:ext>
            </a:extLst>
          </p:cNvPr>
          <p:cNvSpPr txBox="1"/>
          <p:nvPr>
            <p:custDataLst>
              <p:tags r:id="rId15"/>
            </p:custDataLst>
          </p:nvPr>
        </p:nvSpPr>
        <p:spPr>
          <a:xfrm>
            <a:off x="8556268" y="3110893"/>
            <a:ext cx="2242165" cy="1200329"/>
          </a:xfrm>
          <a:prstGeom prst="rect">
            <a:avLst/>
          </a:prstGeom>
          <a:noFill/>
        </p:spPr>
        <p:txBody>
          <a:bodyPr wrap="square" rtlCol="0">
            <a:spAutoFit/>
          </a:bodyPr>
          <a:lstStyle/>
          <a:p>
            <a:r>
              <a:rPr lang="fr-FR" dirty="0"/>
              <a:t>Étudiant international dont le français n’est pas la langue maternelle</a:t>
            </a:r>
            <a:endParaRPr lang="fr-BE" dirty="0"/>
          </a:p>
        </p:txBody>
      </p:sp>
      <p:pic>
        <p:nvPicPr>
          <p:cNvPr id="18" name="Graphique 17" descr="Une bulle narrative ronde">
            <a:extLst>
              <a:ext uri="{FF2B5EF4-FFF2-40B4-BE49-F238E27FC236}">
                <a16:creationId xmlns:a16="http://schemas.microsoft.com/office/drawing/2014/main" id="{021F0834-A885-AEB1-CFFB-B153B601B86B}"/>
              </a:ext>
            </a:extLst>
          </p:cNvPr>
          <p:cNvPicPr>
            <a:picLocks noChangeAspect="1"/>
          </p:cNvPicPr>
          <p:nvPr>
            <p:custDataLst>
              <p:tags r:id="rId16"/>
            </p:custDataLst>
          </p:nvPr>
        </p:nvPicPr>
        <p:blipFill>
          <a:blip r:embed="rId27">
            <a:extLst>
              <a:ext uri="{96DAC541-7B7A-43D3-8B79-37D633B846F1}">
                <asvg:svgBlip xmlns:asvg="http://schemas.microsoft.com/office/drawing/2016/SVG/main" r:embed="rId28"/>
              </a:ext>
            </a:extLst>
          </a:blip>
          <a:stretch>
            <a:fillRect/>
          </a:stretch>
        </p:blipFill>
        <p:spPr>
          <a:xfrm>
            <a:off x="9810659" y="1358686"/>
            <a:ext cx="1041471" cy="1033335"/>
          </a:xfrm>
          <a:prstGeom prst="rect">
            <a:avLst/>
          </a:prstGeom>
        </p:spPr>
      </p:pic>
      <p:sp>
        <p:nvSpPr>
          <p:cNvPr id="19" name="ZoneTexte 18">
            <a:extLst>
              <a:ext uri="{FF2B5EF4-FFF2-40B4-BE49-F238E27FC236}">
                <a16:creationId xmlns:a16="http://schemas.microsoft.com/office/drawing/2014/main" id="{F5B88B6D-DDD8-08C1-A821-6F4582A921DF}"/>
              </a:ext>
            </a:extLst>
          </p:cNvPr>
          <p:cNvSpPr txBox="1"/>
          <p:nvPr>
            <p:custDataLst>
              <p:tags r:id="rId17"/>
            </p:custDataLst>
          </p:nvPr>
        </p:nvSpPr>
        <p:spPr>
          <a:xfrm>
            <a:off x="9845059" y="1600866"/>
            <a:ext cx="1007071" cy="369332"/>
          </a:xfrm>
          <a:prstGeom prst="rect">
            <a:avLst/>
          </a:prstGeom>
          <a:noFill/>
        </p:spPr>
        <p:txBody>
          <a:bodyPr wrap="none" rtlCol="0">
            <a:spAutoFit/>
          </a:bodyPr>
          <a:lstStyle/>
          <a:p>
            <a:r>
              <a:rPr lang="fr-FR" dirty="0" err="1"/>
              <a:t>Thanks</a:t>
            </a:r>
            <a:r>
              <a:rPr lang="fr-FR" dirty="0"/>
              <a:t> !</a:t>
            </a:r>
            <a:endParaRPr lang="fr-BE" dirty="0"/>
          </a:p>
        </p:txBody>
      </p:sp>
      <p:sp>
        <p:nvSpPr>
          <p:cNvPr id="20" name="Espace réservé du pied de page 19">
            <a:extLst>
              <a:ext uri="{FF2B5EF4-FFF2-40B4-BE49-F238E27FC236}">
                <a16:creationId xmlns:a16="http://schemas.microsoft.com/office/drawing/2014/main" id="{C1DFFD3B-4F2D-64E2-AE31-D6241B142E69}"/>
              </a:ext>
            </a:extLst>
          </p:cNvPr>
          <p:cNvSpPr>
            <a:spLocks noGrp="1"/>
          </p:cNvSpPr>
          <p:nvPr>
            <p:ph type="ftr" sz="quarter" idx="11"/>
            <p:custDataLst>
              <p:tags r:id="rId18"/>
            </p:custDataLst>
          </p:nvPr>
        </p:nvSpPr>
        <p:spPr/>
        <p:txBody>
          <a:bodyPr/>
          <a:lstStyle/>
          <a:p>
            <a:r>
              <a:rPr lang="fr-BE"/>
              <a:t>Open learning days - déconstruire les mythes</a:t>
            </a:r>
          </a:p>
        </p:txBody>
      </p:sp>
      <p:sp>
        <p:nvSpPr>
          <p:cNvPr id="21" name="Espace réservé du numéro de diapositive 20">
            <a:extLst>
              <a:ext uri="{FF2B5EF4-FFF2-40B4-BE49-F238E27FC236}">
                <a16:creationId xmlns:a16="http://schemas.microsoft.com/office/drawing/2014/main" id="{3920C4F6-2231-E43A-22E6-8831E04EF6E5}"/>
              </a:ext>
            </a:extLst>
          </p:cNvPr>
          <p:cNvSpPr>
            <a:spLocks noGrp="1"/>
          </p:cNvSpPr>
          <p:nvPr>
            <p:ph type="sldNum" sz="quarter" idx="12"/>
            <p:custDataLst>
              <p:tags r:id="rId19"/>
            </p:custDataLst>
          </p:nvPr>
        </p:nvSpPr>
        <p:spPr/>
        <p:txBody>
          <a:bodyPr/>
          <a:lstStyle/>
          <a:p>
            <a:fld id="{CAD1B4B1-535F-418A-A33C-1017205F9568}" type="slidenum">
              <a:rPr lang="fr-BE" smtClean="0"/>
              <a:t>21</a:t>
            </a:fld>
            <a:endParaRPr lang="fr-BE"/>
          </a:p>
        </p:txBody>
      </p:sp>
      <p:sp>
        <p:nvSpPr>
          <p:cNvPr id="23" name="Titre 3">
            <a:extLst>
              <a:ext uri="{FF2B5EF4-FFF2-40B4-BE49-F238E27FC236}">
                <a16:creationId xmlns:a16="http://schemas.microsoft.com/office/drawing/2014/main" id="{9AACC311-64F1-91C5-DB67-C7A7906EC2E0}"/>
              </a:ext>
            </a:extLst>
          </p:cNvPr>
          <p:cNvSpPr>
            <a:spLocks noGrp="1"/>
          </p:cNvSpPr>
          <p:nvPr>
            <p:ph type="title"/>
            <p:custDataLst>
              <p:tags r:id="rId20"/>
            </p:custDataLst>
          </p:nvPr>
        </p:nvSpPr>
        <p:spPr>
          <a:xfrm>
            <a:off x="419746" y="-52866"/>
            <a:ext cx="10515600" cy="1325563"/>
          </a:xfrm>
        </p:spPr>
        <p:txBody>
          <a:bodyPr>
            <a:normAutofit/>
          </a:bodyPr>
          <a:lstStyle/>
          <a:p>
            <a:r>
              <a:rPr lang="fr-FR" sz="2400" dirty="0">
                <a:solidFill>
                  <a:schemeClr val="bg1"/>
                </a:solidFill>
                <a:latin typeface="Raleway" pitchFamily="2" charset="0"/>
              </a:rPr>
              <a:t>Idée reçue n°4 : « l ’accessible numérique ne bénéficie qu’à une minorité d’apprenants » </a:t>
            </a:r>
            <a:endParaRPr lang="fr-BE" sz="2400" dirty="0">
              <a:solidFill>
                <a:schemeClr val="bg1"/>
              </a:solidFill>
              <a:latin typeface="Raleway" pitchFamily="2" charset="0"/>
            </a:endParaRPr>
          </a:p>
        </p:txBody>
      </p:sp>
    </p:spTree>
    <p:extLst>
      <p:ext uri="{BB962C8B-B14F-4D97-AF65-F5344CB8AC3E}">
        <p14:creationId xmlns:p14="http://schemas.microsoft.com/office/powerpoint/2010/main" val="620468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rme libre : forme 2">
            <a:extLst>
              <a:ext uri="{FF2B5EF4-FFF2-40B4-BE49-F238E27FC236}">
                <a16:creationId xmlns:a16="http://schemas.microsoft.com/office/drawing/2014/main" id="{0AA59C7F-A50C-A056-B524-983412AE316E}"/>
              </a:ext>
            </a:extLst>
          </p:cNvPr>
          <p:cNvSpPr/>
          <p:nvPr>
            <p:custDataLst>
              <p:tags r:id="rId1"/>
            </p:custDataLst>
          </p:nvPr>
        </p:nvSpPr>
        <p:spPr>
          <a:xfrm rot="263302">
            <a:off x="-523244" y="-491678"/>
            <a:ext cx="13888081" cy="3377846"/>
          </a:xfrm>
          <a:custGeom>
            <a:avLst/>
            <a:gdLst>
              <a:gd name="connsiteX0" fmla="*/ 242255 w 13602793"/>
              <a:gd name="connsiteY0" fmla="*/ 423695 h 2626337"/>
              <a:gd name="connsiteX1" fmla="*/ 342463 w 13602793"/>
              <a:gd name="connsiteY1" fmla="*/ 2590698 h 2626337"/>
              <a:gd name="connsiteX2" fmla="*/ 3549126 w 13602793"/>
              <a:gd name="connsiteY2" fmla="*/ 1763980 h 2626337"/>
              <a:gd name="connsiteX3" fmla="*/ 5691077 w 13602793"/>
              <a:gd name="connsiteY3" fmla="*/ 1651246 h 2626337"/>
              <a:gd name="connsiteX4" fmla="*/ 9987504 w 13602793"/>
              <a:gd name="connsiteY4" fmla="*/ 2089657 h 2626337"/>
              <a:gd name="connsiteX5" fmla="*/ 12968699 w 13602793"/>
              <a:gd name="connsiteY5" fmla="*/ 962314 h 2626337"/>
              <a:gd name="connsiteX6" fmla="*/ 12492709 w 13602793"/>
              <a:gd name="connsiteY6" fmla="*/ 22862 h 2626337"/>
              <a:gd name="connsiteX7" fmla="*/ 1682748 w 13602793"/>
              <a:gd name="connsiteY7" fmla="*/ 298435 h 2626337"/>
              <a:gd name="connsiteX8" fmla="*/ 242255 w 13602793"/>
              <a:gd name="connsiteY8" fmla="*/ 423695 h 2626337"/>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4044802 w 13994993"/>
              <a:gd name="connsiteY3" fmla="*/ 1760711 h 2787646"/>
              <a:gd name="connsiteX4" fmla="*/ 6083277 w 13994993"/>
              <a:gd name="connsiteY4" fmla="*/ 1651246 h 2787646"/>
              <a:gd name="connsiteX5" fmla="*/ 10379704 w 13994993"/>
              <a:gd name="connsiteY5" fmla="*/ 2089657 h 2787646"/>
              <a:gd name="connsiteX6" fmla="*/ 13360899 w 13994993"/>
              <a:gd name="connsiteY6" fmla="*/ 962314 h 2787646"/>
              <a:gd name="connsiteX7" fmla="*/ 12884909 w 13994993"/>
              <a:gd name="connsiteY7" fmla="*/ 22862 h 2787646"/>
              <a:gd name="connsiteX8" fmla="*/ 2074948 w 13994993"/>
              <a:gd name="connsiteY8" fmla="*/ 298435 h 2787646"/>
              <a:gd name="connsiteX9" fmla="*/ 634455 w 13994993"/>
              <a:gd name="connsiteY9"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391828 w 13752366"/>
              <a:gd name="connsiteY0" fmla="*/ 423695 h 2616847"/>
              <a:gd name="connsiteX1" fmla="*/ 492036 w 13752366"/>
              <a:gd name="connsiteY1" fmla="*/ 2590698 h 2616847"/>
              <a:gd name="connsiteX2" fmla="*/ 5840650 w 13752366"/>
              <a:gd name="connsiteY2" fmla="*/ 1651246 h 2616847"/>
              <a:gd name="connsiteX3" fmla="*/ 10137077 w 13752366"/>
              <a:gd name="connsiteY3" fmla="*/ 2089657 h 2616847"/>
              <a:gd name="connsiteX4" fmla="*/ 13118272 w 13752366"/>
              <a:gd name="connsiteY4" fmla="*/ 962314 h 2616847"/>
              <a:gd name="connsiteX5" fmla="*/ 12642282 w 13752366"/>
              <a:gd name="connsiteY5" fmla="*/ 22862 h 2616847"/>
              <a:gd name="connsiteX6" fmla="*/ 1832321 w 13752366"/>
              <a:gd name="connsiteY6" fmla="*/ 298435 h 2616847"/>
              <a:gd name="connsiteX7" fmla="*/ 391828 w 13752366"/>
              <a:gd name="connsiteY7" fmla="*/ 423695 h 2616847"/>
              <a:gd name="connsiteX0" fmla="*/ 639914 w 14000452"/>
              <a:gd name="connsiteY0" fmla="*/ 423695 h 2802230"/>
              <a:gd name="connsiteX1" fmla="*/ 740122 w 14000452"/>
              <a:gd name="connsiteY1" fmla="*/ 2590698 h 2802230"/>
              <a:gd name="connsiteX2" fmla="*/ 6088736 w 14000452"/>
              <a:gd name="connsiteY2" fmla="*/ 1651246 h 2802230"/>
              <a:gd name="connsiteX3" fmla="*/ 10385163 w 14000452"/>
              <a:gd name="connsiteY3" fmla="*/ 2089657 h 2802230"/>
              <a:gd name="connsiteX4" fmla="*/ 13366358 w 14000452"/>
              <a:gd name="connsiteY4" fmla="*/ 962314 h 2802230"/>
              <a:gd name="connsiteX5" fmla="*/ 12890368 w 14000452"/>
              <a:gd name="connsiteY5" fmla="*/ 22862 h 2802230"/>
              <a:gd name="connsiteX6" fmla="*/ 2080407 w 14000452"/>
              <a:gd name="connsiteY6" fmla="*/ 298435 h 2802230"/>
              <a:gd name="connsiteX7" fmla="*/ 639914 w 14000452"/>
              <a:gd name="connsiteY7" fmla="*/ 423695 h 2802230"/>
              <a:gd name="connsiteX0" fmla="*/ 564199 w 13924737"/>
              <a:gd name="connsiteY0" fmla="*/ 423695 h 2966076"/>
              <a:gd name="connsiteX1" fmla="*/ 770424 w 13924737"/>
              <a:gd name="connsiteY1" fmla="*/ 2762976 h 2966076"/>
              <a:gd name="connsiteX2" fmla="*/ 6013021 w 13924737"/>
              <a:gd name="connsiteY2" fmla="*/ 1651246 h 2966076"/>
              <a:gd name="connsiteX3" fmla="*/ 10309448 w 13924737"/>
              <a:gd name="connsiteY3" fmla="*/ 2089657 h 2966076"/>
              <a:gd name="connsiteX4" fmla="*/ 13290643 w 13924737"/>
              <a:gd name="connsiteY4" fmla="*/ 962314 h 2966076"/>
              <a:gd name="connsiteX5" fmla="*/ 12814653 w 13924737"/>
              <a:gd name="connsiteY5" fmla="*/ 22862 h 2966076"/>
              <a:gd name="connsiteX6" fmla="*/ 2004692 w 13924737"/>
              <a:gd name="connsiteY6" fmla="*/ 298435 h 2966076"/>
              <a:gd name="connsiteX7" fmla="*/ 564199 w 13924737"/>
              <a:gd name="connsiteY7" fmla="*/ 423695 h 2966076"/>
              <a:gd name="connsiteX0" fmla="*/ 299426 w 13659964"/>
              <a:gd name="connsiteY0" fmla="*/ 423695 h 2785017"/>
              <a:gd name="connsiteX1" fmla="*/ 505651 w 13659964"/>
              <a:gd name="connsiteY1" fmla="*/ 2762976 h 2785017"/>
              <a:gd name="connsiteX2" fmla="*/ 5430195 w 13659964"/>
              <a:gd name="connsiteY2" fmla="*/ 1624742 h 2785017"/>
              <a:gd name="connsiteX3" fmla="*/ 10044675 w 13659964"/>
              <a:gd name="connsiteY3" fmla="*/ 2089657 h 2785017"/>
              <a:gd name="connsiteX4" fmla="*/ 13025870 w 13659964"/>
              <a:gd name="connsiteY4" fmla="*/ 962314 h 2785017"/>
              <a:gd name="connsiteX5" fmla="*/ 12549880 w 13659964"/>
              <a:gd name="connsiteY5" fmla="*/ 22862 h 2785017"/>
              <a:gd name="connsiteX6" fmla="*/ 1739919 w 13659964"/>
              <a:gd name="connsiteY6" fmla="*/ 298435 h 2785017"/>
              <a:gd name="connsiteX7" fmla="*/ 299426 w 13659964"/>
              <a:gd name="connsiteY7" fmla="*/ 423695 h 2785017"/>
              <a:gd name="connsiteX0" fmla="*/ 546962 w 13907500"/>
              <a:gd name="connsiteY0" fmla="*/ 423695 h 2988677"/>
              <a:gd name="connsiteX1" fmla="*/ 753187 w 13907500"/>
              <a:gd name="connsiteY1" fmla="*/ 2762976 h 2988677"/>
              <a:gd name="connsiteX2" fmla="*/ 5677731 w 13907500"/>
              <a:gd name="connsiteY2" fmla="*/ 1624742 h 2988677"/>
              <a:gd name="connsiteX3" fmla="*/ 10292211 w 13907500"/>
              <a:gd name="connsiteY3" fmla="*/ 2089657 h 2988677"/>
              <a:gd name="connsiteX4" fmla="*/ 13273406 w 13907500"/>
              <a:gd name="connsiteY4" fmla="*/ 962314 h 2988677"/>
              <a:gd name="connsiteX5" fmla="*/ 12797416 w 13907500"/>
              <a:gd name="connsiteY5" fmla="*/ 22862 h 2988677"/>
              <a:gd name="connsiteX6" fmla="*/ 1987455 w 13907500"/>
              <a:gd name="connsiteY6" fmla="*/ 298435 h 2988677"/>
              <a:gd name="connsiteX7" fmla="*/ 546962 w 13907500"/>
              <a:gd name="connsiteY7" fmla="*/ 423695 h 2988677"/>
              <a:gd name="connsiteX0" fmla="*/ 271615 w 13632153"/>
              <a:gd name="connsiteY0" fmla="*/ 423695 h 2783765"/>
              <a:gd name="connsiteX1" fmla="*/ 477840 w 13632153"/>
              <a:gd name="connsiteY1" fmla="*/ 2762976 h 2783765"/>
              <a:gd name="connsiteX2" fmla="*/ 4991566 w 13632153"/>
              <a:gd name="connsiteY2" fmla="*/ 1598237 h 2783765"/>
              <a:gd name="connsiteX3" fmla="*/ 10016864 w 13632153"/>
              <a:gd name="connsiteY3" fmla="*/ 2089657 h 2783765"/>
              <a:gd name="connsiteX4" fmla="*/ 12998059 w 13632153"/>
              <a:gd name="connsiteY4" fmla="*/ 962314 h 2783765"/>
              <a:gd name="connsiteX5" fmla="*/ 12522069 w 13632153"/>
              <a:gd name="connsiteY5" fmla="*/ 22862 h 2783765"/>
              <a:gd name="connsiteX6" fmla="*/ 1712108 w 13632153"/>
              <a:gd name="connsiteY6" fmla="*/ 298435 h 2783765"/>
              <a:gd name="connsiteX7" fmla="*/ 271615 w 13632153"/>
              <a:gd name="connsiteY7" fmla="*/ 423695 h 2783765"/>
              <a:gd name="connsiteX0" fmla="*/ 271615 w 13632153"/>
              <a:gd name="connsiteY0" fmla="*/ 423695 h 2782490"/>
              <a:gd name="connsiteX1" fmla="*/ 477840 w 13632153"/>
              <a:gd name="connsiteY1" fmla="*/ 2762976 h 2782490"/>
              <a:gd name="connsiteX2" fmla="*/ 4991566 w 13632153"/>
              <a:gd name="connsiteY2" fmla="*/ 1598237 h 2782490"/>
              <a:gd name="connsiteX3" fmla="*/ 10016864 w 13632153"/>
              <a:gd name="connsiteY3" fmla="*/ 2089657 h 2782490"/>
              <a:gd name="connsiteX4" fmla="*/ 12998059 w 13632153"/>
              <a:gd name="connsiteY4" fmla="*/ 962314 h 2782490"/>
              <a:gd name="connsiteX5" fmla="*/ 12522069 w 13632153"/>
              <a:gd name="connsiteY5" fmla="*/ 22862 h 2782490"/>
              <a:gd name="connsiteX6" fmla="*/ 1712108 w 13632153"/>
              <a:gd name="connsiteY6" fmla="*/ 298435 h 2782490"/>
              <a:gd name="connsiteX7" fmla="*/ 271615 w 13632153"/>
              <a:gd name="connsiteY7" fmla="*/ 423695 h 2782490"/>
              <a:gd name="connsiteX0" fmla="*/ 527543 w 13888081"/>
              <a:gd name="connsiteY0" fmla="*/ 423695 h 3377846"/>
              <a:gd name="connsiteX1" fmla="*/ 367757 w 13888081"/>
              <a:gd name="connsiteY1" fmla="*/ 3362583 h 3377846"/>
              <a:gd name="connsiteX2" fmla="*/ 5247494 w 13888081"/>
              <a:gd name="connsiteY2" fmla="*/ 1598237 h 3377846"/>
              <a:gd name="connsiteX3" fmla="*/ 10272792 w 13888081"/>
              <a:gd name="connsiteY3" fmla="*/ 2089657 h 3377846"/>
              <a:gd name="connsiteX4" fmla="*/ 13253987 w 13888081"/>
              <a:gd name="connsiteY4" fmla="*/ 962314 h 3377846"/>
              <a:gd name="connsiteX5" fmla="*/ 12777997 w 13888081"/>
              <a:gd name="connsiteY5" fmla="*/ 22862 h 3377846"/>
              <a:gd name="connsiteX6" fmla="*/ 1968036 w 13888081"/>
              <a:gd name="connsiteY6" fmla="*/ 298435 h 3377846"/>
              <a:gd name="connsiteX7" fmla="*/ 527543 w 13888081"/>
              <a:gd name="connsiteY7" fmla="*/ 423695 h 337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88081" h="3377846">
                <a:moveTo>
                  <a:pt x="527543" y="423695"/>
                </a:moveTo>
                <a:cubicBezTo>
                  <a:pt x="260830" y="934386"/>
                  <a:pt x="-418901" y="3166826"/>
                  <a:pt x="367757" y="3362583"/>
                </a:cubicBezTo>
                <a:cubicBezTo>
                  <a:pt x="1154415" y="3558340"/>
                  <a:pt x="3596655" y="1810391"/>
                  <a:pt x="5247494" y="1598237"/>
                </a:cubicBezTo>
                <a:cubicBezTo>
                  <a:pt x="6898333" y="1386083"/>
                  <a:pt x="8938377" y="2195644"/>
                  <a:pt x="10272792" y="2089657"/>
                </a:cubicBezTo>
                <a:cubicBezTo>
                  <a:pt x="11607207" y="1983670"/>
                  <a:pt x="12836453" y="1306780"/>
                  <a:pt x="13253987" y="962314"/>
                </a:cubicBezTo>
                <a:cubicBezTo>
                  <a:pt x="13671521" y="617848"/>
                  <a:pt x="14658989" y="133509"/>
                  <a:pt x="12777997" y="22862"/>
                </a:cubicBezTo>
                <a:cubicBezTo>
                  <a:pt x="10897005" y="-87785"/>
                  <a:pt x="4011866" y="235805"/>
                  <a:pt x="1968036" y="298435"/>
                </a:cubicBezTo>
                <a:cubicBezTo>
                  <a:pt x="-75794" y="361065"/>
                  <a:pt x="794256" y="-86996"/>
                  <a:pt x="527543" y="423695"/>
                </a:cubicBezTo>
                <a:close/>
              </a:path>
            </a:pathLst>
          </a:cu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4" name="Forme libre : forme 3">
            <a:extLst>
              <a:ext uri="{FF2B5EF4-FFF2-40B4-BE49-F238E27FC236}">
                <a16:creationId xmlns:a16="http://schemas.microsoft.com/office/drawing/2014/main" id="{4A19D45B-4BCC-4EBB-C027-72A5423A0DF1}"/>
              </a:ext>
            </a:extLst>
          </p:cNvPr>
          <p:cNvSpPr/>
          <p:nvPr>
            <p:custDataLst>
              <p:tags r:id="rId2"/>
            </p:custDataLst>
          </p:nvPr>
        </p:nvSpPr>
        <p:spPr>
          <a:xfrm>
            <a:off x="-893866" y="-469626"/>
            <a:ext cx="13701216" cy="2817304"/>
          </a:xfrm>
          <a:custGeom>
            <a:avLst/>
            <a:gdLst>
              <a:gd name="connsiteX0" fmla="*/ 242255 w 13602793"/>
              <a:gd name="connsiteY0" fmla="*/ 423695 h 2626337"/>
              <a:gd name="connsiteX1" fmla="*/ 342463 w 13602793"/>
              <a:gd name="connsiteY1" fmla="*/ 2590698 h 2626337"/>
              <a:gd name="connsiteX2" fmla="*/ 3549126 w 13602793"/>
              <a:gd name="connsiteY2" fmla="*/ 1763980 h 2626337"/>
              <a:gd name="connsiteX3" fmla="*/ 5691077 w 13602793"/>
              <a:gd name="connsiteY3" fmla="*/ 1651246 h 2626337"/>
              <a:gd name="connsiteX4" fmla="*/ 9987504 w 13602793"/>
              <a:gd name="connsiteY4" fmla="*/ 2089657 h 2626337"/>
              <a:gd name="connsiteX5" fmla="*/ 12968699 w 13602793"/>
              <a:gd name="connsiteY5" fmla="*/ 962314 h 2626337"/>
              <a:gd name="connsiteX6" fmla="*/ 12492709 w 13602793"/>
              <a:gd name="connsiteY6" fmla="*/ 22862 h 2626337"/>
              <a:gd name="connsiteX7" fmla="*/ 1682748 w 13602793"/>
              <a:gd name="connsiteY7" fmla="*/ 298435 h 2626337"/>
              <a:gd name="connsiteX8" fmla="*/ 242255 w 13602793"/>
              <a:gd name="connsiteY8" fmla="*/ 423695 h 2626337"/>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4044802 w 13994993"/>
              <a:gd name="connsiteY3" fmla="*/ 1760711 h 2787646"/>
              <a:gd name="connsiteX4" fmla="*/ 6083277 w 13994993"/>
              <a:gd name="connsiteY4" fmla="*/ 1651246 h 2787646"/>
              <a:gd name="connsiteX5" fmla="*/ 10379704 w 13994993"/>
              <a:gd name="connsiteY5" fmla="*/ 2089657 h 2787646"/>
              <a:gd name="connsiteX6" fmla="*/ 13360899 w 13994993"/>
              <a:gd name="connsiteY6" fmla="*/ 962314 h 2787646"/>
              <a:gd name="connsiteX7" fmla="*/ 12884909 w 13994993"/>
              <a:gd name="connsiteY7" fmla="*/ 22862 h 2787646"/>
              <a:gd name="connsiteX8" fmla="*/ 2074948 w 13994993"/>
              <a:gd name="connsiteY8" fmla="*/ 298435 h 2787646"/>
              <a:gd name="connsiteX9" fmla="*/ 634455 w 13994993"/>
              <a:gd name="connsiteY9"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391828 w 13752366"/>
              <a:gd name="connsiteY0" fmla="*/ 423695 h 2616847"/>
              <a:gd name="connsiteX1" fmla="*/ 492036 w 13752366"/>
              <a:gd name="connsiteY1" fmla="*/ 2590698 h 2616847"/>
              <a:gd name="connsiteX2" fmla="*/ 5840650 w 13752366"/>
              <a:gd name="connsiteY2" fmla="*/ 1651246 h 2616847"/>
              <a:gd name="connsiteX3" fmla="*/ 10137077 w 13752366"/>
              <a:gd name="connsiteY3" fmla="*/ 2089657 h 2616847"/>
              <a:gd name="connsiteX4" fmla="*/ 13118272 w 13752366"/>
              <a:gd name="connsiteY4" fmla="*/ 962314 h 2616847"/>
              <a:gd name="connsiteX5" fmla="*/ 12642282 w 13752366"/>
              <a:gd name="connsiteY5" fmla="*/ 22862 h 2616847"/>
              <a:gd name="connsiteX6" fmla="*/ 1832321 w 13752366"/>
              <a:gd name="connsiteY6" fmla="*/ 298435 h 2616847"/>
              <a:gd name="connsiteX7" fmla="*/ 391828 w 13752366"/>
              <a:gd name="connsiteY7" fmla="*/ 423695 h 2616847"/>
              <a:gd name="connsiteX0" fmla="*/ 639914 w 14000452"/>
              <a:gd name="connsiteY0" fmla="*/ 423695 h 2802230"/>
              <a:gd name="connsiteX1" fmla="*/ 740122 w 14000452"/>
              <a:gd name="connsiteY1" fmla="*/ 2590698 h 2802230"/>
              <a:gd name="connsiteX2" fmla="*/ 6088736 w 14000452"/>
              <a:gd name="connsiteY2" fmla="*/ 1651246 h 2802230"/>
              <a:gd name="connsiteX3" fmla="*/ 10385163 w 14000452"/>
              <a:gd name="connsiteY3" fmla="*/ 2089657 h 2802230"/>
              <a:gd name="connsiteX4" fmla="*/ 13366358 w 14000452"/>
              <a:gd name="connsiteY4" fmla="*/ 962314 h 2802230"/>
              <a:gd name="connsiteX5" fmla="*/ 12890368 w 14000452"/>
              <a:gd name="connsiteY5" fmla="*/ 22862 h 2802230"/>
              <a:gd name="connsiteX6" fmla="*/ 2080407 w 14000452"/>
              <a:gd name="connsiteY6" fmla="*/ 298435 h 2802230"/>
              <a:gd name="connsiteX7" fmla="*/ 639914 w 14000452"/>
              <a:gd name="connsiteY7" fmla="*/ 423695 h 2802230"/>
              <a:gd name="connsiteX0" fmla="*/ 564199 w 13924737"/>
              <a:gd name="connsiteY0" fmla="*/ 423695 h 2966076"/>
              <a:gd name="connsiteX1" fmla="*/ 770424 w 13924737"/>
              <a:gd name="connsiteY1" fmla="*/ 2762976 h 2966076"/>
              <a:gd name="connsiteX2" fmla="*/ 6013021 w 13924737"/>
              <a:gd name="connsiteY2" fmla="*/ 1651246 h 2966076"/>
              <a:gd name="connsiteX3" fmla="*/ 10309448 w 13924737"/>
              <a:gd name="connsiteY3" fmla="*/ 2089657 h 2966076"/>
              <a:gd name="connsiteX4" fmla="*/ 13290643 w 13924737"/>
              <a:gd name="connsiteY4" fmla="*/ 962314 h 2966076"/>
              <a:gd name="connsiteX5" fmla="*/ 12814653 w 13924737"/>
              <a:gd name="connsiteY5" fmla="*/ 22862 h 2966076"/>
              <a:gd name="connsiteX6" fmla="*/ 2004692 w 13924737"/>
              <a:gd name="connsiteY6" fmla="*/ 298435 h 2966076"/>
              <a:gd name="connsiteX7" fmla="*/ 564199 w 13924737"/>
              <a:gd name="connsiteY7" fmla="*/ 423695 h 2966076"/>
              <a:gd name="connsiteX0" fmla="*/ 299426 w 13659964"/>
              <a:gd name="connsiteY0" fmla="*/ 423695 h 2785017"/>
              <a:gd name="connsiteX1" fmla="*/ 505651 w 13659964"/>
              <a:gd name="connsiteY1" fmla="*/ 2762976 h 2785017"/>
              <a:gd name="connsiteX2" fmla="*/ 5430195 w 13659964"/>
              <a:gd name="connsiteY2" fmla="*/ 1624742 h 2785017"/>
              <a:gd name="connsiteX3" fmla="*/ 10044675 w 13659964"/>
              <a:gd name="connsiteY3" fmla="*/ 2089657 h 2785017"/>
              <a:gd name="connsiteX4" fmla="*/ 13025870 w 13659964"/>
              <a:gd name="connsiteY4" fmla="*/ 962314 h 2785017"/>
              <a:gd name="connsiteX5" fmla="*/ 12549880 w 13659964"/>
              <a:gd name="connsiteY5" fmla="*/ 22862 h 2785017"/>
              <a:gd name="connsiteX6" fmla="*/ 1739919 w 13659964"/>
              <a:gd name="connsiteY6" fmla="*/ 298435 h 2785017"/>
              <a:gd name="connsiteX7" fmla="*/ 299426 w 13659964"/>
              <a:gd name="connsiteY7" fmla="*/ 423695 h 2785017"/>
              <a:gd name="connsiteX0" fmla="*/ 546962 w 13907500"/>
              <a:gd name="connsiteY0" fmla="*/ 423695 h 2988677"/>
              <a:gd name="connsiteX1" fmla="*/ 753187 w 13907500"/>
              <a:gd name="connsiteY1" fmla="*/ 2762976 h 2988677"/>
              <a:gd name="connsiteX2" fmla="*/ 5677731 w 13907500"/>
              <a:gd name="connsiteY2" fmla="*/ 1624742 h 2988677"/>
              <a:gd name="connsiteX3" fmla="*/ 10292211 w 13907500"/>
              <a:gd name="connsiteY3" fmla="*/ 2089657 h 2988677"/>
              <a:gd name="connsiteX4" fmla="*/ 13273406 w 13907500"/>
              <a:gd name="connsiteY4" fmla="*/ 962314 h 2988677"/>
              <a:gd name="connsiteX5" fmla="*/ 12797416 w 13907500"/>
              <a:gd name="connsiteY5" fmla="*/ 22862 h 2988677"/>
              <a:gd name="connsiteX6" fmla="*/ 1987455 w 13907500"/>
              <a:gd name="connsiteY6" fmla="*/ 298435 h 2988677"/>
              <a:gd name="connsiteX7" fmla="*/ 546962 w 13907500"/>
              <a:gd name="connsiteY7" fmla="*/ 423695 h 2988677"/>
              <a:gd name="connsiteX0" fmla="*/ 271615 w 13632153"/>
              <a:gd name="connsiteY0" fmla="*/ 423695 h 2783765"/>
              <a:gd name="connsiteX1" fmla="*/ 477840 w 13632153"/>
              <a:gd name="connsiteY1" fmla="*/ 2762976 h 2783765"/>
              <a:gd name="connsiteX2" fmla="*/ 4991566 w 13632153"/>
              <a:gd name="connsiteY2" fmla="*/ 1598237 h 2783765"/>
              <a:gd name="connsiteX3" fmla="*/ 10016864 w 13632153"/>
              <a:gd name="connsiteY3" fmla="*/ 2089657 h 2783765"/>
              <a:gd name="connsiteX4" fmla="*/ 12998059 w 13632153"/>
              <a:gd name="connsiteY4" fmla="*/ 962314 h 2783765"/>
              <a:gd name="connsiteX5" fmla="*/ 12522069 w 13632153"/>
              <a:gd name="connsiteY5" fmla="*/ 22862 h 2783765"/>
              <a:gd name="connsiteX6" fmla="*/ 1712108 w 13632153"/>
              <a:gd name="connsiteY6" fmla="*/ 298435 h 2783765"/>
              <a:gd name="connsiteX7" fmla="*/ 271615 w 13632153"/>
              <a:gd name="connsiteY7" fmla="*/ 423695 h 2783765"/>
              <a:gd name="connsiteX0" fmla="*/ 271615 w 13632153"/>
              <a:gd name="connsiteY0" fmla="*/ 423695 h 2782490"/>
              <a:gd name="connsiteX1" fmla="*/ 477840 w 13632153"/>
              <a:gd name="connsiteY1" fmla="*/ 2762976 h 2782490"/>
              <a:gd name="connsiteX2" fmla="*/ 4991566 w 13632153"/>
              <a:gd name="connsiteY2" fmla="*/ 1598237 h 2782490"/>
              <a:gd name="connsiteX3" fmla="*/ 10016864 w 13632153"/>
              <a:gd name="connsiteY3" fmla="*/ 2089657 h 2782490"/>
              <a:gd name="connsiteX4" fmla="*/ 12998059 w 13632153"/>
              <a:gd name="connsiteY4" fmla="*/ 962314 h 2782490"/>
              <a:gd name="connsiteX5" fmla="*/ 12522069 w 13632153"/>
              <a:gd name="connsiteY5" fmla="*/ 22862 h 2782490"/>
              <a:gd name="connsiteX6" fmla="*/ 1712108 w 13632153"/>
              <a:gd name="connsiteY6" fmla="*/ 298435 h 2782490"/>
              <a:gd name="connsiteX7" fmla="*/ 271615 w 13632153"/>
              <a:gd name="connsiteY7" fmla="*/ 423695 h 2782490"/>
              <a:gd name="connsiteX0" fmla="*/ 296583 w 13657121"/>
              <a:gd name="connsiteY0" fmla="*/ 423695 h 2783765"/>
              <a:gd name="connsiteX1" fmla="*/ 463051 w 13657121"/>
              <a:gd name="connsiteY1" fmla="*/ 2762976 h 2783765"/>
              <a:gd name="connsiteX2" fmla="*/ 5016534 w 13657121"/>
              <a:gd name="connsiteY2" fmla="*/ 1598237 h 2783765"/>
              <a:gd name="connsiteX3" fmla="*/ 10041832 w 13657121"/>
              <a:gd name="connsiteY3" fmla="*/ 2089657 h 2783765"/>
              <a:gd name="connsiteX4" fmla="*/ 13023027 w 13657121"/>
              <a:gd name="connsiteY4" fmla="*/ 962314 h 2783765"/>
              <a:gd name="connsiteX5" fmla="*/ 12547037 w 13657121"/>
              <a:gd name="connsiteY5" fmla="*/ 22862 h 2783765"/>
              <a:gd name="connsiteX6" fmla="*/ 1737076 w 13657121"/>
              <a:gd name="connsiteY6" fmla="*/ 298435 h 2783765"/>
              <a:gd name="connsiteX7" fmla="*/ 296583 w 13657121"/>
              <a:gd name="connsiteY7" fmla="*/ 423695 h 2783765"/>
              <a:gd name="connsiteX0" fmla="*/ 340678 w 13701216"/>
              <a:gd name="connsiteY0" fmla="*/ 423695 h 2817304"/>
              <a:gd name="connsiteX1" fmla="*/ 507146 w 13701216"/>
              <a:gd name="connsiteY1" fmla="*/ 2762976 h 2817304"/>
              <a:gd name="connsiteX2" fmla="*/ 5060629 w 13701216"/>
              <a:gd name="connsiteY2" fmla="*/ 1598237 h 2817304"/>
              <a:gd name="connsiteX3" fmla="*/ 10085927 w 13701216"/>
              <a:gd name="connsiteY3" fmla="*/ 2089657 h 2817304"/>
              <a:gd name="connsiteX4" fmla="*/ 13067122 w 13701216"/>
              <a:gd name="connsiteY4" fmla="*/ 962314 h 2817304"/>
              <a:gd name="connsiteX5" fmla="*/ 12591132 w 13701216"/>
              <a:gd name="connsiteY5" fmla="*/ 22862 h 2817304"/>
              <a:gd name="connsiteX6" fmla="*/ 1781171 w 13701216"/>
              <a:gd name="connsiteY6" fmla="*/ 298435 h 2817304"/>
              <a:gd name="connsiteX7" fmla="*/ 340678 w 13701216"/>
              <a:gd name="connsiteY7" fmla="*/ 423695 h 281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01216" h="2817304">
                <a:moveTo>
                  <a:pt x="340678" y="423695"/>
                </a:moveTo>
                <a:cubicBezTo>
                  <a:pt x="128341" y="834452"/>
                  <a:pt x="-385530" y="3203323"/>
                  <a:pt x="507146" y="2762976"/>
                </a:cubicBezTo>
                <a:cubicBezTo>
                  <a:pt x="1399822" y="2322629"/>
                  <a:pt x="3464166" y="1710457"/>
                  <a:pt x="5060629" y="1598237"/>
                </a:cubicBezTo>
                <a:cubicBezTo>
                  <a:pt x="6657092" y="1486017"/>
                  <a:pt x="8751512" y="2195644"/>
                  <a:pt x="10085927" y="2089657"/>
                </a:cubicBezTo>
                <a:cubicBezTo>
                  <a:pt x="11420342" y="1983670"/>
                  <a:pt x="12649588" y="1306780"/>
                  <a:pt x="13067122" y="962314"/>
                </a:cubicBezTo>
                <a:cubicBezTo>
                  <a:pt x="13484656" y="617848"/>
                  <a:pt x="14472124" y="133509"/>
                  <a:pt x="12591132" y="22862"/>
                </a:cubicBezTo>
                <a:cubicBezTo>
                  <a:pt x="10710140" y="-87785"/>
                  <a:pt x="3825001" y="235805"/>
                  <a:pt x="1781171" y="298435"/>
                </a:cubicBezTo>
                <a:cubicBezTo>
                  <a:pt x="-262659" y="361065"/>
                  <a:pt x="553015" y="12938"/>
                  <a:pt x="340678" y="423695"/>
                </a:cubicBezTo>
                <a:close/>
              </a:path>
            </a:pathLst>
          </a:cu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5" name="Titre 3">
            <a:extLst>
              <a:ext uri="{FF2B5EF4-FFF2-40B4-BE49-F238E27FC236}">
                <a16:creationId xmlns:a16="http://schemas.microsoft.com/office/drawing/2014/main" id="{57E31F8C-ED6E-FAF3-65B4-F9B5D595AC9E}"/>
              </a:ext>
            </a:extLst>
          </p:cNvPr>
          <p:cNvSpPr>
            <a:spLocks noGrp="1"/>
          </p:cNvSpPr>
          <p:nvPr>
            <p:ph type="title"/>
            <p:custDataLst>
              <p:tags r:id="rId3"/>
            </p:custDataLst>
          </p:nvPr>
        </p:nvSpPr>
        <p:spPr>
          <a:xfrm>
            <a:off x="419746" y="-52866"/>
            <a:ext cx="10515600" cy="1325563"/>
          </a:xfrm>
        </p:spPr>
        <p:txBody>
          <a:bodyPr>
            <a:normAutofit/>
          </a:bodyPr>
          <a:lstStyle/>
          <a:p>
            <a:r>
              <a:rPr lang="fr-FR" sz="2400" dirty="0">
                <a:solidFill>
                  <a:schemeClr val="bg1"/>
                </a:solidFill>
                <a:latin typeface="Raleway" pitchFamily="2" charset="0"/>
              </a:rPr>
              <a:t>Idée reçue n°5 « Les impératifs d’amélioration de l’accessibilité/ inclusion numérique ne viennent pas d’instances officielles »</a:t>
            </a:r>
            <a:endParaRPr lang="fr-BE" sz="2400" dirty="0">
              <a:solidFill>
                <a:schemeClr val="bg1"/>
              </a:solidFill>
              <a:latin typeface="Raleway" pitchFamily="2" charset="0"/>
            </a:endParaRPr>
          </a:p>
        </p:txBody>
      </p:sp>
      <p:sp>
        <p:nvSpPr>
          <p:cNvPr id="6" name="ZoneTexte 5">
            <a:extLst>
              <a:ext uri="{FF2B5EF4-FFF2-40B4-BE49-F238E27FC236}">
                <a16:creationId xmlns:a16="http://schemas.microsoft.com/office/drawing/2014/main" id="{ED722A41-0AAD-825C-3562-0DFA8A4D9E00}"/>
              </a:ext>
            </a:extLst>
          </p:cNvPr>
          <p:cNvSpPr txBox="1"/>
          <p:nvPr>
            <p:custDataLst>
              <p:tags r:id="rId4"/>
            </p:custDataLst>
          </p:nvPr>
        </p:nvSpPr>
        <p:spPr>
          <a:xfrm>
            <a:off x="786063" y="2347678"/>
            <a:ext cx="5056379" cy="3332322"/>
          </a:xfrm>
          <a:prstGeom prst="rect">
            <a:avLst/>
          </a:prstGeom>
          <a:noFill/>
        </p:spPr>
        <p:txBody>
          <a:bodyPr wrap="square" rtlCol="0">
            <a:spAutoFit/>
          </a:bodyPr>
          <a:lstStyle/>
          <a:p>
            <a:pPr>
              <a:lnSpc>
                <a:spcPct val="150000"/>
              </a:lnSpc>
            </a:pPr>
            <a:r>
              <a:rPr lang="fr-FR" sz="1600" b="1" dirty="0">
                <a:solidFill>
                  <a:srgbClr val="104862"/>
                </a:solidFill>
                <a:latin typeface="Raleway" pitchFamily="2" charset="0"/>
              </a:rPr>
              <a:t>Directives européennes : </a:t>
            </a:r>
          </a:p>
          <a:p>
            <a:pPr marL="342900" indent="-342900">
              <a:lnSpc>
                <a:spcPct val="150000"/>
              </a:lnSpc>
              <a:buAutoNum type="arabicPeriod"/>
            </a:pPr>
            <a:r>
              <a:rPr lang="fr-FR" sz="1400" b="1" dirty="0">
                <a:latin typeface="Raleway" pitchFamily="2" charset="0"/>
              </a:rPr>
              <a:t>Directive européenne sur l’accessibilité du web (WAD) </a:t>
            </a:r>
            <a:r>
              <a:rPr lang="fr-FR" sz="1400" dirty="0">
                <a:latin typeface="Raleway" pitchFamily="2" charset="0"/>
              </a:rPr>
              <a:t>: en vigueur depuis décembre 2016.</a:t>
            </a:r>
          </a:p>
          <a:p>
            <a:pPr marL="342900" indent="-342900">
              <a:lnSpc>
                <a:spcPct val="150000"/>
              </a:lnSpc>
              <a:buFont typeface="Courier New" panose="02070309020205020404" pitchFamily="49" charset="0"/>
              <a:buChar char="o"/>
            </a:pPr>
            <a:r>
              <a:rPr lang="fr-BE" sz="1400" b="0" i="0" dirty="0">
                <a:effectLst/>
                <a:latin typeface="Raleway" pitchFamily="2" charset="0"/>
              </a:rPr>
              <a:t>Vise à améliorer l'accès aux sites web et applications mobiles des services publics pour les personnes handicapées</a:t>
            </a:r>
            <a:r>
              <a:rPr lang="fr-FR" sz="1400" b="0" i="0" dirty="0">
                <a:effectLst/>
                <a:latin typeface="Raleway" pitchFamily="2" charset="0"/>
              </a:rPr>
              <a:t>. </a:t>
            </a:r>
            <a:endParaRPr lang="fr-FR" sz="1400" dirty="0">
              <a:latin typeface="Raleway" pitchFamily="2" charset="0"/>
            </a:endParaRPr>
          </a:p>
          <a:p>
            <a:pPr marL="342900" indent="-342900">
              <a:lnSpc>
                <a:spcPct val="150000"/>
              </a:lnSpc>
              <a:buFont typeface="Courier New" panose="02070309020205020404" pitchFamily="49" charset="0"/>
              <a:buChar char="o"/>
            </a:pPr>
            <a:r>
              <a:rPr lang="fr-BE" sz="1400" b="0" i="0" dirty="0">
                <a:effectLst/>
                <a:latin typeface="Raleway" pitchFamily="2" charset="0"/>
              </a:rPr>
              <a:t>Exige une déclaration d'accessibilité pour chaque site web et application mobile. </a:t>
            </a:r>
          </a:p>
          <a:p>
            <a:pPr marL="342900" indent="-342900">
              <a:lnSpc>
                <a:spcPct val="150000"/>
              </a:lnSpc>
              <a:buFont typeface="Courier New" panose="02070309020205020404" pitchFamily="49" charset="0"/>
              <a:buChar char="o"/>
            </a:pPr>
            <a:r>
              <a:rPr lang="fr-BE" sz="1400" b="0" i="0" dirty="0">
                <a:effectLst/>
                <a:latin typeface="Raleway" pitchFamily="2" charset="0"/>
              </a:rPr>
              <a:t>Impose un mécanisme de retour d'information pour signaler les problèmes d'accessibilité</a:t>
            </a:r>
          </a:p>
        </p:txBody>
      </p:sp>
      <p:sp>
        <p:nvSpPr>
          <p:cNvPr id="10" name="ZoneTexte 9">
            <a:extLst>
              <a:ext uri="{FF2B5EF4-FFF2-40B4-BE49-F238E27FC236}">
                <a16:creationId xmlns:a16="http://schemas.microsoft.com/office/drawing/2014/main" id="{6CC5480B-794A-F882-4BF2-7C3676940836}"/>
              </a:ext>
            </a:extLst>
          </p:cNvPr>
          <p:cNvSpPr txBox="1"/>
          <p:nvPr>
            <p:custDataLst>
              <p:tags r:id="rId5"/>
            </p:custDataLst>
          </p:nvPr>
        </p:nvSpPr>
        <p:spPr>
          <a:xfrm>
            <a:off x="117434" y="6333869"/>
            <a:ext cx="3921166" cy="461665"/>
          </a:xfrm>
          <a:prstGeom prst="rect">
            <a:avLst/>
          </a:prstGeom>
          <a:noFill/>
        </p:spPr>
        <p:txBody>
          <a:bodyPr wrap="square" rtlCol="0">
            <a:spAutoFit/>
          </a:bodyPr>
          <a:lstStyle/>
          <a:p>
            <a:r>
              <a:rPr lang="fr-FR" sz="1200" dirty="0">
                <a:hlinkClick r:id="rId11"/>
              </a:rPr>
              <a:t>Directives – accessibilité du web – Commission européenne </a:t>
            </a:r>
            <a:endParaRPr lang="fr-BE" sz="1200" dirty="0"/>
          </a:p>
        </p:txBody>
      </p:sp>
      <p:sp>
        <p:nvSpPr>
          <p:cNvPr id="11" name="Espace réservé du pied de page 10">
            <a:extLst>
              <a:ext uri="{FF2B5EF4-FFF2-40B4-BE49-F238E27FC236}">
                <a16:creationId xmlns:a16="http://schemas.microsoft.com/office/drawing/2014/main" id="{6A1EFFE2-B8B7-3EB2-6B82-98A4719BB1ED}"/>
              </a:ext>
            </a:extLst>
          </p:cNvPr>
          <p:cNvSpPr>
            <a:spLocks noGrp="1"/>
          </p:cNvSpPr>
          <p:nvPr>
            <p:ph type="ftr" sz="quarter" idx="11"/>
            <p:custDataLst>
              <p:tags r:id="rId6"/>
            </p:custDataLst>
          </p:nvPr>
        </p:nvSpPr>
        <p:spPr/>
        <p:txBody>
          <a:bodyPr/>
          <a:lstStyle/>
          <a:p>
            <a:r>
              <a:rPr lang="fr-BE"/>
              <a:t>Open learning days - déconstruire les mythes</a:t>
            </a:r>
          </a:p>
        </p:txBody>
      </p:sp>
      <p:sp>
        <p:nvSpPr>
          <p:cNvPr id="12" name="Espace réservé du numéro de diapositive 11">
            <a:extLst>
              <a:ext uri="{FF2B5EF4-FFF2-40B4-BE49-F238E27FC236}">
                <a16:creationId xmlns:a16="http://schemas.microsoft.com/office/drawing/2014/main" id="{6F66F854-DBC5-818D-49CA-A63456AEADDB}"/>
              </a:ext>
            </a:extLst>
          </p:cNvPr>
          <p:cNvSpPr>
            <a:spLocks noGrp="1"/>
          </p:cNvSpPr>
          <p:nvPr>
            <p:ph type="sldNum" sz="quarter" idx="12"/>
            <p:custDataLst>
              <p:tags r:id="rId7"/>
            </p:custDataLst>
          </p:nvPr>
        </p:nvSpPr>
        <p:spPr/>
        <p:txBody>
          <a:bodyPr/>
          <a:lstStyle/>
          <a:p>
            <a:fld id="{CAD1B4B1-535F-418A-A33C-1017205F9568}" type="slidenum">
              <a:rPr lang="fr-BE" smtClean="0"/>
              <a:t>22</a:t>
            </a:fld>
            <a:endParaRPr lang="fr-BE"/>
          </a:p>
        </p:txBody>
      </p:sp>
      <p:pic>
        <p:nvPicPr>
          <p:cNvPr id="13" name="Image 12">
            <a:extLst>
              <a:ext uri="{FF2B5EF4-FFF2-40B4-BE49-F238E27FC236}">
                <a16:creationId xmlns:a16="http://schemas.microsoft.com/office/drawing/2014/main" id="{18E93929-89E9-9EB1-EC6D-E98B5C5BA6BC}"/>
              </a:ext>
            </a:extLst>
          </p:cNvPr>
          <p:cNvPicPr>
            <a:picLocks noChangeAspect="1"/>
          </p:cNvPicPr>
          <p:nvPr>
            <p:custDataLst>
              <p:tags r:id="rId8"/>
            </p:custDataLst>
          </p:nvPr>
        </p:nvPicPr>
        <p:blipFill>
          <a:blip r:embed="rId12"/>
          <a:stretch>
            <a:fillRect/>
          </a:stretch>
        </p:blipFill>
        <p:spPr>
          <a:xfrm>
            <a:off x="5842442" y="2396810"/>
            <a:ext cx="5977368" cy="2476400"/>
          </a:xfrm>
          <a:prstGeom prst="rect">
            <a:avLst/>
          </a:prstGeom>
        </p:spPr>
      </p:pic>
    </p:spTree>
    <p:extLst>
      <p:ext uri="{BB962C8B-B14F-4D97-AF65-F5344CB8AC3E}">
        <p14:creationId xmlns:p14="http://schemas.microsoft.com/office/powerpoint/2010/main" val="1588728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965B4-4EE4-D887-46CF-C91E1CB7EE6F}"/>
            </a:ext>
          </a:extLst>
        </p:cNvPr>
        <p:cNvGrpSpPr/>
        <p:nvPr/>
      </p:nvGrpSpPr>
      <p:grpSpPr>
        <a:xfrm>
          <a:off x="0" y="0"/>
          <a:ext cx="0" cy="0"/>
          <a:chOff x="0" y="0"/>
          <a:chExt cx="0" cy="0"/>
        </a:xfrm>
      </p:grpSpPr>
      <p:sp>
        <p:nvSpPr>
          <p:cNvPr id="3" name="Forme libre : forme 2">
            <a:extLst>
              <a:ext uri="{FF2B5EF4-FFF2-40B4-BE49-F238E27FC236}">
                <a16:creationId xmlns:a16="http://schemas.microsoft.com/office/drawing/2014/main" id="{F746E567-98F6-46C8-98D2-3016863E2173}"/>
              </a:ext>
            </a:extLst>
          </p:cNvPr>
          <p:cNvSpPr/>
          <p:nvPr>
            <p:custDataLst>
              <p:tags r:id="rId1"/>
            </p:custDataLst>
          </p:nvPr>
        </p:nvSpPr>
        <p:spPr>
          <a:xfrm rot="263302">
            <a:off x="-523244" y="-491678"/>
            <a:ext cx="13888081" cy="3377846"/>
          </a:xfrm>
          <a:custGeom>
            <a:avLst/>
            <a:gdLst>
              <a:gd name="connsiteX0" fmla="*/ 242255 w 13602793"/>
              <a:gd name="connsiteY0" fmla="*/ 423695 h 2626337"/>
              <a:gd name="connsiteX1" fmla="*/ 342463 w 13602793"/>
              <a:gd name="connsiteY1" fmla="*/ 2590698 h 2626337"/>
              <a:gd name="connsiteX2" fmla="*/ 3549126 w 13602793"/>
              <a:gd name="connsiteY2" fmla="*/ 1763980 h 2626337"/>
              <a:gd name="connsiteX3" fmla="*/ 5691077 w 13602793"/>
              <a:gd name="connsiteY3" fmla="*/ 1651246 h 2626337"/>
              <a:gd name="connsiteX4" fmla="*/ 9987504 w 13602793"/>
              <a:gd name="connsiteY4" fmla="*/ 2089657 h 2626337"/>
              <a:gd name="connsiteX5" fmla="*/ 12968699 w 13602793"/>
              <a:gd name="connsiteY5" fmla="*/ 962314 h 2626337"/>
              <a:gd name="connsiteX6" fmla="*/ 12492709 w 13602793"/>
              <a:gd name="connsiteY6" fmla="*/ 22862 h 2626337"/>
              <a:gd name="connsiteX7" fmla="*/ 1682748 w 13602793"/>
              <a:gd name="connsiteY7" fmla="*/ 298435 h 2626337"/>
              <a:gd name="connsiteX8" fmla="*/ 242255 w 13602793"/>
              <a:gd name="connsiteY8" fmla="*/ 423695 h 2626337"/>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4044802 w 13994993"/>
              <a:gd name="connsiteY3" fmla="*/ 1760711 h 2787646"/>
              <a:gd name="connsiteX4" fmla="*/ 6083277 w 13994993"/>
              <a:gd name="connsiteY4" fmla="*/ 1651246 h 2787646"/>
              <a:gd name="connsiteX5" fmla="*/ 10379704 w 13994993"/>
              <a:gd name="connsiteY5" fmla="*/ 2089657 h 2787646"/>
              <a:gd name="connsiteX6" fmla="*/ 13360899 w 13994993"/>
              <a:gd name="connsiteY6" fmla="*/ 962314 h 2787646"/>
              <a:gd name="connsiteX7" fmla="*/ 12884909 w 13994993"/>
              <a:gd name="connsiteY7" fmla="*/ 22862 h 2787646"/>
              <a:gd name="connsiteX8" fmla="*/ 2074948 w 13994993"/>
              <a:gd name="connsiteY8" fmla="*/ 298435 h 2787646"/>
              <a:gd name="connsiteX9" fmla="*/ 634455 w 13994993"/>
              <a:gd name="connsiteY9"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391828 w 13752366"/>
              <a:gd name="connsiteY0" fmla="*/ 423695 h 2616847"/>
              <a:gd name="connsiteX1" fmla="*/ 492036 w 13752366"/>
              <a:gd name="connsiteY1" fmla="*/ 2590698 h 2616847"/>
              <a:gd name="connsiteX2" fmla="*/ 5840650 w 13752366"/>
              <a:gd name="connsiteY2" fmla="*/ 1651246 h 2616847"/>
              <a:gd name="connsiteX3" fmla="*/ 10137077 w 13752366"/>
              <a:gd name="connsiteY3" fmla="*/ 2089657 h 2616847"/>
              <a:gd name="connsiteX4" fmla="*/ 13118272 w 13752366"/>
              <a:gd name="connsiteY4" fmla="*/ 962314 h 2616847"/>
              <a:gd name="connsiteX5" fmla="*/ 12642282 w 13752366"/>
              <a:gd name="connsiteY5" fmla="*/ 22862 h 2616847"/>
              <a:gd name="connsiteX6" fmla="*/ 1832321 w 13752366"/>
              <a:gd name="connsiteY6" fmla="*/ 298435 h 2616847"/>
              <a:gd name="connsiteX7" fmla="*/ 391828 w 13752366"/>
              <a:gd name="connsiteY7" fmla="*/ 423695 h 2616847"/>
              <a:gd name="connsiteX0" fmla="*/ 639914 w 14000452"/>
              <a:gd name="connsiteY0" fmla="*/ 423695 h 2802230"/>
              <a:gd name="connsiteX1" fmla="*/ 740122 w 14000452"/>
              <a:gd name="connsiteY1" fmla="*/ 2590698 h 2802230"/>
              <a:gd name="connsiteX2" fmla="*/ 6088736 w 14000452"/>
              <a:gd name="connsiteY2" fmla="*/ 1651246 h 2802230"/>
              <a:gd name="connsiteX3" fmla="*/ 10385163 w 14000452"/>
              <a:gd name="connsiteY3" fmla="*/ 2089657 h 2802230"/>
              <a:gd name="connsiteX4" fmla="*/ 13366358 w 14000452"/>
              <a:gd name="connsiteY4" fmla="*/ 962314 h 2802230"/>
              <a:gd name="connsiteX5" fmla="*/ 12890368 w 14000452"/>
              <a:gd name="connsiteY5" fmla="*/ 22862 h 2802230"/>
              <a:gd name="connsiteX6" fmla="*/ 2080407 w 14000452"/>
              <a:gd name="connsiteY6" fmla="*/ 298435 h 2802230"/>
              <a:gd name="connsiteX7" fmla="*/ 639914 w 14000452"/>
              <a:gd name="connsiteY7" fmla="*/ 423695 h 2802230"/>
              <a:gd name="connsiteX0" fmla="*/ 564199 w 13924737"/>
              <a:gd name="connsiteY0" fmla="*/ 423695 h 2966076"/>
              <a:gd name="connsiteX1" fmla="*/ 770424 w 13924737"/>
              <a:gd name="connsiteY1" fmla="*/ 2762976 h 2966076"/>
              <a:gd name="connsiteX2" fmla="*/ 6013021 w 13924737"/>
              <a:gd name="connsiteY2" fmla="*/ 1651246 h 2966076"/>
              <a:gd name="connsiteX3" fmla="*/ 10309448 w 13924737"/>
              <a:gd name="connsiteY3" fmla="*/ 2089657 h 2966076"/>
              <a:gd name="connsiteX4" fmla="*/ 13290643 w 13924737"/>
              <a:gd name="connsiteY4" fmla="*/ 962314 h 2966076"/>
              <a:gd name="connsiteX5" fmla="*/ 12814653 w 13924737"/>
              <a:gd name="connsiteY5" fmla="*/ 22862 h 2966076"/>
              <a:gd name="connsiteX6" fmla="*/ 2004692 w 13924737"/>
              <a:gd name="connsiteY6" fmla="*/ 298435 h 2966076"/>
              <a:gd name="connsiteX7" fmla="*/ 564199 w 13924737"/>
              <a:gd name="connsiteY7" fmla="*/ 423695 h 2966076"/>
              <a:gd name="connsiteX0" fmla="*/ 299426 w 13659964"/>
              <a:gd name="connsiteY0" fmla="*/ 423695 h 2785017"/>
              <a:gd name="connsiteX1" fmla="*/ 505651 w 13659964"/>
              <a:gd name="connsiteY1" fmla="*/ 2762976 h 2785017"/>
              <a:gd name="connsiteX2" fmla="*/ 5430195 w 13659964"/>
              <a:gd name="connsiteY2" fmla="*/ 1624742 h 2785017"/>
              <a:gd name="connsiteX3" fmla="*/ 10044675 w 13659964"/>
              <a:gd name="connsiteY3" fmla="*/ 2089657 h 2785017"/>
              <a:gd name="connsiteX4" fmla="*/ 13025870 w 13659964"/>
              <a:gd name="connsiteY4" fmla="*/ 962314 h 2785017"/>
              <a:gd name="connsiteX5" fmla="*/ 12549880 w 13659964"/>
              <a:gd name="connsiteY5" fmla="*/ 22862 h 2785017"/>
              <a:gd name="connsiteX6" fmla="*/ 1739919 w 13659964"/>
              <a:gd name="connsiteY6" fmla="*/ 298435 h 2785017"/>
              <a:gd name="connsiteX7" fmla="*/ 299426 w 13659964"/>
              <a:gd name="connsiteY7" fmla="*/ 423695 h 2785017"/>
              <a:gd name="connsiteX0" fmla="*/ 546962 w 13907500"/>
              <a:gd name="connsiteY0" fmla="*/ 423695 h 2988677"/>
              <a:gd name="connsiteX1" fmla="*/ 753187 w 13907500"/>
              <a:gd name="connsiteY1" fmla="*/ 2762976 h 2988677"/>
              <a:gd name="connsiteX2" fmla="*/ 5677731 w 13907500"/>
              <a:gd name="connsiteY2" fmla="*/ 1624742 h 2988677"/>
              <a:gd name="connsiteX3" fmla="*/ 10292211 w 13907500"/>
              <a:gd name="connsiteY3" fmla="*/ 2089657 h 2988677"/>
              <a:gd name="connsiteX4" fmla="*/ 13273406 w 13907500"/>
              <a:gd name="connsiteY4" fmla="*/ 962314 h 2988677"/>
              <a:gd name="connsiteX5" fmla="*/ 12797416 w 13907500"/>
              <a:gd name="connsiteY5" fmla="*/ 22862 h 2988677"/>
              <a:gd name="connsiteX6" fmla="*/ 1987455 w 13907500"/>
              <a:gd name="connsiteY6" fmla="*/ 298435 h 2988677"/>
              <a:gd name="connsiteX7" fmla="*/ 546962 w 13907500"/>
              <a:gd name="connsiteY7" fmla="*/ 423695 h 2988677"/>
              <a:gd name="connsiteX0" fmla="*/ 271615 w 13632153"/>
              <a:gd name="connsiteY0" fmla="*/ 423695 h 2783765"/>
              <a:gd name="connsiteX1" fmla="*/ 477840 w 13632153"/>
              <a:gd name="connsiteY1" fmla="*/ 2762976 h 2783765"/>
              <a:gd name="connsiteX2" fmla="*/ 4991566 w 13632153"/>
              <a:gd name="connsiteY2" fmla="*/ 1598237 h 2783765"/>
              <a:gd name="connsiteX3" fmla="*/ 10016864 w 13632153"/>
              <a:gd name="connsiteY3" fmla="*/ 2089657 h 2783765"/>
              <a:gd name="connsiteX4" fmla="*/ 12998059 w 13632153"/>
              <a:gd name="connsiteY4" fmla="*/ 962314 h 2783765"/>
              <a:gd name="connsiteX5" fmla="*/ 12522069 w 13632153"/>
              <a:gd name="connsiteY5" fmla="*/ 22862 h 2783765"/>
              <a:gd name="connsiteX6" fmla="*/ 1712108 w 13632153"/>
              <a:gd name="connsiteY6" fmla="*/ 298435 h 2783765"/>
              <a:gd name="connsiteX7" fmla="*/ 271615 w 13632153"/>
              <a:gd name="connsiteY7" fmla="*/ 423695 h 2783765"/>
              <a:gd name="connsiteX0" fmla="*/ 271615 w 13632153"/>
              <a:gd name="connsiteY0" fmla="*/ 423695 h 2782490"/>
              <a:gd name="connsiteX1" fmla="*/ 477840 w 13632153"/>
              <a:gd name="connsiteY1" fmla="*/ 2762976 h 2782490"/>
              <a:gd name="connsiteX2" fmla="*/ 4991566 w 13632153"/>
              <a:gd name="connsiteY2" fmla="*/ 1598237 h 2782490"/>
              <a:gd name="connsiteX3" fmla="*/ 10016864 w 13632153"/>
              <a:gd name="connsiteY3" fmla="*/ 2089657 h 2782490"/>
              <a:gd name="connsiteX4" fmla="*/ 12998059 w 13632153"/>
              <a:gd name="connsiteY4" fmla="*/ 962314 h 2782490"/>
              <a:gd name="connsiteX5" fmla="*/ 12522069 w 13632153"/>
              <a:gd name="connsiteY5" fmla="*/ 22862 h 2782490"/>
              <a:gd name="connsiteX6" fmla="*/ 1712108 w 13632153"/>
              <a:gd name="connsiteY6" fmla="*/ 298435 h 2782490"/>
              <a:gd name="connsiteX7" fmla="*/ 271615 w 13632153"/>
              <a:gd name="connsiteY7" fmla="*/ 423695 h 2782490"/>
              <a:gd name="connsiteX0" fmla="*/ 527543 w 13888081"/>
              <a:gd name="connsiteY0" fmla="*/ 423695 h 3377846"/>
              <a:gd name="connsiteX1" fmla="*/ 367757 w 13888081"/>
              <a:gd name="connsiteY1" fmla="*/ 3362583 h 3377846"/>
              <a:gd name="connsiteX2" fmla="*/ 5247494 w 13888081"/>
              <a:gd name="connsiteY2" fmla="*/ 1598237 h 3377846"/>
              <a:gd name="connsiteX3" fmla="*/ 10272792 w 13888081"/>
              <a:gd name="connsiteY3" fmla="*/ 2089657 h 3377846"/>
              <a:gd name="connsiteX4" fmla="*/ 13253987 w 13888081"/>
              <a:gd name="connsiteY4" fmla="*/ 962314 h 3377846"/>
              <a:gd name="connsiteX5" fmla="*/ 12777997 w 13888081"/>
              <a:gd name="connsiteY5" fmla="*/ 22862 h 3377846"/>
              <a:gd name="connsiteX6" fmla="*/ 1968036 w 13888081"/>
              <a:gd name="connsiteY6" fmla="*/ 298435 h 3377846"/>
              <a:gd name="connsiteX7" fmla="*/ 527543 w 13888081"/>
              <a:gd name="connsiteY7" fmla="*/ 423695 h 337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88081" h="3377846">
                <a:moveTo>
                  <a:pt x="527543" y="423695"/>
                </a:moveTo>
                <a:cubicBezTo>
                  <a:pt x="260830" y="934386"/>
                  <a:pt x="-418901" y="3166826"/>
                  <a:pt x="367757" y="3362583"/>
                </a:cubicBezTo>
                <a:cubicBezTo>
                  <a:pt x="1154415" y="3558340"/>
                  <a:pt x="3596655" y="1810391"/>
                  <a:pt x="5247494" y="1598237"/>
                </a:cubicBezTo>
                <a:cubicBezTo>
                  <a:pt x="6898333" y="1386083"/>
                  <a:pt x="8938377" y="2195644"/>
                  <a:pt x="10272792" y="2089657"/>
                </a:cubicBezTo>
                <a:cubicBezTo>
                  <a:pt x="11607207" y="1983670"/>
                  <a:pt x="12836453" y="1306780"/>
                  <a:pt x="13253987" y="962314"/>
                </a:cubicBezTo>
                <a:cubicBezTo>
                  <a:pt x="13671521" y="617848"/>
                  <a:pt x="14658989" y="133509"/>
                  <a:pt x="12777997" y="22862"/>
                </a:cubicBezTo>
                <a:cubicBezTo>
                  <a:pt x="10897005" y="-87785"/>
                  <a:pt x="4011866" y="235805"/>
                  <a:pt x="1968036" y="298435"/>
                </a:cubicBezTo>
                <a:cubicBezTo>
                  <a:pt x="-75794" y="361065"/>
                  <a:pt x="794256" y="-86996"/>
                  <a:pt x="527543" y="423695"/>
                </a:cubicBezTo>
                <a:close/>
              </a:path>
            </a:pathLst>
          </a:cu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4" name="Forme libre : forme 3">
            <a:extLst>
              <a:ext uri="{FF2B5EF4-FFF2-40B4-BE49-F238E27FC236}">
                <a16:creationId xmlns:a16="http://schemas.microsoft.com/office/drawing/2014/main" id="{40A74DD6-2AD6-4FED-EC6A-56999262321F}"/>
              </a:ext>
            </a:extLst>
          </p:cNvPr>
          <p:cNvSpPr/>
          <p:nvPr>
            <p:custDataLst>
              <p:tags r:id="rId2"/>
            </p:custDataLst>
          </p:nvPr>
        </p:nvSpPr>
        <p:spPr>
          <a:xfrm>
            <a:off x="-893866" y="-469626"/>
            <a:ext cx="13701216" cy="2817304"/>
          </a:xfrm>
          <a:custGeom>
            <a:avLst/>
            <a:gdLst>
              <a:gd name="connsiteX0" fmla="*/ 242255 w 13602793"/>
              <a:gd name="connsiteY0" fmla="*/ 423695 h 2626337"/>
              <a:gd name="connsiteX1" fmla="*/ 342463 w 13602793"/>
              <a:gd name="connsiteY1" fmla="*/ 2590698 h 2626337"/>
              <a:gd name="connsiteX2" fmla="*/ 3549126 w 13602793"/>
              <a:gd name="connsiteY2" fmla="*/ 1763980 h 2626337"/>
              <a:gd name="connsiteX3" fmla="*/ 5691077 w 13602793"/>
              <a:gd name="connsiteY3" fmla="*/ 1651246 h 2626337"/>
              <a:gd name="connsiteX4" fmla="*/ 9987504 w 13602793"/>
              <a:gd name="connsiteY4" fmla="*/ 2089657 h 2626337"/>
              <a:gd name="connsiteX5" fmla="*/ 12968699 w 13602793"/>
              <a:gd name="connsiteY5" fmla="*/ 962314 h 2626337"/>
              <a:gd name="connsiteX6" fmla="*/ 12492709 w 13602793"/>
              <a:gd name="connsiteY6" fmla="*/ 22862 h 2626337"/>
              <a:gd name="connsiteX7" fmla="*/ 1682748 w 13602793"/>
              <a:gd name="connsiteY7" fmla="*/ 298435 h 2626337"/>
              <a:gd name="connsiteX8" fmla="*/ 242255 w 13602793"/>
              <a:gd name="connsiteY8" fmla="*/ 423695 h 2626337"/>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4044802 w 13994993"/>
              <a:gd name="connsiteY3" fmla="*/ 1760711 h 2787646"/>
              <a:gd name="connsiteX4" fmla="*/ 6083277 w 13994993"/>
              <a:gd name="connsiteY4" fmla="*/ 1651246 h 2787646"/>
              <a:gd name="connsiteX5" fmla="*/ 10379704 w 13994993"/>
              <a:gd name="connsiteY5" fmla="*/ 2089657 h 2787646"/>
              <a:gd name="connsiteX6" fmla="*/ 13360899 w 13994993"/>
              <a:gd name="connsiteY6" fmla="*/ 962314 h 2787646"/>
              <a:gd name="connsiteX7" fmla="*/ 12884909 w 13994993"/>
              <a:gd name="connsiteY7" fmla="*/ 22862 h 2787646"/>
              <a:gd name="connsiteX8" fmla="*/ 2074948 w 13994993"/>
              <a:gd name="connsiteY8" fmla="*/ 298435 h 2787646"/>
              <a:gd name="connsiteX9" fmla="*/ 634455 w 13994993"/>
              <a:gd name="connsiteY9"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391828 w 13752366"/>
              <a:gd name="connsiteY0" fmla="*/ 423695 h 2616847"/>
              <a:gd name="connsiteX1" fmla="*/ 492036 w 13752366"/>
              <a:gd name="connsiteY1" fmla="*/ 2590698 h 2616847"/>
              <a:gd name="connsiteX2" fmla="*/ 5840650 w 13752366"/>
              <a:gd name="connsiteY2" fmla="*/ 1651246 h 2616847"/>
              <a:gd name="connsiteX3" fmla="*/ 10137077 w 13752366"/>
              <a:gd name="connsiteY3" fmla="*/ 2089657 h 2616847"/>
              <a:gd name="connsiteX4" fmla="*/ 13118272 w 13752366"/>
              <a:gd name="connsiteY4" fmla="*/ 962314 h 2616847"/>
              <a:gd name="connsiteX5" fmla="*/ 12642282 w 13752366"/>
              <a:gd name="connsiteY5" fmla="*/ 22862 h 2616847"/>
              <a:gd name="connsiteX6" fmla="*/ 1832321 w 13752366"/>
              <a:gd name="connsiteY6" fmla="*/ 298435 h 2616847"/>
              <a:gd name="connsiteX7" fmla="*/ 391828 w 13752366"/>
              <a:gd name="connsiteY7" fmla="*/ 423695 h 2616847"/>
              <a:gd name="connsiteX0" fmla="*/ 639914 w 14000452"/>
              <a:gd name="connsiteY0" fmla="*/ 423695 h 2802230"/>
              <a:gd name="connsiteX1" fmla="*/ 740122 w 14000452"/>
              <a:gd name="connsiteY1" fmla="*/ 2590698 h 2802230"/>
              <a:gd name="connsiteX2" fmla="*/ 6088736 w 14000452"/>
              <a:gd name="connsiteY2" fmla="*/ 1651246 h 2802230"/>
              <a:gd name="connsiteX3" fmla="*/ 10385163 w 14000452"/>
              <a:gd name="connsiteY3" fmla="*/ 2089657 h 2802230"/>
              <a:gd name="connsiteX4" fmla="*/ 13366358 w 14000452"/>
              <a:gd name="connsiteY4" fmla="*/ 962314 h 2802230"/>
              <a:gd name="connsiteX5" fmla="*/ 12890368 w 14000452"/>
              <a:gd name="connsiteY5" fmla="*/ 22862 h 2802230"/>
              <a:gd name="connsiteX6" fmla="*/ 2080407 w 14000452"/>
              <a:gd name="connsiteY6" fmla="*/ 298435 h 2802230"/>
              <a:gd name="connsiteX7" fmla="*/ 639914 w 14000452"/>
              <a:gd name="connsiteY7" fmla="*/ 423695 h 2802230"/>
              <a:gd name="connsiteX0" fmla="*/ 564199 w 13924737"/>
              <a:gd name="connsiteY0" fmla="*/ 423695 h 2966076"/>
              <a:gd name="connsiteX1" fmla="*/ 770424 w 13924737"/>
              <a:gd name="connsiteY1" fmla="*/ 2762976 h 2966076"/>
              <a:gd name="connsiteX2" fmla="*/ 6013021 w 13924737"/>
              <a:gd name="connsiteY2" fmla="*/ 1651246 h 2966076"/>
              <a:gd name="connsiteX3" fmla="*/ 10309448 w 13924737"/>
              <a:gd name="connsiteY3" fmla="*/ 2089657 h 2966076"/>
              <a:gd name="connsiteX4" fmla="*/ 13290643 w 13924737"/>
              <a:gd name="connsiteY4" fmla="*/ 962314 h 2966076"/>
              <a:gd name="connsiteX5" fmla="*/ 12814653 w 13924737"/>
              <a:gd name="connsiteY5" fmla="*/ 22862 h 2966076"/>
              <a:gd name="connsiteX6" fmla="*/ 2004692 w 13924737"/>
              <a:gd name="connsiteY6" fmla="*/ 298435 h 2966076"/>
              <a:gd name="connsiteX7" fmla="*/ 564199 w 13924737"/>
              <a:gd name="connsiteY7" fmla="*/ 423695 h 2966076"/>
              <a:gd name="connsiteX0" fmla="*/ 299426 w 13659964"/>
              <a:gd name="connsiteY0" fmla="*/ 423695 h 2785017"/>
              <a:gd name="connsiteX1" fmla="*/ 505651 w 13659964"/>
              <a:gd name="connsiteY1" fmla="*/ 2762976 h 2785017"/>
              <a:gd name="connsiteX2" fmla="*/ 5430195 w 13659964"/>
              <a:gd name="connsiteY2" fmla="*/ 1624742 h 2785017"/>
              <a:gd name="connsiteX3" fmla="*/ 10044675 w 13659964"/>
              <a:gd name="connsiteY3" fmla="*/ 2089657 h 2785017"/>
              <a:gd name="connsiteX4" fmla="*/ 13025870 w 13659964"/>
              <a:gd name="connsiteY4" fmla="*/ 962314 h 2785017"/>
              <a:gd name="connsiteX5" fmla="*/ 12549880 w 13659964"/>
              <a:gd name="connsiteY5" fmla="*/ 22862 h 2785017"/>
              <a:gd name="connsiteX6" fmla="*/ 1739919 w 13659964"/>
              <a:gd name="connsiteY6" fmla="*/ 298435 h 2785017"/>
              <a:gd name="connsiteX7" fmla="*/ 299426 w 13659964"/>
              <a:gd name="connsiteY7" fmla="*/ 423695 h 2785017"/>
              <a:gd name="connsiteX0" fmla="*/ 546962 w 13907500"/>
              <a:gd name="connsiteY0" fmla="*/ 423695 h 2988677"/>
              <a:gd name="connsiteX1" fmla="*/ 753187 w 13907500"/>
              <a:gd name="connsiteY1" fmla="*/ 2762976 h 2988677"/>
              <a:gd name="connsiteX2" fmla="*/ 5677731 w 13907500"/>
              <a:gd name="connsiteY2" fmla="*/ 1624742 h 2988677"/>
              <a:gd name="connsiteX3" fmla="*/ 10292211 w 13907500"/>
              <a:gd name="connsiteY3" fmla="*/ 2089657 h 2988677"/>
              <a:gd name="connsiteX4" fmla="*/ 13273406 w 13907500"/>
              <a:gd name="connsiteY4" fmla="*/ 962314 h 2988677"/>
              <a:gd name="connsiteX5" fmla="*/ 12797416 w 13907500"/>
              <a:gd name="connsiteY5" fmla="*/ 22862 h 2988677"/>
              <a:gd name="connsiteX6" fmla="*/ 1987455 w 13907500"/>
              <a:gd name="connsiteY6" fmla="*/ 298435 h 2988677"/>
              <a:gd name="connsiteX7" fmla="*/ 546962 w 13907500"/>
              <a:gd name="connsiteY7" fmla="*/ 423695 h 2988677"/>
              <a:gd name="connsiteX0" fmla="*/ 271615 w 13632153"/>
              <a:gd name="connsiteY0" fmla="*/ 423695 h 2783765"/>
              <a:gd name="connsiteX1" fmla="*/ 477840 w 13632153"/>
              <a:gd name="connsiteY1" fmla="*/ 2762976 h 2783765"/>
              <a:gd name="connsiteX2" fmla="*/ 4991566 w 13632153"/>
              <a:gd name="connsiteY2" fmla="*/ 1598237 h 2783765"/>
              <a:gd name="connsiteX3" fmla="*/ 10016864 w 13632153"/>
              <a:gd name="connsiteY3" fmla="*/ 2089657 h 2783765"/>
              <a:gd name="connsiteX4" fmla="*/ 12998059 w 13632153"/>
              <a:gd name="connsiteY4" fmla="*/ 962314 h 2783765"/>
              <a:gd name="connsiteX5" fmla="*/ 12522069 w 13632153"/>
              <a:gd name="connsiteY5" fmla="*/ 22862 h 2783765"/>
              <a:gd name="connsiteX6" fmla="*/ 1712108 w 13632153"/>
              <a:gd name="connsiteY6" fmla="*/ 298435 h 2783765"/>
              <a:gd name="connsiteX7" fmla="*/ 271615 w 13632153"/>
              <a:gd name="connsiteY7" fmla="*/ 423695 h 2783765"/>
              <a:gd name="connsiteX0" fmla="*/ 271615 w 13632153"/>
              <a:gd name="connsiteY0" fmla="*/ 423695 h 2782490"/>
              <a:gd name="connsiteX1" fmla="*/ 477840 w 13632153"/>
              <a:gd name="connsiteY1" fmla="*/ 2762976 h 2782490"/>
              <a:gd name="connsiteX2" fmla="*/ 4991566 w 13632153"/>
              <a:gd name="connsiteY2" fmla="*/ 1598237 h 2782490"/>
              <a:gd name="connsiteX3" fmla="*/ 10016864 w 13632153"/>
              <a:gd name="connsiteY3" fmla="*/ 2089657 h 2782490"/>
              <a:gd name="connsiteX4" fmla="*/ 12998059 w 13632153"/>
              <a:gd name="connsiteY4" fmla="*/ 962314 h 2782490"/>
              <a:gd name="connsiteX5" fmla="*/ 12522069 w 13632153"/>
              <a:gd name="connsiteY5" fmla="*/ 22862 h 2782490"/>
              <a:gd name="connsiteX6" fmla="*/ 1712108 w 13632153"/>
              <a:gd name="connsiteY6" fmla="*/ 298435 h 2782490"/>
              <a:gd name="connsiteX7" fmla="*/ 271615 w 13632153"/>
              <a:gd name="connsiteY7" fmla="*/ 423695 h 2782490"/>
              <a:gd name="connsiteX0" fmla="*/ 296583 w 13657121"/>
              <a:gd name="connsiteY0" fmla="*/ 423695 h 2783765"/>
              <a:gd name="connsiteX1" fmla="*/ 463051 w 13657121"/>
              <a:gd name="connsiteY1" fmla="*/ 2762976 h 2783765"/>
              <a:gd name="connsiteX2" fmla="*/ 5016534 w 13657121"/>
              <a:gd name="connsiteY2" fmla="*/ 1598237 h 2783765"/>
              <a:gd name="connsiteX3" fmla="*/ 10041832 w 13657121"/>
              <a:gd name="connsiteY3" fmla="*/ 2089657 h 2783765"/>
              <a:gd name="connsiteX4" fmla="*/ 13023027 w 13657121"/>
              <a:gd name="connsiteY4" fmla="*/ 962314 h 2783765"/>
              <a:gd name="connsiteX5" fmla="*/ 12547037 w 13657121"/>
              <a:gd name="connsiteY5" fmla="*/ 22862 h 2783765"/>
              <a:gd name="connsiteX6" fmla="*/ 1737076 w 13657121"/>
              <a:gd name="connsiteY6" fmla="*/ 298435 h 2783765"/>
              <a:gd name="connsiteX7" fmla="*/ 296583 w 13657121"/>
              <a:gd name="connsiteY7" fmla="*/ 423695 h 2783765"/>
              <a:gd name="connsiteX0" fmla="*/ 340678 w 13701216"/>
              <a:gd name="connsiteY0" fmla="*/ 423695 h 2817304"/>
              <a:gd name="connsiteX1" fmla="*/ 507146 w 13701216"/>
              <a:gd name="connsiteY1" fmla="*/ 2762976 h 2817304"/>
              <a:gd name="connsiteX2" fmla="*/ 5060629 w 13701216"/>
              <a:gd name="connsiteY2" fmla="*/ 1598237 h 2817304"/>
              <a:gd name="connsiteX3" fmla="*/ 10085927 w 13701216"/>
              <a:gd name="connsiteY3" fmla="*/ 2089657 h 2817304"/>
              <a:gd name="connsiteX4" fmla="*/ 13067122 w 13701216"/>
              <a:gd name="connsiteY4" fmla="*/ 962314 h 2817304"/>
              <a:gd name="connsiteX5" fmla="*/ 12591132 w 13701216"/>
              <a:gd name="connsiteY5" fmla="*/ 22862 h 2817304"/>
              <a:gd name="connsiteX6" fmla="*/ 1781171 w 13701216"/>
              <a:gd name="connsiteY6" fmla="*/ 298435 h 2817304"/>
              <a:gd name="connsiteX7" fmla="*/ 340678 w 13701216"/>
              <a:gd name="connsiteY7" fmla="*/ 423695 h 281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01216" h="2817304">
                <a:moveTo>
                  <a:pt x="340678" y="423695"/>
                </a:moveTo>
                <a:cubicBezTo>
                  <a:pt x="128341" y="834452"/>
                  <a:pt x="-385530" y="3203323"/>
                  <a:pt x="507146" y="2762976"/>
                </a:cubicBezTo>
                <a:cubicBezTo>
                  <a:pt x="1399822" y="2322629"/>
                  <a:pt x="3464166" y="1710457"/>
                  <a:pt x="5060629" y="1598237"/>
                </a:cubicBezTo>
                <a:cubicBezTo>
                  <a:pt x="6657092" y="1486017"/>
                  <a:pt x="8751512" y="2195644"/>
                  <a:pt x="10085927" y="2089657"/>
                </a:cubicBezTo>
                <a:cubicBezTo>
                  <a:pt x="11420342" y="1983670"/>
                  <a:pt x="12649588" y="1306780"/>
                  <a:pt x="13067122" y="962314"/>
                </a:cubicBezTo>
                <a:cubicBezTo>
                  <a:pt x="13484656" y="617848"/>
                  <a:pt x="14472124" y="133509"/>
                  <a:pt x="12591132" y="22862"/>
                </a:cubicBezTo>
                <a:cubicBezTo>
                  <a:pt x="10710140" y="-87785"/>
                  <a:pt x="3825001" y="235805"/>
                  <a:pt x="1781171" y="298435"/>
                </a:cubicBezTo>
                <a:cubicBezTo>
                  <a:pt x="-262659" y="361065"/>
                  <a:pt x="553015" y="12938"/>
                  <a:pt x="340678" y="423695"/>
                </a:cubicBezTo>
                <a:close/>
              </a:path>
            </a:pathLst>
          </a:cu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5" name="Titre 3">
            <a:extLst>
              <a:ext uri="{FF2B5EF4-FFF2-40B4-BE49-F238E27FC236}">
                <a16:creationId xmlns:a16="http://schemas.microsoft.com/office/drawing/2014/main" id="{174977DC-A334-4C17-26B4-D8DD332DDDC0}"/>
              </a:ext>
            </a:extLst>
          </p:cNvPr>
          <p:cNvSpPr>
            <a:spLocks noGrp="1"/>
          </p:cNvSpPr>
          <p:nvPr>
            <p:ph type="title"/>
            <p:custDataLst>
              <p:tags r:id="rId3"/>
            </p:custDataLst>
          </p:nvPr>
        </p:nvSpPr>
        <p:spPr>
          <a:xfrm>
            <a:off x="419746" y="-52866"/>
            <a:ext cx="10515600" cy="1325563"/>
          </a:xfrm>
        </p:spPr>
        <p:txBody>
          <a:bodyPr>
            <a:normAutofit/>
          </a:bodyPr>
          <a:lstStyle/>
          <a:p>
            <a:r>
              <a:rPr lang="fr-FR" sz="2400" dirty="0">
                <a:solidFill>
                  <a:schemeClr val="bg1"/>
                </a:solidFill>
                <a:latin typeface="Raleway" pitchFamily="2" charset="0"/>
              </a:rPr>
              <a:t>Idée reçue n°5 « Les impératifs d’amélioration de l’accessibilité/ inclusion numérique ne viennent pas d’instances officielles »</a:t>
            </a:r>
            <a:endParaRPr lang="fr-BE" sz="2400" dirty="0">
              <a:solidFill>
                <a:schemeClr val="bg1"/>
              </a:solidFill>
              <a:latin typeface="Raleway" pitchFamily="2" charset="0"/>
            </a:endParaRPr>
          </a:p>
        </p:txBody>
      </p:sp>
      <p:sp>
        <p:nvSpPr>
          <p:cNvPr id="6" name="ZoneTexte 5">
            <a:extLst>
              <a:ext uri="{FF2B5EF4-FFF2-40B4-BE49-F238E27FC236}">
                <a16:creationId xmlns:a16="http://schemas.microsoft.com/office/drawing/2014/main" id="{B933C26F-C871-F11D-9351-F8F03D48B97C}"/>
              </a:ext>
            </a:extLst>
          </p:cNvPr>
          <p:cNvSpPr txBox="1"/>
          <p:nvPr>
            <p:custDataLst>
              <p:tags r:id="rId4"/>
            </p:custDataLst>
          </p:nvPr>
        </p:nvSpPr>
        <p:spPr>
          <a:xfrm>
            <a:off x="786063" y="2347678"/>
            <a:ext cx="10149283" cy="3009157"/>
          </a:xfrm>
          <a:prstGeom prst="rect">
            <a:avLst/>
          </a:prstGeom>
          <a:noFill/>
        </p:spPr>
        <p:txBody>
          <a:bodyPr wrap="square" rtlCol="0">
            <a:spAutoFit/>
          </a:bodyPr>
          <a:lstStyle/>
          <a:p>
            <a:pPr>
              <a:lnSpc>
                <a:spcPct val="150000"/>
              </a:lnSpc>
            </a:pPr>
            <a:r>
              <a:rPr lang="fr-FR" sz="1600" b="1" dirty="0">
                <a:solidFill>
                  <a:srgbClr val="104862"/>
                </a:solidFill>
                <a:latin typeface="Raleway" pitchFamily="2" charset="0"/>
              </a:rPr>
              <a:t>Directives européennes : </a:t>
            </a:r>
          </a:p>
          <a:p>
            <a:pPr marL="342900" indent="-342900">
              <a:lnSpc>
                <a:spcPct val="150000"/>
              </a:lnSpc>
              <a:buAutoNum type="arabicPeriod"/>
            </a:pPr>
            <a:r>
              <a:rPr lang="fr-FR" sz="1400" b="1" dirty="0">
                <a:latin typeface="Raleway" pitchFamily="2" charset="0"/>
              </a:rPr>
              <a:t>Directive européenne sur l’accessibilité du web </a:t>
            </a:r>
          </a:p>
          <a:p>
            <a:pPr marL="342900" indent="-342900">
              <a:lnSpc>
                <a:spcPct val="150000"/>
              </a:lnSpc>
              <a:buAutoNum type="arabicPeriod"/>
            </a:pPr>
            <a:r>
              <a:rPr lang="fr-BE" sz="1400" b="1" dirty="0">
                <a:latin typeface="Raleway" pitchFamily="2" charset="0"/>
              </a:rPr>
              <a:t>Acte européen sur l’accessibilité (EAA) </a:t>
            </a:r>
            <a:r>
              <a:rPr lang="fr-BE" sz="1400" dirty="0">
                <a:latin typeface="Raleway" pitchFamily="2" charset="0"/>
              </a:rPr>
              <a:t>: adopté par l’UE en 2019, entrée en vigueur prévue le 28 juin 2025 sous forme de réglementation. « </a:t>
            </a:r>
            <a:r>
              <a:rPr lang="fr-BE" sz="1400" b="0" i="0" dirty="0">
                <a:solidFill>
                  <a:srgbClr val="222222"/>
                </a:solidFill>
                <a:effectLst/>
                <a:latin typeface="Raleway" pitchFamily="2" charset="0"/>
              </a:rPr>
              <a:t>Tous les nouveaux produits et services devront à cette date être conformes aux obligations d’accessibilité, les produits et services existants devant seulement être mis en conformité d’ici au 28 juin 2030. »</a:t>
            </a:r>
            <a:endParaRPr lang="fr-BE" sz="1400" b="0" i="0" dirty="0">
              <a:effectLst/>
              <a:latin typeface="Raleway" pitchFamily="2" charset="0"/>
            </a:endParaRPr>
          </a:p>
          <a:p>
            <a:pPr marL="342900" indent="-342900">
              <a:lnSpc>
                <a:spcPct val="150000"/>
              </a:lnSpc>
              <a:buAutoNum type="arabicPeriod"/>
            </a:pPr>
            <a:r>
              <a:rPr lang="fr-BE" sz="1400" b="1" i="0" dirty="0">
                <a:effectLst/>
                <a:latin typeface="Raleway" pitchFamily="2" charset="0"/>
              </a:rPr>
              <a:t>l'article 9 de la convention des Nations unies </a:t>
            </a:r>
            <a:r>
              <a:rPr lang="fr-BE" sz="1400" b="0" i="0" dirty="0">
                <a:effectLst/>
                <a:latin typeface="Raleway" pitchFamily="2" charset="0"/>
              </a:rPr>
              <a:t>relative aux droits des personnes handicapées (CNUDPH), rectifiée par l'UE et ses États membres, exige que des mesures appropriées soient prises pour faire en sorte que les personnes handicapées puissent accéder aux technologies de l'information et de la communication.</a:t>
            </a:r>
          </a:p>
        </p:txBody>
      </p:sp>
      <p:sp>
        <p:nvSpPr>
          <p:cNvPr id="10" name="ZoneTexte 9">
            <a:extLst>
              <a:ext uri="{FF2B5EF4-FFF2-40B4-BE49-F238E27FC236}">
                <a16:creationId xmlns:a16="http://schemas.microsoft.com/office/drawing/2014/main" id="{D26C563C-08EC-F984-7DDB-E9ED8CF61000}"/>
              </a:ext>
            </a:extLst>
          </p:cNvPr>
          <p:cNvSpPr txBox="1"/>
          <p:nvPr>
            <p:custDataLst>
              <p:tags r:id="rId5"/>
            </p:custDataLst>
          </p:nvPr>
        </p:nvSpPr>
        <p:spPr>
          <a:xfrm>
            <a:off x="117434" y="6333869"/>
            <a:ext cx="3921166" cy="461665"/>
          </a:xfrm>
          <a:prstGeom prst="rect">
            <a:avLst/>
          </a:prstGeom>
          <a:noFill/>
        </p:spPr>
        <p:txBody>
          <a:bodyPr wrap="square" rtlCol="0">
            <a:spAutoFit/>
          </a:bodyPr>
          <a:lstStyle/>
          <a:p>
            <a:r>
              <a:rPr lang="fr-FR" sz="1200" dirty="0">
                <a:hlinkClick r:id="rId10"/>
              </a:rPr>
              <a:t>Directives – accessibilité du web – Commission européenne </a:t>
            </a:r>
            <a:endParaRPr lang="fr-BE" sz="1200" dirty="0"/>
          </a:p>
        </p:txBody>
      </p:sp>
      <p:sp>
        <p:nvSpPr>
          <p:cNvPr id="11" name="Espace réservé du pied de page 10">
            <a:extLst>
              <a:ext uri="{FF2B5EF4-FFF2-40B4-BE49-F238E27FC236}">
                <a16:creationId xmlns:a16="http://schemas.microsoft.com/office/drawing/2014/main" id="{071E70CC-F725-5C1E-90D5-07CE06898073}"/>
              </a:ext>
            </a:extLst>
          </p:cNvPr>
          <p:cNvSpPr>
            <a:spLocks noGrp="1"/>
          </p:cNvSpPr>
          <p:nvPr>
            <p:ph type="ftr" sz="quarter" idx="11"/>
            <p:custDataLst>
              <p:tags r:id="rId6"/>
            </p:custDataLst>
          </p:nvPr>
        </p:nvSpPr>
        <p:spPr/>
        <p:txBody>
          <a:bodyPr/>
          <a:lstStyle/>
          <a:p>
            <a:r>
              <a:rPr lang="fr-BE"/>
              <a:t>Open learning days - déconstruire les mythes</a:t>
            </a:r>
          </a:p>
        </p:txBody>
      </p:sp>
      <p:sp>
        <p:nvSpPr>
          <p:cNvPr id="12" name="Espace réservé du numéro de diapositive 11">
            <a:extLst>
              <a:ext uri="{FF2B5EF4-FFF2-40B4-BE49-F238E27FC236}">
                <a16:creationId xmlns:a16="http://schemas.microsoft.com/office/drawing/2014/main" id="{0E1F0C5B-3D2C-3F4C-D3AE-C48F04B7EBB5}"/>
              </a:ext>
            </a:extLst>
          </p:cNvPr>
          <p:cNvSpPr>
            <a:spLocks noGrp="1"/>
          </p:cNvSpPr>
          <p:nvPr>
            <p:ph type="sldNum" sz="quarter" idx="12"/>
            <p:custDataLst>
              <p:tags r:id="rId7"/>
            </p:custDataLst>
          </p:nvPr>
        </p:nvSpPr>
        <p:spPr/>
        <p:txBody>
          <a:bodyPr/>
          <a:lstStyle/>
          <a:p>
            <a:fld id="{CAD1B4B1-535F-418A-A33C-1017205F9568}" type="slidenum">
              <a:rPr lang="fr-BE" smtClean="0"/>
              <a:t>23</a:t>
            </a:fld>
            <a:endParaRPr lang="fr-BE"/>
          </a:p>
        </p:txBody>
      </p:sp>
    </p:spTree>
    <p:extLst>
      <p:ext uri="{BB962C8B-B14F-4D97-AF65-F5344CB8AC3E}">
        <p14:creationId xmlns:p14="http://schemas.microsoft.com/office/powerpoint/2010/main" val="1972518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7E1D2-923E-CD5E-AAB2-8C8A4153B2E2}"/>
            </a:ext>
          </a:extLst>
        </p:cNvPr>
        <p:cNvGrpSpPr/>
        <p:nvPr/>
      </p:nvGrpSpPr>
      <p:grpSpPr>
        <a:xfrm>
          <a:off x="0" y="0"/>
          <a:ext cx="0" cy="0"/>
          <a:chOff x="0" y="0"/>
          <a:chExt cx="0" cy="0"/>
        </a:xfrm>
      </p:grpSpPr>
      <p:sp>
        <p:nvSpPr>
          <p:cNvPr id="3" name="Forme libre : forme 2">
            <a:extLst>
              <a:ext uri="{FF2B5EF4-FFF2-40B4-BE49-F238E27FC236}">
                <a16:creationId xmlns:a16="http://schemas.microsoft.com/office/drawing/2014/main" id="{305B5311-22A8-84AD-0F8B-5B407B3B9198}"/>
              </a:ext>
            </a:extLst>
          </p:cNvPr>
          <p:cNvSpPr/>
          <p:nvPr>
            <p:custDataLst>
              <p:tags r:id="rId1"/>
            </p:custDataLst>
          </p:nvPr>
        </p:nvSpPr>
        <p:spPr>
          <a:xfrm rot="263302">
            <a:off x="-523244" y="-491678"/>
            <a:ext cx="13888081" cy="3377846"/>
          </a:xfrm>
          <a:custGeom>
            <a:avLst/>
            <a:gdLst>
              <a:gd name="connsiteX0" fmla="*/ 242255 w 13602793"/>
              <a:gd name="connsiteY0" fmla="*/ 423695 h 2626337"/>
              <a:gd name="connsiteX1" fmla="*/ 342463 w 13602793"/>
              <a:gd name="connsiteY1" fmla="*/ 2590698 h 2626337"/>
              <a:gd name="connsiteX2" fmla="*/ 3549126 w 13602793"/>
              <a:gd name="connsiteY2" fmla="*/ 1763980 h 2626337"/>
              <a:gd name="connsiteX3" fmla="*/ 5691077 w 13602793"/>
              <a:gd name="connsiteY3" fmla="*/ 1651246 h 2626337"/>
              <a:gd name="connsiteX4" fmla="*/ 9987504 w 13602793"/>
              <a:gd name="connsiteY4" fmla="*/ 2089657 h 2626337"/>
              <a:gd name="connsiteX5" fmla="*/ 12968699 w 13602793"/>
              <a:gd name="connsiteY5" fmla="*/ 962314 h 2626337"/>
              <a:gd name="connsiteX6" fmla="*/ 12492709 w 13602793"/>
              <a:gd name="connsiteY6" fmla="*/ 22862 h 2626337"/>
              <a:gd name="connsiteX7" fmla="*/ 1682748 w 13602793"/>
              <a:gd name="connsiteY7" fmla="*/ 298435 h 2626337"/>
              <a:gd name="connsiteX8" fmla="*/ 242255 w 13602793"/>
              <a:gd name="connsiteY8" fmla="*/ 423695 h 2626337"/>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4044802 w 13994993"/>
              <a:gd name="connsiteY3" fmla="*/ 1760711 h 2787646"/>
              <a:gd name="connsiteX4" fmla="*/ 6083277 w 13994993"/>
              <a:gd name="connsiteY4" fmla="*/ 1651246 h 2787646"/>
              <a:gd name="connsiteX5" fmla="*/ 10379704 w 13994993"/>
              <a:gd name="connsiteY5" fmla="*/ 2089657 h 2787646"/>
              <a:gd name="connsiteX6" fmla="*/ 13360899 w 13994993"/>
              <a:gd name="connsiteY6" fmla="*/ 962314 h 2787646"/>
              <a:gd name="connsiteX7" fmla="*/ 12884909 w 13994993"/>
              <a:gd name="connsiteY7" fmla="*/ 22862 h 2787646"/>
              <a:gd name="connsiteX8" fmla="*/ 2074948 w 13994993"/>
              <a:gd name="connsiteY8" fmla="*/ 298435 h 2787646"/>
              <a:gd name="connsiteX9" fmla="*/ 634455 w 13994993"/>
              <a:gd name="connsiteY9"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391828 w 13752366"/>
              <a:gd name="connsiteY0" fmla="*/ 423695 h 2616847"/>
              <a:gd name="connsiteX1" fmla="*/ 492036 w 13752366"/>
              <a:gd name="connsiteY1" fmla="*/ 2590698 h 2616847"/>
              <a:gd name="connsiteX2" fmla="*/ 5840650 w 13752366"/>
              <a:gd name="connsiteY2" fmla="*/ 1651246 h 2616847"/>
              <a:gd name="connsiteX3" fmla="*/ 10137077 w 13752366"/>
              <a:gd name="connsiteY3" fmla="*/ 2089657 h 2616847"/>
              <a:gd name="connsiteX4" fmla="*/ 13118272 w 13752366"/>
              <a:gd name="connsiteY4" fmla="*/ 962314 h 2616847"/>
              <a:gd name="connsiteX5" fmla="*/ 12642282 w 13752366"/>
              <a:gd name="connsiteY5" fmla="*/ 22862 h 2616847"/>
              <a:gd name="connsiteX6" fmla="*/ 1832321 w 13752366"/>
              <a:gd name="connsiteY6" fmla="*/ 298435 h 2616847"/>
              <a:gd name="connsiteX7" fmla="*/ 391828 w 13752366"/>
              <a:gd name="connsiteY7" fmla="*/ 423695 h 2616847"/>
              <a:gd name="connsiteX0" fmla="*/ 639914 w 14000452"/>
              <a:gd name="connsiteY0" fmla="*/ 423695 h 2802230"/>
              <a:gd name="connsiteX1" fmla="*/ 740122 w 14000452"/>
              <a:gd name="connsiteY1" fmla="*/ 2590698 h 2802230"/>
              <a:gd name="connsiteX2" fmla="*/ 6088736 w 14000452"/>
              <a:gd name="connsiteY2" fmla="*/ 1651246 h 2802230"/>
              <a:gd name="connsiteX3" fmla="*/ 10385163 w 14000452"/>
              <a:gd name="connsiteY3" fmla="*/ 2089657 h 2802230"/>
              <a:gd name="connsiteX4" fmla="*/ 13366358 w 14000452"/>
              <a:gd name="connsiteY4" fmla="*/ 962314 h 2802230"/>
              <a:gd name="connsiteX5" fmla="*/ 12890368 w 14000452"/>
              <a:gd name="connsiteY5" fmla="*/ 22862 h 2802230"/>
              <a:gd name="connsiteX6" fmla="*/ 2080407 w 14000452"/>
              <a:gd name="connsiteY6" fmla="*/ 298435 h 2802230"/>
              <a:gd name="connsiteX7" fmla="*/ 639914 w 14000452"/>
              <a:gd name="connsiteY7" fmla="*/ 423695 h 2802230"/>
              <a:gd name="connsiteX0" fmla="*/ 564199 w 13924737"/>
              <a:gd name="connsiteY0" fmla="*/ 423695 h 2966076"/>
              <a:gd name="connsiteX1" fmla="*/ 770424 w 13924737"/>
              <a:gd name="connsiteY1" fmla="*/ 2762976 h 2966076"/>
              <a:gd name="connsiteX2" fmla="*/ 6013021 w 13924737"/>
              <a:gd name="connsiteY2" fmla="*/ 1651246 h 2966076"/>
              <a:gd name="connsiteX3" fmla="*/ 10309448 w 13924737"/>
              <a:gd name="connsiteY3" fmla="*/ 2089657 h 2966076"/>
              <a:gd name="connsiteX4" fmla="*/ 13290643 w 13924737"/>
              <a:gd name="connsiteY4" fmla="*/ 962314 h 2966076"/>
              <a:gd name="connsiteX5" fmla="*/ 12814653 w 13924737"/>
              <a:gd name="connsiteY5" fmla="*/ 22862 h 2966076"/>
              <a:gd name="connsiteX6" fmla="*/ 2004692 w 13924737"/>
              <a:gd name="connsiteY6" fmla="*/ 298435 h 2966076"/>
              <a:gd name="connsiteX7" fmla="*/ 564199 w 13924737"/>
              <a:gd name="connsiteY7" fmla="*/ 423695 h 2966076"/>
              <a:gd name="connsiteX0" fmla="*/ 299426 w 13659964"/>
              <a:gd name="connsiteY0" fmla="*/ 423695 h 2785017"/>
              <a:gd name="connsiteX1" fmla="*/ 505651 w 13659964"/>
              <a:gd name="connsiteY1" fmla="*/ 2762976 h 2785017"/>
              <a:gd name="connsiteX2" fmla="*/ 5430195 w 13659964"/>
              <a:gd name="connsiteY2" fmla="*/ 1624742 h 2785017"/>
              <a:gd name="connsiteX3" fmla="*/ 10044675 w 13659964"/>
              <a:gd name="connsiteY3" fmla="*/ 2089657 h 2785017"/>
              <a:gd name="connsiteX4" fmla="*/ 13025870 w 13659964"/>
              <a:gd name="connsiteY4" fmla="*/ 962314 h 2785017"/>
              <a:gd name="connsiteX5" fmla="*/ 12549880 w 13659964"/>
              <a:gd name="connsiteY5" fmla="*/ 22862 h 2785017"/>
              <a:gd name="connsiteX6" fmla="*/ 1739919 w 13659964"/>
              <a:gd name="connsiteY6" fmla="*/ 298435 h 2785017"/>
              <a:gd name="connsiteX7" fmla="*/ 299426 w 13659964"/>
              <a:gd name="connsiteY7" fmla="*/ 423695 h 2785017"/>
              <a:gd name="connsiteX0" fmla="*/ 546962 w 13907500"/>
              <a:gd name="connsiteY0" fmla="*/ 423695 h 2988677"/>
              <a:gd name="connsiteX1" fmla="*/ 753187 w 13907500"/>
              <a:gd name="connsiteY1" fmla="*/ 2762976 h 2988677"/>
              <a:gd name="connsiteX2" fmla="*/ 5677731 w 13907500"/>
              <a:gd name="connsiteY2" fmla="*/ 1624742 h 2988677"/>
              <a:gd name="connsiteX3" fmla="*/ 10292211 w 13907500"/>
              <a:gd name="connsiteY3" fmla="*/ 2089657 h 2988677"/>
              <a:gd name="connsiteX4" fmla="*/ 13273406 w 13907500"/>
              <a:gd name="connsiteY4" fmla="*/ 962314 h 2988677"/>
              <a:gd name="connsiteX5" fmla="*/ 12797416 w 13907500"/>
              <a:gd name="connsiteY5" fmla="*/ 22862 h 2988677"/>
              <a:gd name="connsiteX6" fmla="*/ 1987455 w 13907500"/>
              <a:gd name="connsiteY6" fmla="*/ 298435 h 2988677"/>
              <a:gd name="connsiteX7" fmla="*/ 546962 w 13907500"/>
              <a:gd name="connsiteY7" fmla="*/ 423695 h 2988677"/>
              <a:gd name="connsiteX0" fmla="*/ 271615 w 13632153"/>
              <a:gd name="connsiteY0" fmla="*/ 423695 h 2783765"/>
              <a:gd name="connsiteX1" fmla="*/ 477840 w 13632153"/>
              <a:gd name="connsiteY1" fmla="*/ 2762976 h 2783765"/>
              <a:gd name="connsiteX2" fmla="*/ 4991566 w 13632153"/>
              <a:gd name="connsiteY2" fmla="*/ 1598237 h 2783765"/>
              <a:gd name="connsiteX3" fmla="*/ 10016864 w 13632153"/>
              <a:gd name="connsiteY3" fmla="*/ 2089657 h 2783765"/>
              <a:gd name="connsiteX4" fmla="*/ 12998059 w 13632153"/>
              <a:gd name="connsiteY4" fmla="*/ 962314 h 2783765"/>
              <a:gd name="connsiteX5" fmla="*/ 12522069 w 13632153"/>
              <a:gd name="connsiteY5" fmla="*/ 22862 h 2783765"/>
              <a:gd name="connsiteX6" fmla="*/ 1712108 w 13632153"/>
              <a:gd name="connsiteY6" fmla="*/ 298435 h 2783765"/>
              <a:gd name="connsiteX7" fmla="*/ 271615 w 13632153"/>
              <a:gd name="connsiteY7" fmla="*/ 423695 h 2783765"/>
              <a:gd name="connsiteX0" fmla="*/ 271615 w 13632153"/>
              <a:gd name="connsiteY0" fmla="*/ 423695 h 2782490"/>
              <a:gd name="connsiteX1" fmla="*/ 477840 w 13632153"/>
              <a:gd name="connsiteY1" fmla="*/ 2762976 h 2782490"/>
              <a:gd name="connsiteX2" fmla="*/ 4991566 w 13632153"/>
              <a:gd name="connsiteY2" fmla="*/ 1598237 h 2782490"/>
              <a:gd name="connsiteX3" fmla="*/ 10016864 w 13632153"/>
              <a:gd name="connsiteY3" fmla="*/ 2089657 h 2782490"/>
              <a:gd name="connsiteX4" fmla="*/ 12998059 w 13632153"/>
              <a:gd name="connsiteY4" fmla="*/ 962314 h 2782490"/>
              <a:gd name="connsiteX5" fmla="*/ 12522069 w 13632153"/>
              <a:gd name="connsiteY5" fmla="*/ 22862 h 2782490"/>
              <a:gd name="connsiteX6" fmla="*/ 1712108 w 13632153"/>
              <a:gd name="connsiteY6" fmla="*/ 298435 h 2782490"/>
              <a:gd name="connsiteX7" fmla="*/ 271615 w 13632153"/>
              <a:gd name="connsiteY7" fmla="*/ 423695 h 2782490"/>
              <a:gd name="connsiteX0" fmla="*/ 527543 w 13888081"/>
              <a:gd name="connsiteY0" fmla="*/ 423695 h 3377846"/>
              <a:gd name="connsiteX1" fmla="*/ 367757 w 13888081"/>
              <a:gd name="connsiteY1" fmla="*/ 3362583 h 3377846"/>
              <a:gd name="connsiteX2" fmla="*/ 5247494 w 13888081"/>
              <a:gd name="connsiteY2" fmla="*/ 1598237 h 3377846"/>
              <a:gd name="connsiteX3" fmla="*/ 10272792 w 13888081"/>
              <a:gd name="connsiteY3" fmla="*/ 2089657 h 3377846"/>
              <a:gd name="connsiteX4" fmla="*/ 13253987 w 13888081"/>
              <a:gd name="connsiteY4" fmla="*/ 962314 h 3377846"/>
              <a:gd name="connsiteX5" fmla="*/ 12777997 w 13888081"/>
              <a:gd name="connsiteY5" fmla="*/ 22862 h 3377846"/>
              <a:gd name="connsiteX6" fmla="*/ 1968036 w 13888081"/>
              <a:gd name="connsiteY6" fmla="*/ 298435 h 3377846"/>
              <a:gd name="connsiteX7" fmla="*/ 527543 w 13888081"/>
              <a:gd name="connsiteY7" fmla="*/ 423695 h 337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88081" h="3377846">
                <a:moveTo>
                  <a:pt x="527543" y="423695"/>
                </a:moveTo>
                <a:cubicBezTo>
                  <a:pt x="260830" y="934386"/>
                  <a:pt x="-418901" y="3166826"/>
                  <a:pt x="367757" y="3362583"/>
                </a:cubicBezTo>
                <a:cubicBezTo>
                  <a:pt x="1154415" y="3558340"/>
                  <a:pt x="3596655" y="1810391"/>
                  <a:pt x="5247494" y="1598237"/>
                </a:cubicBezTo>
                <a:cubicBezTo>
                  <a:pt x="6898333" y="1386083"/>
                  <a:pt x="8938377" y="2195644"/>
                  <a:pt x="10272792" y="2089657"/>
                </a:cubicBezTo>
                <a:cubicBezTo>
                  <a:pt x="11607207" y="1983670"/>
                  <a:pt x="12836453" y="1306780"/>
                  <a:pt x="13253987" y="962314"/>
                </a:cubicBezTo>
                <a:cubicBezTo>
                  <a:pt x="13671521" y="617848"/>
                  <a:pt x="14658989" y="133509"/>
                  <a:pt x="12777997" y="22862"/>
                </a:cubicBezTo>
                <a:cubicBezTo>
                  <a:pt x="10897005" y="-87785"/>
                  <a:pt x="4011866" y="235805"/>
                  <a:pt x="1968036" y="298435"/>
                </a:cubicBezTo>
                <a:cubicBezTo>
                  <a:pt x="-75794" y="361065"/>
                  <a:pt x="794256" y="-86996"/>
                  <a:pt x="527543" y="423695"/>
                </a:cubicBezTo>
                <a:close/>
              </a:path>
            </a:pathLst>
          </a:cu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4" name="Forme libre : forme 3">
            <a:extLst>
              <a:ext uri="{FF2B5EF4-FFF2-40B4-BE49-F238E27FC236}">
                <a16:creationId xmlns:a16="http://schemas.microsoft.com/office/drawing/2014/main" id="{7439D7F6-F959-C0AF-F187-BA6BBD32004C}"/>
              </a:ext>
            </a:extLst>
          </p:cNvPr>
          <p:cNvSpPr/>
          <p:nvPr>
            <p:custDataLst>
              <p:tags r:id="rId2"/>
            </p:custDataLst>
          </p:nvPr>
        </p:nvSpPr>
        <p:spPr>
          <a:xfrm>
            <a:off x="-893866" y="-469626"/>
            <a:ext cx="13701216" cy="2817304"/>
          </a:xfrm>
          <a:custGeom>
            <a:avLst/>
            <a:gdLst>
              <a:gd name="connsiteX0" fmla="*/ 242255 w 13602793"/>
              <a:gd name="connsiteY0" fmla="*/ 423695 h 2626337"/>
              <a:gd name="connsiteX1" fmla="*/ 342463 w 13602793"/>
              <a:gd name="connsiteY1" fmla="*/ 2590698 h 2626337"/>
              <a:gd name="connsiteX2" fmla="*/ 3549126 w 13602793"/>
              <a:gd name="connsiteY2" fmla="*/ 1763980 h 2626337"/>
              <a:gd name="connsiteX3" fmla="*/ 5691077 w 13602793"/>
              <a:gd name="connsiteY3" fmla="*/ 1651246 h 2626337"/>
              <a:gd name="connsiteX4" fmla="*/ 9987504 w 13602793"/>
              <a:gd name="connsiteY4" fmla="*/ 2089657 h 2626337"/>
              <a:gd name="connsiteX5" fmla="*/ 12968699 w 13602793"/>
              <a:gd name="connsiteY5" fmla="*/ 962314 h 2626337"/>
              <a:gd name="connsiteX6" fmla="*/ 12492709 w 13602793"/>
              <a:gd name="connsiteY6" fmla="*/ 22862 h 2626337"/>
              <a:gd name="connsiteX7" fmla="*/ 1682748 w 13602793"/>
              <a:gd name="connsiteY7" fmla="*/ 298435 h 2626337"/>
              <a:gd name="connsiteX8" fmla="*/ 242255 w 13602793"/>
              <a:gd name="connsiteY8" fmla="*/ 423695 h 2626337"/>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4044802 w 13994993"/>
              <a:gd name="connsiteY3" fmla="*/ 1760711 h 2787646"/>
              <a:gd name="connsiteX4" fmla="*/ 6083277 w 13994993"/>
              <a:gd name="connsiteY4" fmla="*/ 1651246 h 2787646"/>
              <a:gd name="connsiteX5" fmla="*/ 10379704 w 13994993"/>
              <a:gd name="connsiteY5" fmla="*/ 2089657 h 2787646"/>
              <a:gd name="connsiteX6" fmla="*/ 13360899 w 13994993"/>
              <a:gd name="connsiteY6" fmla="*/ 962314 h 2787646"/>
              <a:gd name="connsiteX7" fmla="*/ 12884909 w 13994993"/>
              <a:gd name="connsiteY7" fmla="*/ 22862 h 2787646"/>
              <a:gd name="connsiteX8" fmla="*/ 2074948 w 13994993"/>
              <a:gd name="connsiteY8" fmla="*/ 298435 h 2787646"/>
              <a:gd name="connsiteX9" fmla="*/ 634455 w 13994993"/>
              <a:gd name="connsiteY9"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391828 w 13752366"/>
              <a:gd name="connsiteY0" fmla="*/ 423695 h 2616847"/>
              <a:gd name="connsiteX1" fmla="*/ 492036 w 13752366"/>
              <a:gd name="connsiteY1" fmla="*/ 2590698 h 2616847"/>
              <a:gd name="connsiteX2" fmla="*/ 5840650 w 13752366"/>
              <a:gd name="connsiteY2" fmla="*/ 1651246 h 2616847"/>
              <a:gd name="connsiteX3" fmla="*/ 10137077 w 13752366"/>
              <a:gd name="connsiteY3" fmla="*/ 2089657 h 2616847"/>
              <a:gd name="connsiteX4" fmla="*/ 13118272 w 13752366"/>
              <a:gd name="connsiteY4" fmla="*/ 962314 h 2616847"/>
              <a:gd name="connsiteX5" fmla="*/ 12642282 w 13752366"/>
              <a:gd name="connsiteY5" fmla="*/ 22862 h 2616847"/>
              <a:gd name="connsiteX6" fmla="*/ 1832321 w 13752366"/>
              <a:gd name="connsiteY6" fmla="*/ 298435 h 2616847"/>
              <a:gd name="connsiteX7" fmla="*/ 391828 w 13752366"/>
              <a:gd name="connsiteY7" fmla="*/ 423695 h 2616847"/>
              <a:gd name="connsiteX0" fmla="*/ 639914 w 14000452"/>
              <a:gd name="connsiteY0" fmla="*/ 423695 h 2802230"/>
              <a:gd name="connsiteX1" fmla="*/ 740122 w 14000452"/>
              <a:gd name="connsiteY1" fmla="*/ 2590698 h 2802230"/>
              <a:gd name="connsiteX2" fmla="*/ 6088736 w 14000452"/>
              <a:gd name="connsiteY2" fmla="*/ 1651246 h 2802230"/>
              <a:gd name="connsiteX3" fmla="*/ 10385163 w 14000452"/>
              <a:gd name="connsiteY3" fmla="*/ 2089657 h 2802230"/>
              <a:gd name="connsiteX4" fmla="*/ 13366358 w 14000452"/>
              <a:gd name="connsiteY4" fmla="*/ 962314 h 2802230"/>
              <a:gd name="connsiteX5" fmla="*/ 12890368 w 14000452"/>
              <a:gd name="connsiteY5" fmla="*/ 22862 h 2802230"/>
              <a:gd name="connsiteX6" fmla="*/ 2080407 w 14000452"/>
              <a:gd name="connsiteY6" fmla="*/ 298435 h 2802230"/>
              <a:gd name="connsiteX7" fmla="*/ 639914 w 14000452"/>
              <a:gd name="connsiteY7" fmla="*/ 423695 h 2802230"/>
              <a:gd name="connsiteX0" fmla="*/ 564199 w 13924737"/>
              <a:gd name="connsiteY0" fmla="*/ 423695 h 2966076"/>
              <a:gd name="connsiteX1" fmla="*/ 770424 w 13924737"/>
              <a:gd name="connsiteY1" fmla="*/ 2762976 h 2966076"/>
              <a:gd name="connsiteX2" fmla="*/ 6013021 w 13924737"/>
              <a:gd name="connsiteY2" fmla="*/ 1651246 h 2966076"/>
              <a:gd name="connsiteX3" fmla="*/ 10309448 w 13924737"/>
              <a:gd name="connsiteY3" fmla="*/ 2089657 h 2966076"/>
              <a:gd name="connsiteX4" fmla="*/ 13290643 w 13924737"/>
              <a:gd name="connsiteY4" fmla="*/ 962314 h 2966076"/>
              <a:gd name="connsiteX5" fmla="*/ 12814653 w 13924737"/>
              <a:gd name="connsiteY5" fmla="*/ 22862 h 2966076"/>
              <a:gd name="connsiteX6" fmla="*/ 2004692 w 13924737"/>
              <a:gd name="connsiteY6" fmla="*/ 298435 h 2966076"/>
              <a:gd name="connsiteX7" fmla="*/ 564199 w 13924737"/>
              <a:gd name="connsiteY7" fmla="*/ 423695 h 2966076"/>
              <a:gd name="connsiteX0" fmla="*/ 299426 w 13659964"/>
              <a:gd name="connsiteY0" fmla="*/ 423695 h 2785017"/>
              <a:gd name="connsiteX1" fmla="*/ 505651 w 13659964"/>
              <a:gd name="connsiteY1" fmla="*/ 2762976 h 2785017"/>
              <a:gd name="connsiteX2" fmla="*/ 5430195 w 13659964"/>
              <a:gd name="connsiteY2" fmla="*/ 1624742 h 2785017"/>
              <a:gd name="connsiteX3" fmla="*/ 10044675 w 13659964"/>
              <a:gd name="connsiteY3" fmla="*/ 2089657 h 2785017"/>
              <a:gd name="connsiteX4" fmla="*/ 13025870 w 13659964"/>
              <a:gd name="connsiteY4" fmla="*/ 962314 h 2785017"/>
              <a:gd name="connsiteX5" fmla="*/ 12549880 w 13659964"/>
              <a:gd name="connsiteY5" fmla="*/ 22862 h 2785017"/>
              <a:gd name="connsiteX6" fmla="*/ 1739919 w 13659964"/>
              <a:gd name="connsiteY6" fmla="*/ 298435 h 2785017"/>
              <a:gd name="connsiteX7" fmla="*/ 299426 w 13659964"/>
              <a:gd name="connsiteY7" fmla="*/ 423695 h 2785017"/>
              <a:gd name="connsiteX0" fmla="*/ 546962 w 13907500"/>
              <a:gd name="connsiteY0" fmla="*/ 423695 h 2988677"/>
              <a:gd name="connsiteX1" fmla="*/ 753187 w 13907500"/>
              <a:gd name="connsiteY1" fmla="*/ 2762976 h 2988677"/>
              <a:gd name="connsiteX2" fmla="*/ 5677731 w 13907500"/>
              <a:gd name="connsiteY2" fmla="*/ 1624742 h 2988677"/>
              <a:gd name="connsiteX3" fmla="*/ 10292211 w 13907500"/>
              <a:gd name="connsiteY3" fmla="*/ 2089657 h 2988677"/>
              <a:gd name="connsiteX4" fmla="*/ 13273406 w 13907500"/>
              <a:gd name="connsiteY4" fmla="*/ 962314 h 2988677"/>
              <a:gd name="connsiteX5" fmla="*/ 12797416 w 13907500"/>
              <a:gd name="connsiteY5" fmla="*/ 22862 h 2988677"/>
              <a:gd name="connsiteX6" fmla="*/ 1987455 w 13907500"/>
              <a:gd name="connsiteY6" fmla="*/ 298435 h 2988677"/>
              <a:gd name="connsiteX7" fmla="*/ 546962 w 13907500"/>
              <a:gd name="connsiteY7" fmla="*/ 423695 h 2988677"/>
              <a:gd name="connsiteX0" fmla="*/ 271615 w 13632153"/>
              <a:gd name="connsiteY0" fmla="*/ 423695 h 2783765"/>
              <a:gd name="connsiteX1" fmla="*/ 477840 w 13632153"/>
              <a:gd name="connsiteY1" fmla="*/ 2762976 h 2783765"/>
              <a:gd name="connsiteX2" fmla="*/ 4991566 w 13632153"/>
              <a:gd name="connsiteY2" fmla="*/ 1598237 h 2783765"/>
              <a:gd name="connsiteX3" fmla="*/ 10016864 w 13632153"/>
              <a:gd name="connsiteY3" fmla="*/ 2089657 h 2783765"/>
              <a:gd name="connsiteX4" fmla="*/ 12998059 w 13632153"/>
              <a:gd name="connsiteY4" fmla="*/ 962314 h 2783765"/>
              <a:gd name="connsiteX5" fmla="*/ 12522069 w 13632153"/>
              <a:gd name="connsiteY5" fmla="*/ 22862 h 2783765"/>
              <a:gd name="connsiteX6" fmla="*/ 1712108 w 13632153"/>
              <a:gd name="connsiteY6" fmla="*/ 298435 h 2783765"/>
              <a:gd name="connsiteX7" fmla="*/ 271615 w 13632153"/>
              <a:gd name="connsiteY7" fmla="*/ 423695 h 2783765"/>
              <a:gd name="connsiteX0" fmla="*/ 271615 w 13632153"/>
              <a:gd name="connsiteY0" fmla="*/ 423695 h 2782490"/>
              <a:gd name="connsiteX1" fmla="*/ 477840 w 13632153"/>
              <a:gd name="connsiteY1" fmla="*/ 2762976 h 2782490"/>
              <a:gd name="connsiteX2" fmla="*/ 4991566 w 13632153"/>
              <a:gd name="connsiteY2" fmla="*/ 1598237 h 2782490"/>
              <a:gd name="connsiteX3" fmla="*/ 10016864 w 13632153"/>
              <a:gd name="connsiteY3" fmla="*/ 2089657 h 2782490"/>
              <a:gd name="connsiteX4" fmla="*/ 12998059 w 13632153"/>
              <a:gd name="connsiteY4" fmla="*/ 962314 h 2782490"/>
              <a:gd name="connsiteX5" fmla="*/ 12522069 w 13632153"/>
              <a:gd name="connsiteY5" fmla="*/ 22862 h 2782490"/>
              <a:gd name="connsiteX6" fmla="*/ 1712108 w 13632153"/>
              <a:gd name="connsiteY6" fmla="*/ 298435 h 2782490"/>
              <a:gd name="connsiteX7" fmla="*/ 271615 w 13632153"/>
              <a:gd name="connsiteY7" fmla="*/ 423695 h 2782490"/>
              <a:gd name="connsiteX0" fmla="*/ 296583 w 13657121"/>
              <a:gd name="connsiteY0" fmla="*/ 423695 h 2783765"/>
              <a:gd name="connsiteX1" fmla="*/ 463051 w 13657121"/>
              <a:gd name="connsiteY1" fmla="*/ 2762976 h 2783765"/>
              <a:gd name="connsiteX2" fmla="*/ 5016534 w 13657121"/>
              <a:gd name="connsiteY2" fmla="*/ 1598237 h 2783765"/>
              <a:gd name="connsiteX3" fmla="*/ 10041832 w 13657121"/>
              <a:gd name="connsiteY3" fmla="*/ 2089657 h 2783765"/>
              <a:gd name="connsiteX4" fmla="*/ 13023027 w 13657121"/>
              <a:gd name="connsiteY4" fmla="*/ 962314 h 2783765"/>
              <a:gd name="connsiteX5" fmla="*/ 12547037 w 13657121"/>
              <a:gd name="connsiteY5" fmla="*/ 22862 h 2783765"/>
              <a:gd name="connsiteX6" fmla="*/ 1737076 w 13657121"/>
              <a:gd name="connsiteY6" fmla="*/ 298435 h 2783765"/>
              <a:gd name="connsiteX7" fmla="*/ 296583 w 13657121"/>
              <a:gd name="connsiteY7" fmla="*/ 423695 h 2783765"/>
              <a:gd name="connsiteX0" fmla="*/ 340678 w 13701216"/>
              <a:gd name="connsiteY0" fmla="*/ 423695 h 2817304"/>
              <a:gd name="connsiteX1" fmla="*/ 507146 w 13701216"/>
              <a:gd name="connsiteY1" fmla="*/ 2762976 h 2817304"/>
              <a:gd name="connsiteX2" fmla="*/ 5060629 w 13701216"/>
              <a:gd name="connsiteY2" fmla="*/ 1598237 h 2817304"/>
              <a:gd name="connsiteX3" fmla="*/ 10085927 w 13701216"/>
              <a:gd name="connsiteY3" fmla="*/ 2089657 h 2817304"/>
              <a:gd name="connsiteX4" fmla="*/ 13067122 w 13701216"/>
              <a:gd name="connsiteY4" fmla="*/ 962314 h 2817304"/>
              <a:gd name="connsiteX5" fmla="*/ 12591132 w 13701216"/>
              <a:gd name="connsiteY5" fmla="*/ 22862 h 2817304"/>
              <a:gd name="connsiteX6" fmla="*/ 1781171 w 13701216"/>
              <a:gd name="connsiteY6" fmla="*/ 298435 h 2817304"/>
              <a:gd name="connsiteX7" fmla="*/ 340678 w 13701216"/>
              <a:gd name="connsiteY7" fmla="*/ 423695 h 281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01216" h="2817304">
                <a:moveTo>
                  <a:pt x="340678" y="423695"/>
                </a:moveTo>
                <a:cubicBezTo>
                  <a:pt x="128341" y="834452"/>
                  <a:pt x="-385530" y="3203323"/>
                  <a:pt x="507146" y="2762976"/>
                </a:cubicBezTo>
                <a:cubicBezTo>
                  <a:pt x="1399822" y="2322629"/>
                  <a:pt x="3464166" y="1710457"/>
                  <a:pt x="5060629" y="1598237"/>
                </a:cubicBezTo>
                <a:cubicBezTo>
                  <a:pt x="6657092" y="1486017"/>
                  <a:pt x="8751512" y="2195644"/>
                  <a:pt x="10085927" y="2089657"/>
                </a:cubicBezTo>
                <a:cubicBezTo>
                  <a:pt x="11420342" y="1983670"/>
                  <a:pt x="12649588" y="1306780"/>
                  <a:pt x="13067122" y="962314"/>
                </a:cubicBezTo>
                <a:cubicBezTo>
                  <a:pt x="13484656" y="617848"/>
                  <a:pt x="14472124" y="133509"/>
                  <a:pt x="12591132" y="22862"/>
                </a:cubicBezTo>
                <a:cubicBezTo>
                  <a:pt x="10710140" y="-87785"/>
                  <a:pt x="3825001" y="235805"/>
                  <a:pt x="1781171" y="298435"/>
                </a:cubicBezTo>
                <a:cubicBezTo>
                  <a:pt x="-262659" y="361065"/>
                  <a:pt x="553015" y="12938"/>
                  <a:pt x="340678" y="423695"/>
                </a:cubicBezTo>
                <a:close/>
              </a:path>
            </a:pathLst>
          </a:cu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5" name="Titre 3">
            <a:extLst>
              <a:ext uri="{FF2B5EF4-FFF2-40B4-BE49-F238E27FC236}">
                <a16:creationId xmlns:a16="http://schemas.microsoft.com/office/drawing/2014/main" id="{A8B9C027-3844-D7C3-D14B-4FA8C85144D9}"/>
              </a:ext>
            </a:extLst>
          </p:cNvPr>
          <p:cNvSpPr>
            <a:spLocks noGrp="1"/>
          </p:cNvSpPr>
          <p:nvPr>
            <p:ph type="title"/>
            <p:custDataLst>
              <p:tags r:id="rId3"/>
            </p:custDataLst>
          </p:nvPr>
        </p:nvSpPr>
        <p:spPr>
          <a:xfrm>
            <a:off x="419746" y="-52866"/>
            <a:ext cx="10515600" cy="1325563"/>
          </a:xfrm>
        </p:spPr>
        <p:txBody>
          <a:bodyPr>
            <a:normAutofit/>
          </a:bodyPr>
          <a:lstStyle/>
          <a:p>
            <a:r>
              <a:rPr lang="fr-FR" sz="2400" dirty="0">
                <a:solidFill>
                  <a:schemeClr val="bg1"/>
                </a:solidFill>
                <a:latin typeface="Raleway" pitchFamily="2" charset="0"/>
              </a:rPr>
              <a:t>Idée reçue n°5 « Les impératifs d’amélioration de l’accessibilité/ inclusion numérique ne viennent pas d’instances officielles »</a:t>
            </a:r>
            <a:endParaRPr lang="fr-BE" sz="2400" dirty="0">
              <a:solidFill>
                <a:schemeClr val="bg1"/>
              </a:solidFill>
              <a:latin typeface="Raleway" pitchFamily="2" charset="0"/>
            </a:endParaRPr>
          </a:p>
        </p:txBody>
      </p:sp>
      <p:sp>
        <p:nvSpPr>
          <p:cNvPr id="9" name="ZoneTexte 8">
            <a:extLst>
              <a:ext uri="{FF2B5EF4-FFF2-40B4-BE49-F238E27FC236}">
                <a16:creationId xmlns:a16="http://schemas.microsoft.com/office/drawing/2014/main" id="{60D01297-80D2-6652-C926-F248D3A860F6}"/>
              </a:ext>
            </a:extLst>
          </p:cNvPr>
          <p:cNvSpPr txBox="1"/>
          <p:nvPr>
            <p:custDataLst>
              <p:tags r:id="rId4"/>
            </p:custDataLst>
          </p:nvPr>
        </p:nvSpPr>
        <p:spPr>
          <a:xfrm>
            <a:off x="1021358" y="2243326"/>
            <a:ext cx="10149283" cy="4478149"/>
          </a:xfrm>
          <a:prstGeom prst="rect">
            <a:avLst/>
          </a:prstGeom>
          <a:noFill/>
        </p:spPr>
        <p:txBody>
          <a:bodyPr wrap="square" rtlCol="0">
            <a:spAutoFit/>
          </a:bodyPr>
          <a:lstStyle/>
          <a:p>
            <a:pPr algn="l">
              <a:lnSpc>
                <a:spcPct val="150000"/>
              </a:lnSpc>
            </a:pPr>
            <a:r>
              <a:rPr lang="fr-BE" b="1" i="0" dirty="0">
                <a:solidFill>
                  <a:srgbClr val="37383C"/>
                </a:solidFill>
                <a:effectLst/>
                <a:latin typeface="Raleway" pitchFamily="2" charset="0"/>
              </a:rPr>
              <a:t>Normes internationales</a:t>
            </a:r>
          </a:p>
          <a:p>
            <a:pPr algn="l">
              <a:lnSpc>
                <a:spcPct val="150000"/>
              </a:lnSpc>
            </a:pPr>
            <a:r>
              <a:rPr lang="fr-BE" sz="1400" b="1" i="0" dirty="0">
                <a:solidFill>
                  <a:srgbClr val="222222"/>
                </a:solidFill>
                <a:effectLst/>
                <a:latin typeface="Raleway" pitchFamily="2" charset="0"/>
              </a:rPr>
              <a:t>Web Content </a:t>
            </a:r>
            <a:r>
              <a:rPr lang="fr-BE" sz="1400" b="1" i="0" dirty="0" err="1">
                <a:solidFill>
                  <a:srgbClr val="222222"/>
                </a:solidFill>
                <a:effectLst/>
                <a:latin typeface="Raleway" pitchFamily="2" charset="0"/>
              </a:rPr>
              <a:t>Accessibility</a:t>
            </a:r>
            <a:r>
              <a:rPr lang="fr-BE" sz="1400" b="1" i="0" dirty="0">
                <a:solidFill>
                  <a:srgbClr val="222222"/>
                </a:solidFill>
                <a:effectLst/>
                <a:latin typeface="Raleway" pitchFamily="2" charset="0"/>
              </a:rPr>
              <a:t> Guidelines</a:t>
            </a:r>
            <a:r>
              <a:rPr lang="fr-BE" sz="1400" b="0" i="0" dirty="0">
                <a:solidFill>
                  <a:srgbClr val="222222"/>
                </a:solidFill>
                <a:effectLst/>
                <a:latin typeface="Raleway" pitchFamily="2" charset="0"/>
              </a:rPr>
              <a:t> (</a:t>
            </a:r>
            <a:r>
              <a:rPr lang="fr-BE" sz="1400" b="0" i="0" u="none" strike="noStrike" dirty="0">
                <a:solidFill>
                  <a:srgbClr val="2F467F"/>
                </a:solidFill>
                <a:effectLst/>
                <a:latin typeface="Raleway" pitchFamily="2" charset="0"/>
                <a:hlinkClick r:id="rId10"/>
              </a:rPr>
              <a:t>WCAG</a:t>
            </a:r>
            <a:r>
              <a:rPr lang="fr-BE" sz="1400" b="0" i="0" dirty="0">
                <a:solidFill>
                  <a:srgbClr val="222222"/>
                </a:solidFill>
                <a:effectLst/>
                <a:latin typeface="Raleway" pitchFamily="2" charset="0"/>
              </a:rPr>
              <a:t>), publiés par l’Organisation pour la standardisation de l’information et de la communication (ISO). Ces normes présentent les méthodes pour rendre les sites Internet accessibles à tous, en considérant les aspects physiques, psychologiques et techniques des utilisateurs. Leur première version (1.0) date de 1999. La version 2.2 est publiée par l’ISO en tant que norme ISO/IEC 40500:2012. La version 3.0 est actuellement en développement.</a:t>
            </a:r>
          </a:p>
          <a:p>
            <a:pPr algn="l">
              <a:lnSpc>
                <a:spcPct val="150000"/>
              </a:lnSpc>
            </a:pPr>
            <a:r>
              <a:rPr lang="fr-BE" b="1" i="0" dirty="0">
                <a:solidFill>
                  <a:srgbClr val="37383C"/>
                </a:solidFill>
                <a:effectLst/>
                <a:latin typeface="Raleway" pitchFamily="2" charset="0"/>
              </a:rPr>
              <a:t>Normes européennes</a:t>
            </a:r>
          </a:p>
          <a:p>
            <a:pPr algn="l">
              <a:lnSpc>
                <a:spcPct val="150000"/>
              </a:lnSpc>
            </a:pPr>
            <a:r>
              <a:rPr lang="fr-BE" sz="1400" b="1" i="0" dirty="0">
                <a:solidFill>
                  <a:srgbClr val="222222"/>
                </a:solidFill>
                <a:effectLst/>
                <a:latin typeface="Raleway" pitchFamily="2" charset="0"/>
              </a:rPr>
              <a:t>EN 301 549 </a:t>
            </a:r>
            <a:r>
              <a:rPr lang="fr-BE" sz="1400" b="0" i="0" dirty="0">
                <a:solidFill>
                  <a:srgbClr val="222222"/>
                </a:solidFill>
                <a:effectLst/>
                <a:latin typeface="Raleway" pitchFamily="2" charset="0"/>
              </a:rPr>
              <a:t>– </a:t>
            </a:r>
            <a:r>
              <a:rPr lang="fr-BE" sz="1400" b="0" i="0" u="none" strike="noStrike" dirty="0">
                <a:solidFill>
                  <a:srgbClr val="2F467F"/>
                </a:solidFill>
                <a:effectLst/>
                <a:latin typeface="Raleway" pitchFamily="2" charset="0"/>
                <a:hlinkClick r:id="rId11"/>
              </a:rPr>
              <a:t>Exigences d’accessibilité pour les produits et services ICT</a:t>
            </a:r>
            <a:r>
              <a:rPr lang="fr-BE" sz="1400" b="0" i="0" dirty="0">
                <a:solidFill>
                  <a:srgbClr val="222222"/>
                </a:solidFill>
                <a:effectLst/>
                <a:latin typeface="Raleway" pitchFamily="2" charset="0"/>
              </a:rPr>
              <a:t> – cette norme, référencée par la directive européenne sur l’accessibilité numérique, couvre les applications Web et mobiles, et aborde aussi de nombreuses autres technologies au-delà de celles couvertes par les WCAG : documents bureautiques, logiciels et systèmes d’exploitation</a:t>
            </a:r>
            <a:r>
              <a:rPr lang="fr-BE" b="0" i="0" dirty="0">
                <a:solidFill>
                  <a:srgbClr val="222222"/>
                </a:solidFill>
                <a:effectLst/>
                <a:latin typeface="Raleway" pitchFamily="2" charset="0"/>
              </a:rPr>
              <a:t>.</a:t>
            </a:r>
          </a:p>
          <a:p>
            <a:pPr algn="l">
              <a:buFont typeface="Arial" panose="020B0604020202020204" pitchFamily="34" charset="0"/>
              <a:buChar char="•"/>
            </a:pPr>
            <a:endParaRPr lang="fr-BE" b="0" i="0" dirty="0">
              <a:solidFill>
                <a:srgbClr val="222222"/>
              </a:solidFill>
              <a:effectLst/>
              <a:latin typeface="Raleway" pitchFamily="2" charset="0"/>
            </a:endParaRPr>
          </a:p>
          <a:p>
            <a:endParaRPr lang="fr-BE" dirty="0">
              <a:latin typeface="Raleway" pitchFamily="2" charset="0"/>
            </a:endParaRPr>
          </a:p>
        </p:txBody>
      </p:sp>
      <p:sp>
        <p:nvSpPr>
          <p:cNvPr id="11" name="Espace réservé du pied de page 10">
            <a:extLst>
              <a:ext uri="{FF2B5EF4-FFF2-40B4-BE49-F238E27FC236}">
                <a16:creationId xmlns:a16="http://schemas.microsoft.com/office/drawing/2014/main" id="{07D28032-2F32-5524-2FF7-A8407F0AABDF}"/>
              </a:ext>
            </a:extLst>
          </p:cNvPr>
          <p:cNvSpPr>
            <a:spLocks noGrp="1"/>
          </p:cNvSpPr>
          <p:nvPr>
            <p:ph type="ftr" sz="quarter" idx="11"/>
            <p:custDataLst>
              <p:tags r:id="rId5"/>
            </p:custDataLst>
          </p:nvPr>
        </p:nvSpPr>
        <p:spPr/>
        <p:txBody>
          <a:bodyPr/>
          <a:lstStyle/>
          <a:p>
            <a:r>
              <a:rPr lang="fr-BE"/>
              <a:t>Open learning days - déconstruire les mythes</a:t>
            </a:r>
          </a:p>
        </p:txBody>
      </p:sp>
      <p:sp>
        <p:nvSpPr>
          <p:cNvPr id="12" name="Espace réservé du numéro de diapositive 11">
            <a:extLst>
              <a:ext uri="{FF2B5EF4-FFF2-40B4-BE49-F238E27FC236}">
                <a16:creationId xmlns:a16="http://schemas.microsoft.com/office/drawing/2014/main" id="{807A75E3-8798-54BD-2955-857C697BE4D3}"/>
              </a:ext>
            </a:extLst>
          </p:cNvPr>
          <p:cNvSpPr>
            <a:spLocks noGrp="1"/>
          </p:cNvSpPr>
          <p:nvPr>
            <p:ph type="sldNum" sz="quarter" idx="12"/>
            <p:custDataLst>
              <p:tags r:id="rId6"/>
            </p:custDataLst>
          </p:nvPr>
        </p:nvSpPr>
        <p:spPr/>
        <p:txBody>
          <a:bodyPr/>
          <a:lstStyle/>
          <a:p>
            <a:fld id="{CAD1B4B1-535F-418A-A33C-1017205F9568}" type="slidenum">
              <a:rPr lang="fr-BE" smtClean="0"/>
              <a:t>24</a:t>
            </a:fld>
            <a:endParaRPr lang="fr-BE"/>
          </a:p>
        </p:txBody>
      </p:sp>
      <p:sp>
        <p:nvSpPr>
          <p:cNvPr id="2" name="ZoneTexte 1">
            <a:extLst>
              <a:ext uri="{FF2B5EF4-FFF2-40B4-BE49-F238E27FC236}">
                <a16:creationId xmlns:a16="http://schemas.microsoft.com/office/drawing/2014/main" id="{D957BE03-81DD-57F4-E5D3-42E2D818AAFB}"/>
              </a:ext>
            </a:extLst>
          </p:cNvPr>
          <p:cNvSpPr txBox="1"/>
          <p:nvPr>
            <p:custDataLst>
              <p:tags r:id="rId7"/>
            </p:custDataLst>
          </p:nvPr>
        </p:nvSpPr>
        <p:spPr>
          <a:xfrm>
            <a:off x="117434" y="6333869"/>
            <a:ext cx="3921166" cy="461665"/>
          </a:xfrm>
          <a:prstGeom prst="rect">
            <a:avLst/>
          </a:prstGeom>
          <a:noFill/>
        </p:spPr>
        <p:txBody>
          <a:bodyPr wrap="square" rtlCol="0">
            <a:spAutoFit/>
          </a:bodyPr>
          <a:lstStyle/>
          <a:p>
            <a:r>
              <a:rPr lang="fr-FR" sz="1200" dirty="0">
                <a:hlinkClick r:id="rId12"/>
              </a:rPr>
              <a:t>Directives – accessibilité du web – Commission européenne </a:t>
            </a:r>
            <a:endParaRPr lang="fr-BE" sz="1200" dirty="0"/>
          </a:p>
        </p:txBody>
      </p:sp>
    </p:spTree>
    <p:extLst>
      <p:ext uri="{BB962C8B-B14F-4D97-AF65-F5344CB8AC3E}">
        <p14:creationId xmlns:p14="http://schemas.microsoft.com/office/powerpoint/2010/main" val="3852367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92F3CF-D275-B5A0-E142-89FD48FDB989}"/>
              </a:ext>
            </a:extLst>
          </p:cNvPr>
          <p:cNvSpPr>
            <a:spLocks noGrp="1"/>
          </p:cNvSpPr>
          <p:nvPr>
            <p:ph type="title"/>
            <p:custDataLst>
              <p:tags r:id="rId1"/>
            </p:custDataLst>
          </p:nvPr>
        </p:nvSpPr>
        <p:spPr/>
        <p:txBody>
          <a:bodyPr>
            <a:normAutofit fontScale="90000"/>
          </a:bodyPr>
          <a:lstStyle/>
          <a:p>
            <a:r>
              <a:rPr lang="fr-FR" sz="2800" dirty="0">
                <a:latin typeface="Raleway" pitchFamily="2" charset="0"/>
              </a:rPr>
              <a:t>Idée reçue n°6 : « Les outils de vérification automatique suffissent » </a:t>
            </a:r>
            <a:endParaRPr lang="fr-BE" dirty="0"/>
          </a:p>
        </p:txBody>
      </p:sp>
      <p:sp>
        <p:nvSpPr>
          <p:cNvPr id="4" name="Espace réservé du pied de page 3">
            <a:extLst>
              <a:ext uri="{FF2B5EF4-FFF2-40B4-BE49-F238E27FC236}">
                <a16:creationId xmlns:a16="http://schemas.microsoft.com/office/drawing/2014/main" id="{8EC132DD-A366-4C97-91AA-4B5C108B9F16}"/>
              </a:ext>
            </a:extLst>
          </p:cNvPr>
          <p:cNvSpPr>
            <a:spLocks noGrp="1"/>
          </p:cNvSpPr>
          <p:nvPr>
            <p:ph type="ftr" sz="quarter" idx="11"/>
            <p:custDataLst>
              <p:tags r:id="rId2"/>
            </p:custDataLst>
          </p:nvPr>
        </p:nvSpPr>
        <p:spPr/>
        <p:txBody>
          <a:bodyPr/>
          <a:lstStyle/>
          <a:p>
            <a:r>
              <a:rPr lang="fr-BE"/>
              <a:t>Open learning days - déconstruire les mythes</a:t>
            </a:r>
          </a:p>
        </p:txBody>
      </p:sp>
      <p:sp>
        <p:nvSpPr>
          <p:cNvPr id="5" name="Espace réservé du numéro de diapositive 4">
            <a:extLst>
              <a:ext uri="{FF2B5EF4-FFF2-40B4-BE49-F238E27FC236}">
                <a16:creationId xmlns:a16="http://schemas.microsoft.com/office/drawing/2014/main" id="{613B51BA-2075-7E21-17F4-AE5F71BE396F}"/>
              </a:ext>
            </a:extLst>
          </p:cNvPr>
          <p:cNvSpPr>
            <a:spLocks noGrp="1"/>
          </p:cNvSpPr>
          <p:nvPr>
            <p:ph type="sldNum" sz="quarter" idx="12"/>
            <p:custDataLst>
              <p:tags r:id="rId3"/>
            </p:custDataLst>
          </p:nvPr>
        </p:nvSpPr>
        <p:spPr/>
        <p:txBody>
          <a:bodyPr/>
          <a:lstStyle/>
          <a:p>
            <a:fld id="{CAD1B4B1-535F-418A-A33C-1017205F9568}" type="slidenum">
              <a:rPr lang="fr-BE" smtClean="0"/>
              <a:t>25</a:t>
            </a:fld>
            <a:endParaRPr lang="fr-BE"/>
          </a:p>
        </p:txBody>
      </p:sp>
      <p:sp>
        <p:nvSpPr>
          <p:cNvPr id="6" name="ZoneTexte 5">
            <a:extLst>
              <a:ext uri="{FF2B5EF4-FFF2-40B4-BE49-F238E27FC236}">
                <a16:creationId xmlns:a16="http://schemas.microsoft.com/office/drawing/2014/main" id="{E1BCC834-C437-4515-B62E-BA9745535314}"/>
              </a:ext>
            </a:extLst>
          </p:cNvPr>
          <p:cNvSpPr txBox="1"/>
          <p:nvPr>
            <p:custDataLst>
              <p:tags r:id="rId4"/>
            </p:custDataLst>
          </p:nvPr>
        </p:nvSpPr>
        <p:spPr>
          <a:xfrm>
            <a:off x="596901" y="2298700"/>
            <a:ext cx="8026399" cy="3277820"/>
          </a:xfrm>
          <a:prstGeom prst="rect">
            <a:avLst/>
          </a:prstGeom>
          <a:noFill/>
        </p:spPr>
        <p:txBody>
          <a:bodyPr wrap="square" rtlCol="0">
            <a:spAutoFit/>
          </a:bodyPr>
          <a:lstStyle/>
          <a:p>
            <a:pPr marL="285750" indent="-285750">
              <a:lnSpc>
                <a:spcPct val="150000"/>
              </a:lnSpc>
              <a:buFont typeface="Courier New" panose="02070309020205020404" pitchFamily="49" charset="0"/>
              <a:buChar char="o"/>
            </a:pPr>
            <a:r>
              <a:rPr lang="fr-FR" dirty="0"/>
              <a:t>Ne couvre pas tous les critères d’accessibilité </a:t>
            </a:r>
          </a:p>
          <a:p>
            <a:pPr marL="285750" indent="-285750">
              <a:lnSpc>
                <a:spcPct val="150000"/>
              </a:lnSpc>
              <a:buFont typeface="Courier New" panose="02070309020205020404" pitchFamily="49" charset="0"/>
              <a:buChar char="o"/>
            </a:pPr>
            <a:r>
              <a:rPr lang="fr-FR" dirty="0"/>
              <a:t>Incapable de détecter des non-conformités nécessitant une évaluation contextuelle ou subjective. Exemples : </a:t>
            </a:r>
          </a:p>
          <a:p>
            <a:pPr marL="742950" lvl="1" indent="-285750">
              <a:lnSpc>
                <a:spcPct val="150000"/>
              </a:lnSpc>
              <a:buFont typeface="Courier New" panose="02070309020205020404" pitchFamily="49" charset="0"/>
              <a:buChar char="o"/>
            </a:pPr>
            <a:r>
              <a:rPr lang="fr-FR" dirty="0"/>
              <a:t>choix des tailles de police, </a:t>
            </a:r>
          </a:p>
          <a:p>
            <a:pPr marL="742950" lvl="1" indent="-285750">
              <a:lnSpc>
                <a:spcPct val="150000"/>
              </a:lnSpc>
              <a:buFont typeface="Courier New" panose="02070309020205020404" pitchFamily="49" charset="0"/>
              <a:buChar char="o"/>
            </a:pPr>
            <a:r>
              <a:rPr lang="fr-FR" dirty="0"/>
              <a:t>redondance entre contenus textuels et information imagée, </a:t>
            </a:r>
          </a:p>
          <a:p>
            <a:pPr marL="742950" lvl="1" indent="-285750">
              <a:lnSpc>
                <a:spcPct val="150000"/>
              </a:lnSpc>
              <a:buFont typeface="Courier New" panose="02070309020205020404" pitchFamily="49" charset="0"/>
              <a:buChar char="o"/>
            </a:pPr>
            <a:r>
              <a:rPr lang="fr-FR" dirty="0"/>
              <a:t>ordre logique des contenus</a:t>
            </a:r>
          </a:p>
          <a:p>
            <a:pPr marL="742950" lvl="1" indent="-285750">
              <a:lnSpc>
                <a:spcPct val="150000"/>
              </a:lnSpc>
              <a:buFont typeface="Courier New" panose="02070309020205020404" pitchFamily="49" charset="0"/>
              <a:buChar char="o"/>
            </a:pPr>
            <a:r>
              <a:rPr lang="fr-FR" dirty="0"/>
              <a:t>…</a:t>
            </a:r>
          </a:p>
          <a:p>
            <a:endParaRPr lang="fr-BE" dirty="0"/>
          </a:p>
        </p:txBody>
      </p:sp>
      <p:pic>
        <p:nvPicPr>
          <p:cNvPr id="8" name="Image 7">
            <a:extLst>
              <a:ext uri="{FF2B5EF4-FFF2-40B4-BE49-F238E27FC236}">
                <a16:creationId xmlns:a16="http://schemas.microsoft.com/office/drawing/2014/main" id="{9F876977-A95D-381F-BB23-157A0888698F}"/>
              </a:ext>
            </a:extLst>
          </p:cNvPr>
          <p:cNvPicPr>
            <a:picLocks noChangeAspect="1"/>
          </p:cNvPicPr>
          <p:nvPr>
            <p:custDataLst>
              <p:tags r:id="rId5"/>
            </p:custDataLst>
          </p:nvPr>
        </p:nvPicPr>
        <p:blipFill>
          <a:blip r:embed="rId9"/>
          <a:stretch>
            <a:fillRect/>
          </a:stretch>
        </p:blipFill>
        <p:spPr>
          <a:xfrm rot="20587397">
            <a:off x="8479539" y="3351849"/>
            <a:ext cx="3005321" cy="2118859"/>
          </a:xfrm>
          <a:prstGeom prst="rect">
            <a:avLst/>
          </a:prstGeom>
          <a:effectLst>
            <a:outerShdw blurRad="50800" dist="38100" dir="2700000" algn="tl" rotWithShape="0">
              <a:prstClr val="black">
                <a:alpha val="40000"/>
              </a:prstClr>
            </a:outerShdw>
          </a:effectLst>
        </p:spPr>
      </p:pic>
      <p:sp>
        <p:nvSpPr>
          <p:cNvPr id="9" name="ZoneTexte 8">
            <a:extLst>
              <a:ext uri="{FF2B5EF4-FFF2-40B4-BE49-F238E27FC236}">
                <a16:creationId xmlns:a16="http://schemas.microsoft.com/office/drawing/2014/main" id="{329AA608-7418-4BBA-3A64-F983E53B6835}"/>
              </a:ext>
            </a:extLst>
          </p:cNvPr>
          <p:cNvSpPr txBox="1"/>
          <p:nvPr>
            <p:custDataLst>
              <p:tags r:id="rId6"/>
            </p:custDataLst>
          </p:nvPr>
        </p:nvSpPr>
        <p:spPr>
          <a:xfrm>
            <a:off x="0" y="6284996"/>
            <a:ext cx="4496744" cy="253916"/>
          </a:xfrm>
          <a:prstGeom prst="rect">
            <a:avLst/>
          </a:prstGeom>
          <a:noFill/>
        </p:spPr>
        <p:txBody>
          <a:bodyPr wrap="none" rtlCol="0">
            <a:spAutoFit/>
          </a:bodyPr>
          <a:lstStyle/>
          <a:p>
            <a:r>
              <a:rPr lang="fr-FR" sz="1050" dirty="0" err="1">
                <a:hlinkClick r:id="rId10"/>
              </a:rPr>
              <a:t>Ethic</a:t>
            </a:r>
            <a:r>
              <a:rPr lang="fr-FR" sz="1050" dirty="0">
                <a:hlinkClick r:id="rId10"/>
              </a:rPr>
              <a:t> first – les outils de surcouche d’accessibilité : une fausse bonne idée </a:t>
            </a:r>
            <a:endParaRPr lang="fr-BE" sz="1050" dirty="0"/>
          </a:p>
        </p:txBody>
      </p:sp>
    </p:spTree>
    <p:extLst>
      <p:ext uri="{BB962C8B-B14F-4D97-AF65-F5344CB8AC3E}">
        <p14:creationId xmlns:p14="http://schemas.microsoft.com/office/powerpoint/2010/main" val="854385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 coins arrondis 13">
            <a:extLst>
              <a:ext uri="{FF2B5EF4-FFF2-40B4-BE49-F238E27FC236}">
                <a16:creationId xmlns:a16="http://schemas.microsoft.com/office/drawing/2014/main" id="{9156A60A-7546-87C7-1284-3E74D05F0EAA}"/>
              </a:ext>
            </a:extLst>
          </p:cNvPr>
          <p:cNvSpPr/>
          <p:nvPr>
            <p:custDataLst>
              <p:tags r:id="rId1"/>
            </p:custDataLst>
          </p:nvPr>
        </p:nvSpPr>
        <p:spPr>
          <a:xfrm>
            <a:off x="6030100" y="4636680"/>
            <a:ext cx="5692000" cy="1473200"/>
          </a:xfrm>
          <a:prstGeom prst="roundRect">
            <a:avLst/>
          </a:prstGeom>
          <a:solidFill>
            <a:srgbClr val="D9F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Rectangle : coins arrondis 12">
            <a:extLst>
              <a:ext uri="{FF2B5EF4-FFF2-40B4-BE49-F238E27FC236}">
                <a16:creationId xmlns:a16="http://schemas.microsoft.com/office/drawing/2014/main" id="{B05BA199-762A-BFC6-7CAA-34619BE640F6}"/>
              </a:ext>
            </a:extLst>
          </p:cNvPr>
          <p:cNvSpPr/>
          <p:nvPr>
            <p:custDataLst>
              <p:tags r:id="rId2"/>
            </p:custDataLst>
          </p:nvPr>
        </p:nvSpPr>
        <p:spPr>
          <a:xfrm>
            <a:off x="6030100" y="2438401"/>
            <a:ext cx="5692000" cy="1473200"/>
          </a:xfrm>
          <a:prstGeom prst="roundRect">
            <a:avLst/>
          </a:prstGeom>
          <a:solidFill>
            <a:srgbClr val="D9F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re 1">
            <a:extLst>
              <a:ext uri="{FF2B5EF4-FFF2-40B4-BE49-F238E27FC236}">
                <a16:creationId xmlns:a16="http://schemas.microsoft.com/office/drawing/2014/main" id="{BE09A3B8-AFB9-6833-4845-A5159E603A0E}"/>
              </a:ext>
            </a:extLst>
          </p:cNvPr>
          <p:cNvSpPr>
            <a:spLocks noGrp="1"/>
          </p:cNvSpPr>
          <p:nvPr>
            <p:ph type="title"/>
            <p:custDataLst>
              <p:tags r:id="rId3"/>
            </p:custDataLst>
          </p:nvPr>
        </p:nvSpPr>
        <p:spPr/>
        <p:txBody>
          <a:bodyPr>
            <a:normAutofit fontScale="90000"/>
          </a:bodyPr>
          <a:lstStyle/>
          <a:p>
            <a:r>
              <a:rPr lang="fr-BE" dirty="0"/>
              <a:t>Idées reçue n°7 : « Les impacts positifs se limitent à améliorer l’accès »</a:t>
            </a:r>
          </a:p>
        </p:txBody>
      </p:sp>
      <p:sp>
        <p:nvSpPr>
          <p:cNvPr id="3" name="Espace réservé du contenu 2">
            <a:extLst>
              <a:ext uri="{FF2B5EF4-FFF2-40B4-BE49-F238E27FC236}">
                <a16:creationId xmlns:a16="http://schemas.microsoft.com/office/drawing/2014/main" id="{F663BD7C-BB97-67B3-5FEC-AE569DF7309E}"/>
              </a:ext>
            </a:extLst>
          </p:cNvPr>
          <p:cNvSpPr>
            <a:spLocks noGrp="1"/>
          </p:cNvSpPr>
          <p:nvPr>
            <p:ph idx="1"/>
            <p:custDataLst>
              <p:tags r:id="rId4"/>
            </p:custDataLst>
          </p:nvPr>
        </p:nvSpPr>
        <p:spPr>
          <a:xfrm>
            <a:off x="990600" y="2054960"/>
            <a:ext cx="10515600" cy="3890963"/>
          </a:xfrm>
        </p:spPr>
        <p:txBody>
          <a:bodyPr>
            <a:normAutofit lnSpcReduction="10000"/>
          </a:bodyPr>
          <a:lstStyle/>
          <a:p>
            <a:pPr marL="0" indent="0">
              <a:buNone/>
            </a:pPr>
            <a:r>
              <a:rPr lang="fr-FR" b="1" dirty="0"/>
              <a:t>Exemple 1 : Critère de succès 1.2.1 WCAG « Fournir une version de remplacement pour un média temporel »</a:t>
            </a:r>
          </a:p>
          <a:p>
            <a:pPr marL="0" indent="0">
              <a:buNone/>
            </a:pPr>
            <a:r>
              <a:rPr lang="fr-FR" dirty="0"/>
              <a:t>= Multiplicité des formats </a:t>
            </a:r>
          </a:p>
          <a:p>
            <a:pPr marL="0" indent="0">
              <a:buNone/>
            </a:pPr>
            <a:r>
              <a:rPr lang="fr-FR" dirty="0"/>
              <a:t>= Plusieurs formes de codage de l’information </a:t>
            </a:r>
          </a:p>
          <a:p>
            <a:pPr marL="0" indent="0">
              <a:buNone/>
            </a:pPr>
            <a:r>
              <a:rPr lang="fr-FR" dirty="0"/>
              <a:t>= Plusieurs postures d’écoute </a:t>
            </a:r>
          </a:p>
          <a:p>
            <a:pPr marL="0" indent="0">
              <a:buNone/>
            </a:pPr>
            <a:endParaRPr lang="fr-FR" dirty="0"/>
          </a:p>
          <a:p>
            <a:pPr marL="0" indent="0">
              <a:buNone/>
            </a:pPr>
            <a:endParaRPr lang="fr-FR" dirty="0"/>
          </a:p>
          <a:p>
            <a:pPr marL="0" indent="0">
              <a:buNone/>
            </a:pPr>
            <a:r>
              <a:rPr lang="fr-FR" b="1" dirty="0"/>
              <a:t>Exemple 2 : Critère de succès 2.2.2 WCAG« Mettre en pause, arrêter, masquer»</a:t>
            </a:r>
          </a:p>
          <a:p>
            <a:pPr marL="0" indent="0">
              <a:buNone/>
            </a:pPr>
            <a:r>
              <a:rPr lang="fr-FR" dirty="0"/>
              <a:t>= Sentiment de contrôlabilité</a:t>
            </a:r>
          </a:p>
          <a:p>
            <a:pPr marL="0" indent="0">
              <a:buNone/>
            </a:pPr>
            <a:r>
              <a:rPr lang="fr-FR" dirty="0"/>
              <a:t>= Réduction des éléments parasitant l’attention </a:t>
            </a:r>
          </a:p>
          <a:p>
            <a:pPr marL="0" indent="0">
              <a:buNone/>
            </a:pPr>
            <a:r>
              <a:rPr lang="fr-FR" dirty="0"/>
              <a:t>= Préserve de la surcharge cognitive </a:t>
            </a:r>
          </a:p>
          <a:p>
            <a:pPr marL="0" indent="0">
              <a:buNone/>
            </a:pPr>
            <a:r>
              <a:rPr lang="fr-FR" dirty="0"/>
              <a:t>= Construction séquentielle de l’apprentissage</a:t>
            </a:r>
          </a:p>
          <a:p>
            <a:pPr marL="0" indent="0">
              <a:buNone/>
            </a:pPr>
            <a:endParaRPr lang="fr-BE" dirty="0"/>
          </a:p>
        </p:txBody>
      </p:sp>
      <p:sp>
        <p:nvSpPr>
          <p:cNvPr id="4" name="Espace réservé du pied de page 3">
            <a:extLst>
              <a:ext uri="{FF2B5EF4-FFF2-40B4-BE49-F238E27FC236}">
                <a16:creationId xmlns:a16="http://schemas.microsoft.com/office/drawing/2014/main" id="{A5A7D1AD-9840-91C3-FEE8-9F8689848693}"/>
              </a:ext>
            </a:extLst>
          </p:cNvPr>
          <p:cNvSpPr>
            <a:spLocks noGrp="1"/>
          </p:cNvSpPr>
          <p:nvPr>
            <p:ph type="ftr" sz="quarter" idx="11"/>
            <p:custDataLst>
              <p:tags r:id="rId5"/>
            </p:custDataLst>
          </p:nvPr>
        </p:nvSpPr>
        <p:spPr/>
        <p:txBody>
          <a:bodyPr/>
          <a:lstStyle/>
          <a:p>
            <a:r>
              <a:rPr lang="fr-BE"/>
              <a:t>Open learning days - déconstruire les mythes</a:t>
            </a:r>
          </a:p>
        </p:txBody>
      </p:sp>
      <p:sp>
        <p:nvSpPr>
          <p:cNvPr id="5" name="Espace réservé du numéro de diapositive 4">
            <a:extLst>
              <a:ext uri="{FF2B5EF4-FFF2-40B4-BE49-F238E27FC236}">
                <a16:creationId xmlns:a16="http://schemas.microsoft.com/office/drawing/2014/main" id="{71968073-C909-B5A8-DF6C-5B8A739268ED}"/>
              </a:ext>
            </a:extLst>
          </p:cNvPr>
          <p:cNvSpPr>
            <a:spLocks noGrp="1"/>
          </p:cNvSpPr>
          <p:nvPr>
            <p:ph type="sldNum" sz="quarter" idx="12"/>
            <p:custDataLst>
              <p:tags r:id="rId6"/>
            </p:custDataLst>
          </p:nvPr>
        </p:nvSpPr>
        <p:spPr/>
        <p:txBody>
          <a:bodyPr/>
          <a:lstStyle/>
          <a:p>
            <a:fld id="{CAD1B4B1-535F-418A-A33C-1017205F9568}" type="slidenum">
              <a:rPr lang="fr-BE" smtClean="0"/>
              <a:t>26</a:t>
            </a:fld>
            <a:endParaRPr lang="fr-BE"/>
          </a:p>
        </p:txBody>
      </p:sp>
      <p:sp>
        <p:nvSpPr>
          <p:cNvPr id="7" name="ZoneTexte 6">
            <a:extLst>
              <a:ext uri="{FF2B5EF4-FFF2-40B4-BE49-F238E27FC236}">
                <a16:creationId xmlns:a16="http://schemas.microsoft.com/office/drawing/2014/main" id="{85022CB0-38E4-9DFE-1674-3A0F69C5783B}"/>
              </a:ext>
            </a:extLst>
          </p:cNvPr>
          <p:cNvSpPr txBox="1"/>
          <p:nvPr>
            <p:custDataLst>
              <p:tags r:id="rId7"/>
            </p:custDataLst>
          </p:nvPr>
        </p:nvSpPr>
        <p:spPr>
          <a:xfrm>
            <a:off x="6809600" y="2636392"/>
            <a:ext cx="4696600" cy="1077218"/>
          </a:xfrm>
          <a:prstGeom prst="rect">
            <a:avLst/>
          </a:prstGeom>
          <a:noFill/>
        </p:spPr>
        <p:txBody>
          <a:bodyPr wrap="square" rtlCol="0">
            <a:spAutoFit/>
          </a:bodyPr>
          <a:lstStyle/>
          <a:p>
            <a:r>
              <a:rPr lang="fr-FR" sz="1600" dirty="0"/>
              <a:t>Respect du principe de </a:t>
            </a:r>
            <a:r>
              <a:rPr lang="fr-FR" sz="1600" b="1" dirty="0"/>
              <a:t>multimédia</a:t>
            </a:r>
            <a:r>
              <a:rPr lang="fr-FR" sz="1600" dirty="0"/>
              <a:t> de la théorie cognitive de l’apprentissage multimédia, renforcer la compréhension et la mémorisation, soutenues par données empiriques.</a:t>
            </a:r>
            <a:endParaRPr lang="fr-BE" sz="1600" dirty="0"/>
          </a:p>
        </p:txBody>
      </p:sp>
      <p:sp>
        <p:nvSpPr>
          <p:cNvPr id="8" name="ZoneTexte 7">
            <a:extLst>
              <a:ext uri="{FF2B5EF4-FFF2-40B4-BE49-F238E27FC236}">
                <a16:creationId xmlns:a16="http://schemas.microsoft.com/office/drawing/2014/main" id="{5F2F9298-2796-D706-3555-A6E30171A376}"/>
              </a:ext>
            </a:extLst>
          </p:cNvPr>
          <p:cNvSpPr txBox="1"/>
          <p:nvPr>
            <p:custDataLst>
              <p:tags r:id="rId8"/>
            </p:custDataLst>
          </p:nvPr>
        </p:nvSpPr>
        <p:spPr>
          <a:xfrm>
            <a:off x="6875500" y="4721479"/>
            <a:ext cx="4959350" cy="1323439"/>
          </a:xfrm>
          <a:prstGeom prst="rect">
            <a:avLst/>
          </a:prstGeom>
          <a:noFill/>
        </p:spPr>
        <p:txBody>
          <a:bodyPr wrap="square" rtlCol="0">
            <a:spAutoFit/>
          </a:bodyPr>
          <a:lstStyle/>
          <a:p>
            <a:r>
              <a:rPr lang="fr-FR" sz="1600" dirty="0"/>
              <a:t>Respect du principe de </a:t>
            </a:r>
            <a:r>
              <a:rPr lang="fr-FR" sz="1600" b="1" dirty="0"/>
              <a:t>cohérence</a:t>
            </a:r>
            <a:r>
              <a:rPr lang="fr-FR" sz="1600" dirty="0"/>
              <a:t> et de </a:t>
            </a:r>
            <a:r>
              <a:rPr lang="fr-FR" sz="1600" b="1" dirty="0"/>
              <a:t>segmentation</a:t>
            </a:r>
            <a:r>
              <a:rPr lang="fr-FR" sz="1600" dirty="0"/>
              <a:t> de la théorie cognitive de l’apprentissage multimédia, renforcer la compréhension et la mémorisation. Soutenue par données empiriques.</a:t>
            </a:r>
            <a:endParaRPr lang="fr-BE" sz="1600" dirty="0"/>
          </a:p>
        </p:txBody>
      </p:sp>
      <p:pic>
        <p:nvPicPr>
          <p:cNvPr id="10" name="Graphique 9" descr="Partie gauche du cerveau avec un remplissage uni">
            <a:extLst>
              <a:ext uri="{FF2B5EF4-FFF2-40B4-BE49-F238E27FC236}">
                <a16:creationId xmlns:a16="http://schemas.microsoft.com/office/drawing/2014/main" id="{246D321D-8E69-E4D0-C7B0-C4FFF15DA693}"/>
              </a:ext>
            </a:extLst>
          </p:cNvPr>
          <p:cNvPicPr>
            <a:picLocks noChangeAspect="1"/>
          </p:cNvPicPr>
          <p:nvPr>
            <p:custDataLst>
              <p:tags r:id="rId9"/>
            </p:custDataLst>
          </p:nvPr>
        </p:nvPicPr>
        <p:blipFill>
          <a:blip r:embed="rId14">
            <a:extLst>
              <a:ext uri="{96DAC541-7B7A-43D3-8B79-37D633B846F1}">
                <asvg:svgBlip xmlns:asvg="http://schemas.microsoft.com/office/drawing/2016/SVG/main" r:embed="rId15"/>
              </a:ext>
            </a:extLst>
          </a:blip>
          <a:stretch>
            <a:fillRect/>
          </a:stretch>
        </p:blipFill>
        <p:spPr>
          <a:xfrm>
            <a:off x="6096000" y="5016480"/>
            <a:ext cx="713600" cy="713600"/>
          </a:xfrm>
          <a:prstGeom prst="rect">
            <a:avLst/>
          </a:prstGeom>
        </p:spPr>
      </p:pic>
      <p:pic>
        <p:nvPicPr>
          <p:cNvPr id="12" name="Graphique 11" descr="Tête avec engrenages avec un remplissage uni">
            <a:extLst>
              <a:ext uri="{FF2B5EF4-FFF2-40B4-BE49-F238E27FC236}">
                <a16:creationId xmlns:a16="http://schemas.microsoft.com/office/drawing/2014/main" id="{7DC0DEE7-6427-C27A-85AB-75160AD7DDCE}"/>
              </a:ext>
            </a:extLst>
          </p:cNvPr>
          <p:cNvPicPr>
            <a:picLocks noChangeAspect="1"/>
          </p:cNvPicPr>
          <p:nvPr>
            <p:custDataLst>
              <p:tags r:id="rId10"/>
            </p:custDataLst>
          </p:nvPr>
        </p:nvPicPr>
        <p:blipFill>
          <a:blip r:embed="rId16">
            <a:extLst>
              <a:ext uri="{96DAC541-7B7A-43D3-8B79-37D633B846F1}">
                <asvg:svgBlip xmlns:asvg="http://schemas.microsoft.com/office/drawing/2016/SVG/main" r:embed="rId17"/>
              </a:ext>
            </a:extLst>
          </a:blip>
          <a:stretch>
            <a:fillRect/>
          </a:stretch>
        </p:blipFill>
        <p:spPr>
          <a:xfrm>
            <a:off x="6030100" y="2800882"/>
            <a:ext cx="713600" cy="713600"/>
          </a:xfrm>
          <a:prstGeom prst="rect">
            <a:avLst/>
          </a:prstGeom>
        </p:spPr>
      </p:pic>
      <p:sp>
        <p:nvSpPr>
          <p:cNvPr id="15" name="ZoneTexte 14">
            <a:extLst>
              <a:ext uri="{FF2B5EF4-FFF2-40B4-BE49-F238E27FC236}">
                <a16:creationId xmlns:a16="http://schemas.microsoft.com/office/drawing/2014/main" id="{154A8458-B74C-E718-7EB0-4BF7EE6294A9}"/>
              </a:ext>
            </a:extLst>
          </p:cNvPr>
          <p:cNvSpPr txBox="1"/>
          <p:nvPr>
            <p:custDataLst>
              <p:tags r:id="rId11"/>
            </p:custDataLst>
          </p:nvPr>
        </p:nvSpPr>
        <p:spPr>
          <a:xfrm>
            <a:off x="0" y="6433897"/>
            <a:ext cx="2826415" cy="261610"/>
          </a:xfrm>
          <a:prstGeom prst="rect">
            <a:avLst/>
          </a:prstGeom>
          <a:noFill/>
        </p:spPr>
        <p:txBody>
          <a:bodyPr wrap="none" rtlCol="0">
            <a:spAutoFit/>
          </a:bodyPr>
          <a:lstStyle/>
          <a:p>
            <a:r>
              <a:rPr lang="fr-FR" sz="1100" dirty="0" err="1"/>
              <a:t>Multimedia</a:t>
            </a:r>
            <a:r>
              <a:rPr lang="fr-FR" sz="1100" dirty="0"/>
              <a:t> </a:t>
            </a:r>
            <a:r>
              <a:rPr lang="fr-FR" sz="1100" dirty="0" err="1"/>
              <a:t>leanring</a:t>
            </a:r>
            <a:r>
              <a:rPr lang="fr-FR" sz="1100" dirty="0"/>
              <a:t>, Richard E. Mayer, 2020</a:t>
            </a:r>
            <a:endParaRPr lang="fr-BE" sz="1100" dirty="0"/>
          </a:p>
        </p:txBody>
      </p:sp>
    </p:spTree>
    <p:extLst>
      <p:ext uri="{BB962C8B-B14F-4D97-AF65-F5344CB8AC3E}">
        <p14:creationId xmlns:p14="http://schemas.microsoft.com/office/powerpoint/2010/main" val="2907254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77E1FE-8B9F-818B-2E8B-ADE1323E609D}"/>
              </a:ext>
            </a:extLst>
          </p:cNvPr>
          <p:cNvSpPr>
            <a:spLocks noGrp="1"/>
          </p:cNvSpPr>
          <p:nvPr>
            <p:ph type="title"/>
            <p:custDataLst>
              <p:tags r:id="rId1"/>
            </p:custDataLst>
          </p:nvPr>
        </p:nvSpPr>
        <p:spPr/>
        <p:txBody>
          <a:bodyPr>
            <a:normAutofit fontScale="90000"/>
          </a:bodyPr>
          <a:lstStyle/>
          <a:p>
            <a:r>
              <a:rPr lang="fr-FR" sz="2800" dirty="0">
                <a:latin typeface="Raleway" pitchFamily="2" charset="0"/>
              </a:rPr>
              <a:t>Idées reçue n°8 : « Grâce aux outils numériques, les élèves à besoins éducatifs particuliers vont automatiquement progresser »</a:t>
            </a:r>
            <a:endParaRPr lang="fr-BE" dirty="0"/>
          </a:p>
        </p:txBody>
      </p:sp>
      <p:sp>
        <p:nvSpPr>
          <p:cNvPr id="4" name="Espace réservé du pied de page 3">
            <a:extLst>
              <a:ext uri="{FF2B5EF4-FFF2-40B4-BE49-F238E27FC236}">
                <a16:creationId xmlns:a16="http://schemas.microsoft.com/office/drawing/2014/main" id="{019EE190-D306-F1BF-793F-1267CDD1DB26}"/>
              </a:ext>
            </a:extLst>
          </p:cNvPr>
          <p:cNvSpPr>
            <a:spLocks noGrp="1"/>
          </p:cNvSpPr>
          <p:nvPr>
            <p:ph type="ftr" sz="quarter" idx="11"/>
            <p:custDataLst>
              <p:tags r:id="rId2"/>
            </p:custDataLst>
          </p:nvPr>
        </p:nvSpPr>
        <p:spPr/>
        <p:txBody>
          <a:bodyPr/>
          <a:lstStyle/>
          <a:p>
            <a:r>
              <a:rPr lang="fr-BE"/>
              <a:t>Open learning days - déconstruire les mythes</a:t>
            </a:r>
          </a:p>
        </p:txBody>
      </p:sp>
      <p:sp>
        <p:nvSpPr>
          <p:cNvPr id="5" name="Espace réservé du numéro de diapositive 4">
            <a:extLst>
              <a:ext uri="{FF2B5EF4-FFF2-40B4-BE49-F238E27FC236}">
                <a16:creationId xmlns:a16="http://schemas.microsoft.com/office/drawing/2014/main" id="{85D33D34-E9E1-BCE0-AB9C-54EDB6E7357E}"/>
              </a:ext>
            </a:extLst>
          </p:cNvPr>
          <p:cNvSpPr>
            <a:spLocks noGrp="1"/>
          </p:cNvSpPr>
          <p:nvPr>
            <p:ph type="sldNum" sz="quarter" idx="12"/>
            <p:custDataLst>
              <p:tags r:id="rId3"/>
            </p:custDataLst>
          </p:nvPr>
        </p:nvSpPr>
        <p:spPr/>
        <p:txBody>
          <a:bodyPr/>
          <a:lstStyle/>
          <a:p>
            <a:fld id="{CAD1B4B1-535F-418A-A33C-1017205F9568}" type="slidenum">
              <a:rPr lang="fr-BE" smtClean="0"/>
              <a:t>27</a:t>
            </a:fld>
            <a:endParaRPr lang="fr-BE"/>
          </a:p>
        </p:txBody>
      </p:sp>
      <p:sp>
        <p:nvSpPr>
          <p:cNvPr id="20" name="Espace réservé du contenu 19">
            <a:extLst>
              <a:ext uri="{FF2B5EF4-FFF2-40B4-BE49-F238E27FC236}">
                <a16:creationId xmlns:a16="http://schemas.microsoft.com/office/drawing/2014/main" id="{70B99DDD-2423-9BFA-4CE8-3B9A94E9C6D6}"/>
              </a:ext>
            </a:extLst>
          </p:cNvPr>
          <p:cNvSpPr txBox="1">
            <a:spLocks noGrp="1"/>
          </p:cNvSpPr>
          <p:nvPr>
            <p:ph idx="1"/>
            <p:custDataLst>
              <p:tags r:id="rId4"/>
            </p:custDataLst>
          </p:nvPr>
        </p:nvSpPr>
        <p:spPr>
          <a:xfrm>
            <a:off x="1270000" y="2338218"/>
            <a:ext cx="9194800" cy="3019160"/>
          </a:xfrm>
          <a:prstGeom prst="rect">
            <a:avLst/>
          </a:prstGeom>
          <a:noFill/>
        </p:spPr>
        <p:txBody>
          <a:bodyPr wrap="square" rtlCol="0">
            <a:spAutoFit/>
          </a:bodyPr>
          <a:lstStyle/>
          <a:p>
            <a:pPr>
              <a:lnSpc>
                <a:spcPct val="150000"/>
              </a:lnSpc>
            </a:pPr>
            <a:r>
              <a:rPr lang="fr-FR" dirty="0"/>
              <a:t>Importance de nuancer ce postulat</a:t>
            </a:r>
          </a:p>
          <a:p>
            <a:pPr>
              <a:lnSpc>
                <a:spcPct val="150000"/>
              </a:lnSpc>
            </a:pPr>
            <a:r>
              <a:rPr lang="fr-FR" dirty="0"/>
              <a:t>« Le domaine des technologies adaptées aux particularités des élèves, dans le domaine des handicaps et des troubles, produit des résultats très encourageants »</a:t>
            </a:r>
          </a:p>
          <a:p>
            <a:pPr>
              <a:lnSpc>
                <a:spcPct val="150000"/>
              </a:lnSpc>
            </a:pPr>
            <a:r>
              <a:rPr lang="fr-FR" dirty="0"/>
              <a:t>Pour qu’il y ait une plus-value des technologies éducatives, il faut que les acteurs (public enseignant et public étudiant) maitrisent ces technologies et leurs fonctions pédagogiques et qu’ils orchestrent leur intégration de manière réfléchie</a:t>
            </a:r>
          </a:p>
          <a:p>
            <a:pPr>
              <a:lnSpc>
                <a:spcPct val="150000"/>
              </a:lnSpc>
            </a:pPr>
            <a:r>
              <a:rPr lang="fr-FR" dirty="0"/>
              <a:t>Le numérique, ce n’est pas automatique</a:t>
            </a:r>
            <a:endParaRPr lang="fr-BE" dirty="0"/>
          </a:p>
        </p:txBody>
      </p:sp>
      <p:sp>
        <p:nvSpPr>
          <p:cNvPr id="6" name="ZoneTexte 5">
            <a:extLst>
              <a:ext uri="{FF2B5EF4-FFF2-40B4-BE49-F238E27FC236}">
                <a16:creationId xmlns:a16="http://schemas.microsoft.com/office/drawing/2014/main" id="{8BA28F1A-960D-85A8-2D07-14721D94A8DB}"/>
              </a:ext>
            </a:extLst>
          </p:cNvPr>
          <p:cNvSpPr txBox="1"/>
          <p:nvPr>
            <p:custDataLst>
              <p:tags r:id="rId5"/>
            </p:custDataLst>
          </p:nvPr>
        </p:nvSpPr>
        <p:spPr>
          <a:xfrm>
            <a:off x="203200" y="6329660"/>
            <a:ext cx="2743200" cy="461665"/>
          </a:xfrm>
          <a:prstGeom prst="rect">
            <a:avLst/>
          </a:prstGeom>
          <a:noFill/>
        </p:spPr>
        <p:txBody>
          <a:bodyPr wrap="square" rtlCol="0">
            <a:spAutoFit/>
          </a:bodyPr>
          <a:lstStyle/>
          <a:p>
            <a:r>
              <a:rPr lang="fr-FR" sz="1200" dirty="0"/>
              <a:t>Apprendre avec le numérique, Franck </a:t>
            </a:r>
            <a:r>
              <a:rPr lang="fr-FR" sz="1200" dirty="0" err="1"/>
              <a:t>Amadieu</a:t>
            </a:r>
            <a:r>
              <a:rPr lang="fr-FR" sz="1200" dirty="0"/>
              <a:t> &amp; </a:t>
            </a:r>
            <a:r>
              <a:rPr lang="fr-FR" sz="1200" dirty="0" err="1"/>
              <a:t>Andé</a:t>
            </a:r>
            <a:r>
              <a:rPr lang="fr-FR" sz="1200" dirty="0"/>
              <a:t> Tricot, 2020</a:t>
            </a:r>
            <a:endParaRPr lang="fr-BE" sz="1200" dirty="0"/>
          </a:p>
        </p:txBody>
      </p:sp>
    </p:spTree>
    <p:extLst>
      <p:ext uri="{BB962C8B-B14F-4D97-AF65-F5344CB8AC3E}">
        <p14:creationId xmlns:p14="http://schemas.microsoft.com/office/powerpoint/2010/main" val="12473327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animEffect transition="in" filter="fade">
                                      <p:cBhvr>
                                        <p:cTn id="7" dur="500"/>
                                        <p:tgtEl>
                                          <p:spTgt spid="2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xEl>
                                              <p:pRg st="2" end="2"/>
                                            </p:txEl>
                                          </p:spTgt>
                                        </p:tgtEl>
                                        <p:attrNameLst>
                                          <p:attrName>style.visibility</p:attrName>
                                        </p:attrNameLst>
                                      </p:cBhvr>
                                      <p:to>
                                        <p:strVal val="visible"/>
                                      </p:to>
                                    </p:set>
                                    <p:animEffect transition="in" filter="fade">
                                      <p:cBhvr>
                                        <p:cTn id="12" dur="500"/>
                                        <p:tgtEl>
                                          <p:spTgt spid="2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xEl>
                                              <p:pRg st="3" end="3"/>
                                            </p:txEl>
                                          </p:spTgt>
                                        </p:tgtEl>
                                        <p:attrNameLst>
                                          <p:attrName>style.visibility</p:attrName>
                                        </p:attrNameLst>
                                      </p:cBhvr>
                                      <p:to>
                                        <p:strVal val="visible"/>
                                      </p:to>
                                    </p:set>
                                    <p:animEffect transition="in" filter="fade">
                                      <p:cBhvr>
                                        <p:cTn id="17"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e libre : forme 1">
            <a:extLst>
              <a:ext uri="{FF2B5EF4-FFF2-40B4-BE49-F238E27FC236}">
                <a16:creationId xmlns:a16="http://schemas.microsoft.com/office/drawing/2014/main" id="{90491041-04D7-D389-D657-849769D65B4F}"/>
              </a:ext>
            </a:extLst>
          </p:cNvPr>
          <p:cNvSpPr/>
          <p:nvPr>
            <p:custDataLst>
              <p:tags r:id="rId1"/>
            </p:custDataLst>
          </p:nvPr>
        </p:nvSpPr>
        <p:spPr>
          <a:xfrm rot="263302">
            <a:off x="-523244" y="-491678"/>
            <a:ext cx="13888081" cy="3377846"/>
          </a:xfrm>
          <a:custGeom>
            <a:avLst/>
            <a:gdLst>
              <a:gd name="connsiteX0" fmla="*/ 242255 w 13602793"/>
              <a:gd name="connsiteY0" fmla="*/ 423695 h 2626337"/>
              <a:gd name="connsiteX1" fmla="*/ 342463 w 13602793"/>
              <a:gd name="connsiteY1" fmla="*/ 2590698 h 2626337"/>
              <a:gd name="connsiteX2" fmla="*/ 3549126 w 13602793"/>
              <a:gd name="connsiteY2" fmla="*/ 1763980 h 2626337"/>
              <a:gd name="connsiteX3" fmla="*/ 5691077 w 13602793"/>
              <a:gd name="connsiteY3" fmla="*/ 1651246 h 2626337"/>
              <a:gd name="connsiteX4" fmla="*/ 9987504 w 13602793"/>
              <a:gd name="connsiteY4" fmla="*/ 2089657 h 2626337"/>
              <a:gd name="connsiteX5" fmla="*/ 12968699 w 13602793"/>
              <a:gd name="connsiteY5" fmla="*/ 962314 h 2626337"/>
              <a:gd name="connsiteX6" fmla="*/ 12492709 w 13602793"/>
              <a:gd name="connsiteY6" fmla="*/ 22862 h 2626337"/>
              <a:gd name="connsiteX7" fmla="*/ 1682748 w 13602793"/>
              <a:gd name="connsiteY7" fmla="*/ 298435 h 2626337"/>
              <a:gd name="connsiteX8" fmla="*/ 242255 w 13602793"/>
              <a:gd name="connsiteY8" fmla="*/ 423695 h 2626337"/>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4044802 w 13994993"/>
              <a:gd name="connsiteY3" fmla="*/ 1760711 h 2787646"/>
              <a:gd name="connsiteX4" fmla="*/ 6083277 w 13994993"/>
              <a:gd name="connsiteY4" fmla="*/ 1651246 h 2787646"/>
              <a:gd name="connsiteX5" fmla="*/ 10379704 w 13994993"/>
              <a:gd name="connsiteY5" fmla="*/ 2089657 h 2787646"/>
              <a:gd name="connsiteX6" fmla="*/ 13360899 w 13994993"/>
              <a:gd name="connsiteY6" fmla="*/ 962314 h 2787646"/>
              <a:gd name="connsiteX7" fmla="*/ 12884909 w 13994993"/>
              <a:gd name="connsiteY7" fmla="*/ 22862 h 2787646"/>
              <a:gd name="connsiteX8" fmla="*/ 2074948 w 13994993"/>
              <a:gd name="connsiteY8" fmla="*/ 298435 h 2787646"/>
              <a:gd name="connsiteX9" fmla="*/ 634455 w 13994993"/>
              <a:gd name="connsiteY9"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391828 w 13752366"/>
              <a:gd name="connsiteY0" fmla="*/ 423695 h 2616847"/>
              <a:gd name="connsiteX1" fmla="*/ 492036 w 13752366"/>
              <a:gd name="connsiteY1" fmla="*/ 2590698 h 2616847"/>
              <a:gd name="connsiteX2" fmla="*/ 5840650 w 13752366"/>
              <a:gd name="connsiteY2" fmla="*/ 1651246 h 2616847"/>
              <a:gd name="connsiteX3" fmla="*/ 10137077 w 13752366"/>
              <a:gd name="connsiteY3" fmla="*/ 2089657 h 2616847"/>
              <a:gd name="connsiteX4" fmla="*/ 13118272 w 13752366"/>
              <a:gd name="connsiteY4" fmla="*/ 962314 h 2616847"/>
              <a:gd name="connsiteX5" fmla="*/ 12642282 w 13752366"/>
              <a:gd name="connsiteY5" fmla="*/ 22862 h 2616847"/>
              <a:gd name="connsiteX6" fmla="*/ 1832321 w 13752366"/>
              <a:gd name="connsiteY6" fmla="*/ 298435 h 2616847"/>
              <a:gd name="connsiteX7" fmla="*/ 391828 w 13752366"/>
              <a:gd name="connsiteY7" fmla="*/ 423695 h 2616847"/>
              <a:gd name="connsiteX0" fmla="*/ 639914 w 14000452"/>
              <a:gd name="connsiteY0" fmla="*/ 423695 h 2802230"/>
              <a:gd name="connsiteX1" fmla="*/ 740122 w 14000452"/>
              <a:gd name="connsiteY1" fmla="*/ 2590698 h 2802230"/>
              <a:gd name="connsiteX2" fmla="*/ 6088736 w 14000452"/>
              <a:gd name="connsiteY2" fmla="*/ 1651246 h 2802230"/>
              <a:gd name="connsiteX3" fmla="*/ 10385163 w 14000452"/>
              <a:gd name="connsiteY3" fmla="*/ 2089657 h 2802230"/>
              <a:gd name="connsiteX4" fmla="*/ 13366358 w 14000452"/>
              <a:gd name="connsiteY4" fmla="*/ 962314 h 2802230"/>
              <a:gd name="connsiteX5" fmla="*/ 12890368 w 14000452"/>
              <a:gd name="connsiteY5" fmla="*/ 22862 h 2802230"/>
              <a:gd name="connsiteX6" fmla="*/ 2080407 w 14000452"/>
              <a:gd name="connsiteY6" fmla="*/ 298435 h 2802230"/>
              <a:gd name="connsiteX7" fmla="*/ 639914 w 14000452"/>
              <a:gd name="connsiteY7" fmla="*/ 423695 h 2802230"/>
              <a:gd name="connsiteX0" fmla="*/ 564199 w 13924737"/>
              <a:gd name="connsiteY0" fmla="*/ 423695 h 2966076"/>
              <a:gd name="connsiteX1" fmla="*/ 770424 w 13924737"/>
              <a:gd name="connsiteY1" fmla="*/ 2762976 h 2966076"/>
              <a:gd name="connsiteX2" fmla="*/ 6013021 w 13924737"/>
              <a:gd name="connsiteY2" fmla="*/ 1651246 h 2966076"/>
              <a:gd name="connsiteX3" fmla="*/ 10309448 w 13924737"/>
              <a:gd name="connsiteY3" fmla="*/ 2089657 h 2966076"/>
              <a:gd name="connsiteX4" fmla="*/ 13290643 w 13924737"/>
              <a:gd name="connsiteY4" fmla="*/ 962314 h 2966076"/>
              <a:gd name="connsiteX5" fmla="*/ 12814653 w 13924737"/>
              <a:gd name="connsiteY5" fmla="*/ 22862 h 2966076"/>
              <a:gd name="connsiteX6" fmla="*/ 2004692 w 13924737"/>
              <a:gd name="connsiteY6" fmla="*/ 298435 h 2966076"/>
              <a:gd name="connsiteX7" fmla="*/ 564199 w 13924737"/>
              <a:gd name="connsiteY7" fmla="*/ 423695 h 2966076"/>
              <a:gd name="connsiteX0" fmla="*/ 299426 w 13659964"/>
              <a:gd name="connsiteY0" fmla="*/ 423695 h 2785017"/>
              <a:gd name="connsiteX1" fmla="*/ 505651 w 13659964"/>
              <a:gd name="connsiteY1" fmla="*/ 2762976 h 2785017"/>
              <a:gd name="connsiteX2" fmla="*/ 5430195 w 13659964"/>
              <a:gd name="connsiteY2" fmla="*/ 1624742 h 2785017"/>
              <a:gd name="connsiteX3" fmla="*/ 10044675 w 13659964"/>
              <a:gd name="connsiteY3" fmla="*/ 2089657 h 2785017"/>
              <a:gd name="connsiteX4" fmla="*/ 13025870 w 13659964"/>
              <a:gd name="connsiteY4" fmla="*/ 962314 h 2785017"/>
              <a:gd name="connsiteX5" fmla="*/ 12549880 w 13659964"/>
              <a:gd name="connsiteY5" fmla="*/ 22862 h 2785017"/>
              <a:gd name="connsiteX6" fmla="*/ 1739919 w 13659964"/>
              <a:gd name="connsiteY6" fmla="*/ 298435 h 2785017"/>
              <a:gd name="connsiteX7" fmla="*/ 299426 w 13659964"/>
              <a:gd name="connsiteY7" fmla="*/ 423695 h 2785017"/>
              <a:gd name="connsiteX0" fmla="*/ 546962 w 13907500"/>
              <a:gd name="connsiteY0" fmla="*/ 423695 h 2988677"/>
              <a:gd name="connsiteX1" fmla="*/ 753187 w 13907500"/>
              <a:gd name="connsiteY1" fmla="*/ 2762976 h 2988677"/>
              <a:gd name="connsiteX2" fmla="*/ 5677731 w 13907500"/>
              <a:gd name="connsiteY2" fmla="*/ 1624742 h 2988677"/>
              <a:gd name="connsiteX3" fmla="*/ 10292211 w 13907500"/>
              <a:gd name="connsiteY3" fmla="*/ 2089657 h 2988677"/>
              <a:gd name="connsiteX4" fmla="*/ 13273406 w 13907500"/>
              <a:gd name="connsiteY4" fmla="*/ 962314 h 2988677"/>
              <a:gd name="connsiteX5" fmla="*/ 12797416 w 13907500"/>
              <a:gd name="connsiteY5" fmla="*/ 22862 h 2988677"/>
              <a:gd name="connsiteX6" fmla="*/ 1987455 w 13907500"/>
              <a:gd name="connsiteY6" fmla="*/ 298435 h 2988677"/>
              <a:gd name="connsiteX7" fmla="*/ 546962 w 13907500"/>
              <a:gd name="connsiteY7" fmla="*/ 423695 h 2988677"/>
              <a:gd name="connsiteX0" fmla="*/ 271615 w 13632153"/>
              <a:gd name="connsiteY0" fmla="*/ 423695 h 2783765"/>
              <a:gd name="connsiteX1" fmla="*/ 477840 w 13632153"/>
              <a:gd name="connsiteY1" fmla="*/ 2762976 h 2783765"/>
              <a:gd name="connsiteX2" fmla="*/ 4991566 w 13632153"/>
              <a:gd name="connsiteY2" fmla="*/ 1598237 h 2783765"/>
              <a:gd name="connsiteX3" fmla="*/ 10016864 w 13632153"/>
              <a:gd name="connsiteY3" fmla="*/ 2089657 h 2783765"/>
              <a:gd name="connsiteX4" fmla="*/ 12998059 w 13632153"/>
              <a:gd name="connsiteY4" fmla="*/ 962314 h 2783765"/>
              <a:gd name="connsiteX5" fmla="*/ 12522069 w 13632153"/>
              <a:gd name="connsiteY5" fmla="*/ 22862 h 2783765"/>
              <a:gd name="connsiteX6" fmla="*/ 1712108 w 13632153"/>
              <a:gd name="connsiteY6" fmla="*/ 298435 h 2783765"/>
              <a:gd name="connsiteX7" fmla="*/ 271615 w 13632153"/>
              <a:gd name="connsiteY7" fmla="*/ 423695 h 2783765"/>
              <a:gd name="connsiteX0" fmla="*/ 271615 w 13632153"/>
              <a:gd name="connsiteY0" fmla="*/ 423695 h 2782490"/>
              <a:gd name="connsiteX1" fmla="*/ 477840 w 13632153"/>
              <a:gd name="connsiteY1" fmla="*/ 2762976 h 2782490"/>
              <a:gd name="connsiteX2" fmla="*/ 4991566 w 13632153"/>
              <a:gd name="connsiteY2" fmla="*/ 1598237 h 2782490"/>
              <a:gd name="connsiteX3" fmla="*/ 10016864 w 13632153"/>
              <a:gd name="connsiteY3" fmla="*/ 2089657 h 2782490"/>
              <a:gd name="connsiteX4" fmla="*/ 12998059 w 13632153"/>
              <a:gd name="connsiteY4" fmla="*/ 962314 h 2782490"/>
              <a:gd name="connsiteX5" fmla="*/ 12522069 w 13632153"/>
              <a:gd name="connsiteY5" fmla="*/ 22862 h 2782490"/>
              <a:gd name="connsiteX6" fmla="*/ 1712108 w 13632153"/>
              <a:gd name="connsiteY6" fmla="*/ 298435 h 2782490"/>
              <a:gd name="connsiteX7" fmla="*/ 271615 w 13632153"/>
              <a:gd name="connsiteY7" fmla="*/ 423695 h 2782490"/>
              <a:gd name="connsiteX0" fmla="*/ 527543 w 13888081"/>
              <a:gd name="connsiteY0" fmla="*/ 423695 h 3377846"/>
              <a:gd name="connsiteX1" fmla="*/ 367757 w 13888081"/>
              <a:gd name="connsiteY1" fmla="*/ 3362583 h 3377846"/>
              <a:gd name="connsiteX2" fmla="*/ 5247494 w 13888081"/>
              <a:gd name="connsiteY2" fmla="*/ 1598237 h 3377846"/>
              <a:gd name="connsiteX3" fmla="*/ 10272792 w 13888081"/>
              <a:gd name="connsiteY3" fmla="*/ 2089657 h 3377846"/>
              <a:gd name="connsiteX4" fmla="*/ 13253987 w 13888081"/>
              <a:gd name="connsiteY4" fmla="*/ 962314 h 3377846"/>
              <a:gd name="connsiteX5" fmla="*/ 12777997 w 13888081"/>
              <a:gd name="connsiteY5" fmla="*/ 22862 h 3377846"/>
              <a:gd name="connsiteX6" fmla="*/ 1968036 w 13888081"/>
              <a:gd name="connsiteY6" fmla="*/ 298435 h 3377846"/>
              <a:gd name="connsiteX7" fmla="*/ 527543 w 13888081"/>
              <a:gd name="connsiteY7" fmla="*/ 423695 h 3377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88081" h="3377846">
                <a:moveTo>
                  <a:pt x="527543" y="423695"/>
                </a:moveTo>
                <a:cubicBezTo>
                  <a:pt x="260830" y="934386"/>
                  <a:pt x="-418901" y="3166826"/>
                  <a:pt x="367757" y="3362583"/>
                </a:cubicBezTo>
                <a:cubicBezTo>
                  <a:pt x="1154415" y="3558340"/>
                  <a:pt x="3596655" y="1810391"/>
                  <a:pt x="5247494" y="1598237"/>
                </a:cubicBezTo>
                <a:cubicBezTo>
                  <a:pt x="6898333" y="1386083"/>
                  <a:pt x="8938377" y="2195644"/>
                  <a:pt x="10272792" y="2089657"/>
                </a:cubicBezTo>
                <a:cubicBezTo>
                  <a:pt x="11607207" y="1983670"/>
                  <a:pt x="12836453" y="1306780"/>
                  <a:pt x="13253987" y="962314"/>
                </a:cubicBezTo>
                <a:cubicBezTo>
                  <a:pt x="13671521" y="617848"/>
                  <a:pt x="14658989" y="133509"/>
                  <a:pt x="12777997" y="22862"/>
                </a:cubicBezTo>
                <a:cubicBezTo>
                  <a:pt x="10897005" y="-87785"/>
                  <a:pt x="4011866" y="235805"/>
                  <a:pt x="1968036" y="298435"/>
                </a:cubicBezTo>
                <a:cubicBezTo>
                  <a:pt x="-75794" y="361065"/>
                  <a:pt x="794256" y="-86996"/>
                  <a:pt x="527543" y="423695"/>
                </a:cubicBezTo>
                <a:close/>
              </a:path>
            </a:pathLst>
          </a:cu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3" name="Forme libre : forme 2">
            <a:extLst>
              <a:ext uri="{FF2B5EF4-FFF2-40B4-BE49-F238E27FC236}">
                <a16:creationId xmlns:a16="http://schemas.microsoft.com/office/drawing/2014/main" id="{F8F397E0-1012-CAA0-37E1-D151551629E3}"/>
              </a:ext>
            </a:extLst>
          </p:cNvPr>
          <p:cNvSpPr/>
          <p:nvPr>
            <p:custDataLst>
              <p:tags r:id="rId2"/>
            </p:custDataLst>
          </p:nvPr>
        </p:nvSpPr>
        <p:spPr>
          <a:xfrm>
            <a:off x="-893866" y="-469626"/>
            <a:ext cx="13701216" cy="2817304"/>
          </a:xfrm>
          <a:custGeom>
            <a:avLst/>
            <a:gdLst>
              <a:gd name="connsiteX0" fmla="*/ 242255 w 13602793"/>
              <a:gd name="connsiteY0" fmla="*/ 423695 h 2626337"/>
              <a:gd name="connsiteX1" fmla="*/ 342463 w 13602793"/>
              <a:gd name="connsiteY1" fmla="*/ 2590698 h 2626337"/>
              <a:gd name="connsiteX2" fmla="*/ 3549126 w 13602793"/>
              <a:gd name="connsiteY2" fmla="*/ 1763980 h 2626337"/>
              <a:gd name="connsiteX3" fmla="*/ 5691077 w 13602793"/>
              <a:gd name="connsiteY3" fmla="*/ 1651246 h 2626337"/>
              <a:gd name="connsiteX4" fmla="*/ 9987504 w 13602793"/>
              <a:gd name="connsiteY4" fmla="*/ 2089657 h 2626337"/>
              <a:gd name="connsiteX5" fmla="*/ 12968699 w 13602793"/>
              <a:gd name="connsiteY5" fmla="*/ 962314 h 2626337"/>
              <a:gd name="connsiteX6" fmla="*/ 12492709 w 13602793"/>
              <a:gd name="connsiteY6" fmla="*/ 22862 h 2626337"/>
              <a:gd name="connsiteX7" fmla="*/ 1682748 w 13602793"/>
              <a:gd name="connsiteY7" fmla="*/ 298435 h 2626337"/>
              <a:gd name="connsiteX8" fmla="*/ 242255 w 13602793"/>
              <a:gd name="connsiteY8" fmla="*/ 423695 h 2626337"/>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4044802 w 13994993"/>
              <a:gd name="connsiteY3" fmla="*/ 1760711 h 2787646"/>
              <a:gd name="connsiteX4" fmla="*/ 6083277 w 13994993"/>
              <a:gd name="connsiteY4" fmla="*/ 1651246 h 2787646"/>
              <a:gd name="connsiteX5" fmla="*/ 10379704 w 13994993"/>
              <a:gd name="connsiteY5" fmla="*/ 2089657 h 2787646"/>
              <a:gd name="connsiteX6" fmla="*/ 13360899 w 13994993"/>
              <a:gd name="connsiteY6" fmla="*/ 962314 h 2787646"/>
              <a:gd name="connsiteX7" fmla="*/ 12884909 w 13994993"/>
              <a:gd name="connsiteY7" fmla="*/ 22862 h 2787646"/>
              <a:gd name="connsiteX8" fmla="*/ 2074948 w 13994993"/>
              <a:gd name="connsiteY8" fmla="*/ 298435 h 2787646"/>
              <a:gd name="connsiteX9" fmla="*/ 634455 w 13994993"/>
              <a:gd name="connsiteY9" fmla="*/ 423695 h 2787646"/>
              <a:gd name="connsiteX0" fmla="*/ 634455 w 13994993"/>
              <a:gd name="connsiteY0" fmla="*/ 423695 h 2787646"/>
              <a:gd name="connsiteX1" fmla="*/ 734663 w 13994993"/>
              <a:gd name="connsiteY1" fmla="*/ 2590698 h 2787646"/>
              <a:gd name="connsiteX2" fmla="*/ 3941326 w 13994993"/>
              <a:gd name="connsiteY2" fmla="*/ 1763980 h 2787646"/>
              <a:gd name="connsiteX3" fmla="*/ 6083277 w 13994993"/>
              <a:gd name="connsiteY3" fmla="*/ 1651246 h 2787646"/>
              <a:gd name="connsiteX4" fmla="*/ 10379704 w 13994993"/>
              <a:gd name="connsiteY4" fmla="*/ 2089657 h 2787646"/>
              <a:gd name="connsiteX5" fmla="*/ 13360899 w 13994993"/>
              <a:gd name="connsiteY5" fmla="*/ 962314 h 2787646"/>
              <a:gd name="connsiteX6" fmla="*/ 12884909 w 13994993"/>
              <a:gd name="connsiteY6" fmla="*/ 22862 h 2787646"/>
              <a:gd name="connsiteX7" fmla="*/ 2074948 w 13994993"/>
              <a:gd name="connsiteY7" fmla="*/ 298435 h 2787646"/>
              <a:gd name="connsiteX8" fmla="*/ 634455 w 13994993"/>
              <a:gd name="connsiteY8" fmla="*/ 423695 h 2787646"/>
              <a:gd name="connsiteX0" fmla="*/ 391828 w 13752366"/>
              <a:gd name="connsiteY0" fmla="*/ 423695 h 2616847"/>
              <a:gd name="connsiteX1" fmla="*/ 492036 w 13752366"/>
              <a:gd name="connsiteY1" fmla="*/ 2590698 h 2616847"/>
              <a:gd name="connsiteX2" fmla="*/ 5840650 w 13752366"/>
              <a:gd name="connsiteY2" fmla="*/ 1651246 h 2616847"/>
              <a:gd name="connsiteX3" fmla="*/ 10137077 w 13752366"/>
              <a:gd name="connsiteY3" fmla="*/ 2089657 h 2616847"/>
              <a:gd name="connsiteX4" fmla="*/ 13118272 w 13752366"/>
              <a:gd name="connsiteY4" fmla="*/ 962314 h 2616847"/>
              <a:gd name="connsiteX5" fmla="*/ 12642282 w 13752366"/>
              <a:gd name="connsiteY5" fmla="*/ 22862 h 2616847"/>
              <a:gd name="connsiteX6" fmla="*/ 1832321 w 13752366"/>
              <a:gd name="connsiteY6" fmla="*/ 298435 h 2616847"/>
              <a:gd name="connsiteX7" fmla="*/ 391828 w 13752366"/>
              <a:gd name="connsiteY7" fmla="*/ 423695 h 2616847"/>
              <a:gd name="connsiteX0" fmla="*/ 639914 w 14000452"/>
              <a:gd name="connsiteY0" fmla="*/ 423695 h 2802230"/>
              <a:gd name="connsiteX1" fmla="*/ 740122 w 14000452"/>
              <a:gd name="connsiteY1" fmla="*/ 2590698 h 2802230"/>
              <a:gd name="connsiteX2" fmla="*/ 6088736 w 14000452"/>
              <a:gd name="connsiteY2" fmla="*/ 1651246 h 2802230"/>
              <a:gd name="connsiteX3" fmla="*/ 10385163 w 14000452"/>
              <a:gd name="connsiteY3" fmla="*/ 2089657 h 2802230"/>
              <a:gd name="connsiteX4" fmla="*/ 13366358 w 14000452"/>
              <a:gd name="connsiteY4" fmla="*/ 962314 h 2802230"/>
              <a:gd name="connsiteX5" fmla="*/ 12890368 w 14000452"/>
              <a:gd name="connsiteY5" fmla="*/ 22862 h 2802230"/>
              <a:gd name="connsiteX6" fmla="*/ 2080407 w 14000452"/>
              <a:gd name="connsiteY6" fmla="*/ 298435 h 2802230"/>
              <a:gd name="connsiteX7" fmla="*/ 639914 w 14000452"/>
              <a:gd name="connsiteY7" fmla="*/ 423695 h 2802230"/>
              <a:gd name="connsiteX0" fmla="*/ 564199 w 13924737"/>
              <a:gd name="connsiteY0" fmla="*/ 423695 h 2966076"/>
              <a:gd name="connsiteX1" fmla="*/ 770424 w 13924737"/>
              <a:gd name="connsiteY1" fmla="*/ 2762976 h 2966076"/>
              <a:gd name="connsiteX2" fmla="*/ 6013021 w 13924737"/>
              <a:gd name="connsiteY2" fmla="*/ 1651246 h 2966076"/>
              <a:gd name="connsiteX3" fmla="*/ 10309448 w 13924737"/>
              <a:gd name="connsiteY3" fmla="*/ 2089657 h 2966076"/>
              <a:gd name="connsiteX4" fmla="*/ 13290643 w 13924737"/>
              <a:gd name="connsiteY4" fmla="*/ 962314 h 2966076"/>
              <a:gd name="connsiteX5" fmla="*/ 12814653 w 13924737"/>
              <a:gd name="connsiteY5" fmla="*/ 22862 h 2966076"/>
              <a:gd name="connsiteX6" fmla="*/ 2004692 w 13924737"/>
              <a:gd name="connsiteY6" fmla="*/ 298435 h 2966076"/>
              <a:gd name="connsiteX7" fmla="*/ 564199 w 13924737"/>
              <a:gd name="connsiteY7" fmla="*/ 423695 h 2966076"/>
              <a:gd name="connsiteX0" fmla="*/ 299426 w 13659964"/>
              <a:gd name="connsiteY0" fmla="*/ 423695 h 2785017"/>
              <a:gd name="connsiteX1" fmla="*/ 505651 w 13659964"/>
              <a:gd name="connsiteY1" fmla="*/ 2762976 h 2785017"/>
              <a:gd name="connsiteX2" fmla="*/ 5430195 w 13659964"/>
              <a:gd name="connsiteY2" fmla="*/ 1624742 h 2785017"/>
              <a:gd name="connsiteX3" fmla="*/ 10044675 w 13659964"/>
              <a:gd name="connsiteY3" fmla="*/ 2089657 h 2785017"/>
              <a:gd name="connsiteX4" fmla="*/ 13025870 w 13659964"/>
              <a:gd name="connsiteY4" fmla="*/ 962314 h 2785017"/>
              <a:gd name="connsiteX5" fmla="*/ 12549880 w 13659964"/>
              <a:gd name="connsiteY5" fmla="*/ 22862 h 2785017"/>
              <a:gd name="connsiteX6" fmla="*/ 1739919 w 13659964"/>
              <a:gd name="connsiteY6" fmla="*/ 298435 h 2785017"/>
              <a:gd name="connsiteX7" fmla="*/ 299426 w 13659964"/>
              <a:gd name="connsiteY7" fmla="*/ 423695 h 2785017"/>
              <a:gd name="connsiteX0" fmla="*/ 546962 w 13907500"/>
              <a:gd name="connsiteY0" fmla="*/ 423695 h 2988677"/>
              <a:gd name="connsiteX1" fmla="*/ 753187 w 13907500"/>
              <a:gd name="connsiteY1" fmla="*/ 2762976 h 2988677"/>
              <a:gd name="connsiteX2" fmla="*/ 5677731 w 13907500"/>
              <a:gd name="connsiteY2" fmla="*/ 1624742 h 2988677"/>
              <a:gd name="connsiteX3" fmla="*/ 10292211 w 13907500"/>
              <a:gd name="connsiteY3" fmla="*/ 2089657 h 2988677"/>
              <a:gd name="connsiteX4" fmla="*/ 13273406 w 13907500"/>
              <a:gd name="connsiteY4" fmla="*/ 962314 h 2988677"/>
              <a:gd name="connsiteX5" fmla="*/ 12797416 w 13907500"/>
              <a:gd name="connsiteY5" fmla="*/ 22862 h 2988677"/>
              <a:gd name="connsiteX6" fmla="*/ 1987455 w 13907500"/>
              <a:gd name="connsiteY6" fmla="*/ 298435 h 2988677"/>
              <a:gd name="connsiteX7" fmla="*/ 546962 w 13907500"/>
              <a:gd name="connsiteY7" fmla="*/ 423695 h 2988677"/>
              <a:gd name="connsiteX0" fmla="*/ 271615 w 13632153"/>
              <a:gd name="connsiteY0" fmla="*/ 423695 h 2783765"/>
              <a:gd name="connsiteX1" fmla="*/ 477840 w 13632153"/>
              <a:gd name="connsiteY1" fmla="*/ 2762976 h 2783765"/>
              <a:gd name="connsiteX2" fmla="*/ 4991566 w 13632153"/>
              <a:gd name="connsiteY2" fmla="*/ 1598237 h 2783765"/>
              <a:gd name="connsiteX3" fmla="*/ 10016864 w 13632153"/>
              <a:gd name="connsiteY3" fmla="*/ 2089657 h 2783765"/>
              <a:gd name="connsiteX4" fmla="*/ 12998059 w 13632153"/>
              <a:gd name="connsiteY4" fmla="*/ 962314 h 2783765"/>
              <a:gd name="connsiteX5" fmla="*/ 12522069 w 13632153"/>
              <a:gd name="connsiteY5" fmla="*/ 22862 h 2783765"/>
              <a:gd name="connsiteX6" fmla="*/ 1712108 w 13632153"/>
              <a:gd name="connsiteY6" fmla="*/ 298435 h 2783765"/>
              <a:gd name="connsiteX7" fmla="*/ 271615 w 13632153"/>
              <a:gd name="connsiteY7" fmla="*/ 423695 h 2783765"/>
              <a:gd name="connsiteX0" fmla="*/ 271615 w 13632153"/>
              <a:gd name="connsiteY0" fmla="*/ 423695 h 2782490"/>
              <a:gd name="connsiteX1" fmla="*/ 477840 w 13632153"/>
              <a:gd name="connsiteY1" fmla="*/ 2762976 h 2782490"/>
              <a:gd name="connsiteX2" fmla="*/ 4991566 w 13632153"/>
              <a:gd name="connsiteY2" fmla="*/ 1598237 h 2782490"/>
              <a:gd name="connsiteX3" fmla="*/ 10016864 w 13632153"/>
              <a:gd name="connsiteY3" fmla="*/ 2089657 h 2782490"/>
              <a:gd name="connsiteX4" fmla="*/ 12998059 w 13632153"/>
              <a:gd name="connsiteY4" fmla="*/ 962314 h 2782490"/>
              <a:gd name="connsiteX5" fmla="*/ 12522069 w 13632153"/>
              <a:gd name="connsiteY5" fmla="*/ 22862 h 2782490"/>
              <a:gd name="connsiteX6" fmla="*/ 1712108 w 13632153"/>
              <a:gd name="connsiteY6" fmla="*/ 298435 h 2782490"/>
              <a:gd name="connsiteX7" fmla="*/ 271615 w 13632153"/>
              <a:gd name="connsiteY7" fmla="*/ 423695 h 2782490"/>
              <a:gd name="connsiteX0" fmla="*/ 296583 w 13657121"/>
              <a:gd name="connsiteY0" fmla="*/ 423695 h 2783765"/>
              <a:gd name="connsiteX1" fmla="*/ 463051 w 13657121"/>
              <a:gd name="connsiteY1" fmla="*/ 2762976 h 2783765"/>
              <a:gd name="connsiteX2" fmla="*/ 5016534 w 13657121"/>
              <a:gd name="connsiteY2" fmla="*/ 1598237 h 2783765"/>
              <a:gd name="connsiteX3" fmla="*/ 10041832 w 13657121"/>
              <a:gd name="connsiteY3" fmla="*/ 2089657 h 2783765"/>
              <a:gd name="connsiteX4" fmla="*/ 13023027 w 13657121"/>
              <a:gd name="connsiteY4" fmla="*/ 962314 h 2783765"/>
              <a:gd name="connsiteX5" fmla="*/ 12547037 w 13657121"/>
              <a:gd name="connsiteY5" fmla="*/ 22862 h 2783765"/>
              <a:gd name="connsiteX6" fmla="*/ 1737076 w 13657121"/>
              <a:gd name="connsiteY6" fmla="*/ 298435 h 2783765"/>
              <a:gd name="connsiteX7" fmla="*/ 296583 w 13657121"/>
              <a:gd name="connsiteY7" fmla="*/ 423695 h 2783765"/>
              <a:gd name="connsiteX0" fmla="*/ 340678 w 13701216"/>
              <a:gd name="connsiteY0" fmla="*/ 423695 h 2817304"/>
              <a:gd name="connsiteX1" fmla="*/ 507146 w 13701216"/>
              <a:gd name="connsiteY1" fmla="*/ 2762976 h 2817304"/>
              <a:gd name="connsiteX2" fmla="*/ 5060629 w 13701216"/>
              <a:gd name="connsiteY2" fmla="*/ 1598237 h 2817304"/>
              <a:gd name="connsiteX3" fmla="*/ 10085927 w 13701216"/>
              <a:gd name="connsiteY3" fmla="*/ 2089657 h 2817304"/>
              <a:gd name="connsiteX4" fmla="*/ 13067122 w 13701216"/>
              <a:gd name="connsiteY4" fmla="*/ 962314 h 2817304"/>
              <a:gd name="connsiteX5" fmla="*/ 12591132 w 13701216"/>
              <a:gd name="connsiteY5" fmla="*/ 22862 h 2817304"/>
              <a:gd name="connsiteX6" fmla="*/ 1781171 w 13701216"/>
              <a:gd name="connsiteY6" fmla="*/ 298435 h 2817304"/>
              <a:gd name="connsiteX7" fmla="*/ 340678 w 13701216"/>
              <a:gd name="connsiteY7" fmla="*/ 423695 h 281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01216" h="2817304">
                <a:moveTo>
                  <a:pt x="340678" y="423695"/>
                </a:moveTo>
                <a:cubicBezTo>
                  <a:pt x="128341" y="834452"/>
                  <a:pt x="-385530" y="3203323"/>
                  <a:pt x="507146" y="2762976"/>
                </a:cubicBezTo>
                <a:cubicBezTo>
                  <a:pt x="1399822" y="2322629"/>
                  <a:pt x="3464166" y="1710457"/>
                  <a:pt x="5060629" y="1598237"/>
                </a:cubicBezTo>
                <a:cubicBezTo>
                  <a:pt x="6657092" y="1486017"/>
                  <a:pt x="8751512" y="2195644"/>
                  <a:pt x="10085927" y="2089657"/>
                </a:cubicBezTo>
                <a:cubicBezTo>
                  <a:pt x="11420342" y="1983670"/>
                  <a:pt x="12649588" y="1306780"/>
                  <a:pt x="13067122" y="962314"/>
                </a:cubicBezTo>
                <a:cubicBezTo>
                  <a:pt x="13484656" y="617848"/>
                  <a:pt x="14472124" y="133509"/>
                  <a:pt x="12591132" y="22862"/>
                </a:cubicBezTo>
                <a:cubicBezTo>
                  <a:pt x="10710140" y="-87785"/>
                  <a:pt x="3825001" y="235805"/>
                  <a:pt x="1781171" y="298435"/>
                </a:cubicBezTo>
                <a:cubicBezTo>
                  <a:pt x="-262659" y="361065"/>
                  <a:pt x="553015" y="12938"/>
                  <a:pt x="340678" y="423695"/>
                </a:cubicBezTo>
                <a:close/>
              </a:path>
            </a:pathLst>
          </a:cu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BE"/>
          </a:p>
        </p:txBody>
      </p:sp>
      <p:sp>
        <p:nvSpPr>
          <p:cNvPr id="4" name="Titre 3">
            <a:extLst>
              <a:ext uri="{FF2B5EF4-FFF2-40B4-BE49-F238E27FC236}">
                <a16:creationId xmlns:a16="http://schemas.microsoft.com/office/drawing/2014/main" id="{A5BE9BAA-E24A-7C93-8E77-B4DA18E4A3F3}"/>
              </a:ext>
            </a:extLst>
          </p:cNvPr>
          <p:cNvSpPr txBox="1">
            <a:spLocks/>
          </p:cNvSpPr>
          <p:nvPr>
            <p:custDataLst>
              <p:tags r:id="rId3"/>
            </p:custDataLst>
          </p:nvPr>
        </p:nvSpPr>
        <p:spPr>
          <a:xfrm>
            <a:off x="381646" y="1"/>
            <a:ext cx="10515600" cy="8382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dirty="0">
                <a:solidFill>
                  <a:schemeClr val="bg1"/>
                </a:solidFill>
                <a:latin typeface="Raleway" pitchFamily="2" charset="0"/>
              </a:rPr>
              <a:t>Conclusion</a:t>
            </a:r>
            <a:endParaRPr lang="fr-BE" sz="2400" dirty="0">
              <a:solidFill>
                <a:schemeClr val="bg1"/>
              </a:solidFill>
              <a:latin typeface="Raleway" pitchFamily="2" charset="0"/>
            </a:endParaRPr>
          </a:p>
        </p:txBody>
      </p:sp>
      <p:sp>
        <p:nvSpPr>
          <p:cNvPr id="5" name="ZoneTexte 4">
            <a:extLst>
              <a:ext uri="{FF2B5EF4-FFF2-40B4-BE49-F238E27FC236}">
                <a16:creationId xmlns:a16="http://schemas.microsoft.com/office/drawing/2014/main" id="{CFAB002F-EF74-A18C-329E-2B1F81E95B87}"/>
              </a:ext>
            </a:extLst>
          </p:cNvPr>
          <p:cNvSpPr txBox="1"/>
          <p:nvPr>
            <p:custDataLst>
              <p:tags r:id="rId4"/>
            </p:custDataLst>
          </p:nvPr>
        </p:nvSpPr>
        <p:spPr>
          <a:xfrm>
            <a:off x="1681520" y="1767528"/>
            <a:ext cx="8550442" cy="2121158"/>
          </a:xfrm>
          <a:prstGeom prst="rect">
            <a:avLst/>
          </a:prstGeom>
          <a:noFill/>
        </p:spPr>
        <p:txBody>
          <a:bodyPr wrap="square" rtlCol="0">
            <a:spAutoFit/>
          </a:bodyPr>
          <a:lstStyle/>
          <a:p>
            <a:pPr>
              <a:lnSpc>
                <a:spcPct val="150000"/>
              </a:lnSpc>
            </a:pPr>
            <a:r>
              <a:rPr lang="fr-FR" dirty="0">
                <a:latin typeface="Raleway" pitchFamily="2" charset="0"/>
              </a:rPr>
              <a:t>Les ressources d’apprentissage en ligne accessibles ont un impact positif sur les expériences d’apprentissage </a:t>
            </a:r>
            <a:r>
              <a:rPr lang="fr-FR" b="1" dirty="0">
                <a:latin typeface="Raleway" pitchFamily="2" charset="0"/>
              </a:rPr>
              <a:t>de tous les apprenants, </a:t>
            </a:r>
            <a:r>
              <a:rPr lang="fr-FR" dirty="0">
                <a:latin typeface="Raleway" pitchFamily="2" charset="0"/>
              </a:rPr>
              <a:t>quel que soit leur limitation situationnelle ou handicap. </a:t>
            </a:r>
          </a:p>
          <a:p>
            <a:pPr>
              <a:lnSpc>
                <a:spcPct val="150000"/>
              </a:lnSpc>
            </a:pPr>
            <a:r>
              <a:rPr lang="fr-FR" dirty="0">
                <a:latin typeface="Raleway" pitchFamily="2" charset="0"/>
              </a:rPr>
              <a:t>L’accessibilité est vitale pour créer un paysage éducatif </a:t>
            </a:r>
            <a:r>
              <a:rPr lang="fr-FR" b="1" dirty="0">
                <a:latin typeface="Raleway" pitchFamily="2" charset="0"/>
              </a:rPr>
              <a:t>plus équitable</a:t>
            </a:r>
            <a:r>
              <a:rPr lang="fr-FR" dirty="0">
                <a:latin typeface="Raleway" pitchFamily="2" charset="0"/>
              </a:rPr>
              <a:t>, plus </a:t>
            </a:r>
            <a:r>
              <a:rPr lang="fr-FR" b="1" dirty="0">
                <a:latin typeface="Raleway" pitchFamily="2" charset="0"/>
              </a:rPr>
              <a:t>inclusif </a:t>
            </a:r>
            <a:r>
              <a:rPr lang="fr-FR" dirty="0">
                <a:latin typeface="Raleway" pitchFamily="2" charset="0"/>
              </a:rPr>
              <a:t>et plus </a:t>
            </a:r>
            <a:r>
              <a:rPr lang="fr-FR" b="1" dirty="0">
                <a:latin typeface="Raleway" pitchFamily="2" charset="0"/>
              </a:rPr>
              <a:t>efficace</a:t>
            </a:r>
            <a:endParaRPr lang="fr-BE" b="1" dirty="0">
              <a:latin typeface="Raleway" pitchFamily="2" charset="0"/>
            </a:endParaRPr>
          </a:p>
        </p:txBody>
      </p:sp>
      <p:sp>
        <p:nvSpPr>
          <p:cNvPr id="6" name="ZoneTexte 5">
            <a:extLst>
              <a:ext uri="{FF2B5EF4-FFF2-40B4-BE49-F238E27FC236}">
                <a16:creationId xmlns:a16="http://schemas.microsoft.com/office/drawing/2014/main" id="{EF53C420-6AB3-2AE6-74B4-0E32281EE892}"/>
              </a:ext>
            </a:extLst>
          </p:cNvPr>
          <p:cNvSpPr txBox="1"/>
          <p:nvPr>
            <p:custDataLst>
              <p:tags r:id="rId5"/>
            </p:custDataLst>
          </p:nvPr>
        </p:nvSpPr>
        <p:spPr>
          <a:xfrm>
            <a:off x="381646" y="6033184"/>
            <a:ext cx="3656954" cy="646331"/>
          </a:xfrm>
          <a:prstGeom prst="rect">
            <a:avLst/>
          </a:prstGeom>
          <a:noFill/>
        </p:spPr>
        <p:txBody>
          <a:bodyPr wrap="square" rtlCol="0">
            <a:spAutoFit/>
          </a:bodyPr>
          <a:lstStyle/>
          <a:p>
            <a:r>
              <a:rPr lang="fr-FR" dirty="0">
                <a:hlinkClick r:id="rId10"/>
              </a:rPr>
              <a:t>Guide de l’accessibilité numérique – Projet Map4Accessibility - 2023</a:t>
            </a:r>
            <a:endParaRPr lang="fr-BE" dirty="0"/>
          </a:p>
        </p:txBody>
      </p:sp>
      <p:sp>
        <p:nvSpPr>
          <p:cNvPr id="7" name="Espace réservé du pied de page 6">
            <a:extLst>
              <a:ext uri="{FF2B5EF4-FFF2-40B4-BE49-F238E27FC236}">
                <a16:creationId xmlns:a16="http://schemas.microsoft.com/office/drawing/2014/main" id="{CDD296B3-BF4F-ECB5-B18F-02417739D5EB}"/>
              </a:ext>
            </a:extLst>
          </p:cNvPr>
          <p:cNvSpPr>
            <a:spLocks noGrp="1"/>
          </p:cNvSpPr>
          <p:nvPr>
            <p:ph type="ftr" sz="quarter" idx="11"/>
            <p:custDataLst>
              <p:tags r:id="rId6"/>
            </p:custDataLst>
          </p:nvPr>
        </p:nvSpPr>
        <p:spPr/>
        <p:txBody>
          <a:bodyPr/>
          <a:lstStyle/>
          <a:p>
            <a:r>
              <a:rPr lang="fr-BE"/>
              <a:t>Open learning days - déconstruire les mythes</a:t>
            </a:r>
          </a:p>
        </p:txBody>
      </p:sp>
      <p:sp>
        <p:nvSpPr>
          <p:cNvPr id="8" name="Espace réservé du numéro de diapositive 7">
            <a:extLst>
              <a:ext uri="{FF2B5EF4-FFF2-40B4-BE49-F238E27FC236}">
                <a16:creationId xmlns:a16="http://schemas.microsoft.com/office/drawing/2014/main" id="{0D2B90E5-0209-AACF-1478-0489CB758FB7}"/>
              </a:ext>
            </a:extLst>
          </p:cNvPr>
          <p:cNvSpPr>
            <a:spLocks noGrp="1"/>
          </p:cNvSpPr>
          <p:nvPr>
            <p:ph type="sldNum" sz="quarter" idx="12"/>
            <p:custDataLst>
              <p:tags r:id="rId7"/>
            </p:custDataLst>
          </p:nvPr>
        </p:nvSpPr>
        <p:spPr/>
        <p:txBody>
          <a:bodyPr/>
          <a:lstStyle/>
          <a:p>
            <a:fld id="{CAD1B4B1-535F-418A-A33C-1017205F9568}" type="slidenum">
              <a:rPr lang="fr-BE" smtClean="0"/>
              <a:t>28</a:t>
            </a:fld>
            <a:endParaRPr lang="fr-BE"/>
          </a:p>
        </p:txBody>
      </p:sp>
    </p:spTree>
    <p:extLst>
      <p:ext uri="{BB962C8B-B14F-4D97-AF65-F5344CB8AC3E}">
        <p14:creationId xmlns:p14="http://schemas.microsoft.com/office/powerpoint/2010/main" val="32976704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86134A-7226-82DE-869E-63617EC2BA09}"/>
              </a:ext>
            </a:extLst>
          </p:cNvPr>
          <p:cNvSpPr>
            <a:spLocks noGrp="1"/>
          </p:cNvSpPr>
          <p:nvPr>
            <p:ph type="title"/>
            <p:custDataLst>
              <p:tags r:id="rId1"/>
            </p:custDataLst>
          </p:nvPr>
        </p:nvSpPr>
        <p:spPr>
          <a:xfrm>
            <a:off x="838200" y="890059"/>
            <a:ext cx="10515600" cy="730430"/>
          </a:xfrm>
        </p:spPr>
        <p:txBody>
          <a:bodyPr/>
          <a:lstStyle/>
          <a:p>
            <a:r>
              <a:rPr lang="fr-FR" dirty="0"/>
              <a:t>ressources</a:t>
            </a:r>
            <a:endParaRPr lang="fr-BE" dirty="0"/>
          </a:p>
        </p:txBody>
      </p:sp>
      <p:sp>
        <p:nvSpPr>
          <p:cNvPr id="3" name="ZoneTexte 2">
            <a:extLst>
              <a:ext uri="{FF2B5EF4-FFF2-40B4-BE49-F238E27FC236}">
                <a16:creationId xmlns:a16="http://schemas.microsoft.com/office/drawing/2014/main" id="{0E994556-1355-DF5F-20DF-6BABCCF0960D}"/>
              </a:ext>
            </a:extLst>
          </p:cNvPr>
          <p:cNvSpPr txBox="1"/>
          <p:nvPr>
            <p:custDataLst>
              <p:tags r:id="rId2"/>
            </p:custDataLst>
          </p:nvPr>
        </p:nvSpPr>
        <p:spPr>
          <a:xfrm>
            <a:off x="838200" y="1973179"/>
            <a:ext cx="9733547" cy="2545377"/>
          </a:xfrm>
          <a:prstGeom prst="rect">
            <a:avLst/>
          </a:prstGeom>
          <a:noFill/>
        </p:spPr>
        <p:txBody>
          <a:bodyPr wrap="square" rtlCol="0">
            <a:spAutoFit/>
          </a:bodyPr>
          <a:lstStyle/>
          <a:p>
            <a:pPr>
              <a:lnSpc>
                <a:spcPct val="150000"/>
              </a:lnSpc>
            </a:pPr>
            <a:r>
              <a:rPr lang="fr-FR" dirty="0">
                <a:hlinkClick r:id="rId7"/>
              </a:rPr>
              <a:t>Guide de l’accessibilité numérique – Projet Map4Accessibility – 2023</a:t>
            </a:r>
            <a:endParaRPr lang="fr-FR" dirty="0"/>
          </a:p>
          <a:p>
            <a:pPr>
              <a:lnSpc>
                <a:spcPct val="150000"/>
              </a:lnSpc>
            </a:pPr>
            <a:r>
              <a:rPr lang="fr-FR" dirty="0">
                <a:hlinkClick r:id="rId8"/>
              </a:rPr>
              <a:t>Web Accessibilité Initiative WAI – </a:t>
            </a:r>
            <a:r>
              <a:rPr lang="fr-FR" dirty="0" err="1">
                <a:hlinkClick r:id="rId8"/>
              </a:rPr>
              <a:t>Strategies</a:t>
            </a:r>
            <a:r>
              <a:rPr lang="fr-FR" dirty="0">
                <a:hlinkClick r:id="rId8"/>
              </a:rPr>
              <a:t>, standards, </a:t>
            </a:r>
            <a:r>
              <a:rPr lang="fr-FR" dirty="0" err="1">
                <a:hlinkClick r:id="rId8"/>
              </a:rPr>
              <a:t>resources</a:t>
            </a:r>
            <a:r>
              <a:rPr lang="fr-FR" dirty="0">
                <a:hlinkClick r:id="rId8"/>
              </a:rPr>
              <a:t> to </a:t>
            </a:r>
            <a:r>
              <a:rPr lang="fr-FR" dirty="0" err="1">
                <a:hlinkClick r:id="rId8"/>
              </a:rPr>
              <a:t>make</a:t>
            </a:r>
            <a:r>
              <a:rPr lang="fr-FR" dirty="0">
                <a:hlinkClick r:id="rId8"/>
              </a:rPr>
              <a:t> the Web accessible to people </a:t>
            </a:r>
            <a:r>
              <a:rPr lang="fr-FR" dirty="0" err="1">
                <a:hlinkClick r:id="rId8"/>
              </a:rPr>
              <a:t>with</a:t>
            </a:r>
            <a:r>
              <a:rPr lang="fr-FR" dirty="0">
                <a:hlinkClick r:id="rId8"/>
              </a:rPr>
              <a:t> </a:t>
            </a:r>
            <a:r>
              <a:rPr lang="fr-FR" dirty="0" err="1">
                <a:hlinkClick r:id="rId8"/>
              </a:rPr>
              <a:t>disabilities</a:t>
            </a:r>
            <a:endParaRPr lang="fr-BE" dirty="0"/>
          </a:p>
          <a:p>
            <a:pPr>
              <a:lnSpc>
                <a:spcPct val="150000"/>
              </a:lnSpc>
            </a:pPr>
            <a:r>
              <a:rPr lang="fr-BE" dirty="0">
                <a:hlinkClick r:id="rId9"/>
              </a:rPr>
              <a:t>Podcast sur la conception universelle de l’apprentissage</a:t>
            </a:r>
            <a:endParaRPr lang="fr-BE" dirty="0"/>
          </a:p>
          <a:p>
            <a:pPr>
              <a:lnSpc>
                <a:spcPct val="150000"/>
              </a:lnSpc>
            </a:pPr>
            <a:r>
              <a:rPr lang="fr-BE" dirty="0">
                <a:hlinkClick r:id="rId10"/>
              </a:rPr>
              <a:t>Documentation </a:t>
            </a:r>
            <a:r>
              <a:rPr lang="fr-BE" dirty="0" err="1">
                <a:hlinkClick r:id="rId10"/>
              </a:rPr>
              <a:t>Anysurfer</a:t>
            </a:r>
            <a:endParaRPr lang="fr-BE" dirty="0"/>
          </a:p>
          <a:p>
            <a:pPr>
              <a:lnSpc>
                <a:spcPct val="150000"/>
              </a:lnSpc>
            </a:pPr>
            <a:r>
              <a:rPr lang="fr-BE" dirty="0">
                <a:hlinkClick r:id="rId11"/>
              </a:rPr>
              <a:t>CUA en un coup d’œil – lire </a:t>
            </a:r>
            <a:r>
              <a:rPr lang="fr-BE" dirty="0" err="1">
                <a:hlinkClick r:id="rId11"/>
              </a:rPr>
              <a:t>quebec</a:t>
            </a:r>
            <a:endParaRPr lang="fr-BE" dirty="0"/>
          </a:p>
        </p:txBody>
      </p:sp>
      <p:sp>
        <p:nvSpPr>
          <p:cNvPr id="4" name="Espace réservé du pied de page 3">
            <a:extLst>
              <a:ext uri="{FF2B5EF4-FFF2-40B4-BE49-F238E27FC236}">
                <a16:creationId xmlns:a16="http://schemas.microsoft.com/office/drawing/2014/main" id="{C55CD85B-2665-C07E-9A7E-8B058B841794}"/>
              </a:ext>
            </a:extLst>
          </p:cNvPr>
          <p:cNvSpPr>
            <a:spLocks noGrp="1"/>
          </p:cNvSpPr>
          <p:nvPr>
            <p:ph type="ftr" sz="quarter" idx="11"/>
            <p:custDataLst>
              <p:tags r:id="rId3"/>
            </p:custDataLst>
          </p:nvPr>
        </p:nvSpPr>
        <p:spPr/>
        <p:txBody>
          <a:bodyPr/>
          <a:lstStyle/>
          <a:p>
            <a:r>
              <a:rPr lang="fr-BE"/>
              <a:t>Open learning days - déconstruire les mythes</a:t>
            </a:r>
          </a:p>
        </p:txBody>
      </p:sp>
      <p:sp>
        <p:nvSpPr>
          <p:cNvPr id="5" name="Espace réservé du numéro de diapositive 4">
            <a:extLst>
              <a:ext uri="{FF2B5EF4-FFF2-40B4-BE49-F238E27FC236}">
                <a16:creationId xmlns:a16="http://schemas.microsoft.com/office/drawing/2014/main" id="{A094304E-D30F-A3FB-5A05-38F0336E0513}"/>
              </a:ext>
            </a:extLst>
          </p:cNvPr>
          <p:cNvSpPr>
            <a:spLocks noGrp="1"/>
          </p:cNvSpPr>
          <p:nvPr>
            <p:ph type="sldNum" sz="quarter" idx="12"/>
            <p:custDataLst>
              <p:tags r:id="rId4"/>
            </p:custDataLst>
          </p:nvPr>
        </p:nvSpPr>
        <p:spPr/>
        <p:txBody>
          <a:bodyPr/>
          <a:lstStyle/>
          <a:p>
            <a:fld id="{CAD1B4B1-535F-418A-A33C-1017205F9568}" type="slidenum">
              <a:rPr lang="fr-BE" smtClean="0"/>
              <a:t>29</a:t>
            </a:fld>
            <a:endParaRPr lang="fr-BE"/>
          </a:p>
        </p:txBody>
      </p:sp>
    </p:spTree>
    <p:extLst>
      <p:ext uri="{BB962C8B-B14F-4D97-AF65-F5344CB8AC3E}">
        <p14:creationId xmlns:p14="http://schemas.microsoft.com/office/powerpoint/2010/main" val="1493109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55AC2-CC1A-922E-659F-7A907CB1BC7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F5181BB-168C-C7F1-704C-96C1CCB40441}"/>
              </a:ext>
            </a:extLst>
          </p:cNvPr>
          <p:cNvSpPr>
            <a:spLocks noGrp="1"/>
          </p:cNvSpPr>
          <p:nvPr>
            <p:ph type="title"/>
            <p:custDataLst>
              <p:tags r:id="rId1"/>
            </p:custDataLst>
          </p:nvPr>
        </p:nvSpPr>
        <p:spPr/>
        <p:txBody>
          <a:bodyPr>
            <a:normAutofit/>
          </a:bodyPr>
          <a:lstStyle/>
          <a:p>
            <a:r>
              <a:rPr lang="fr-FR" dirty="0"/>
              <a:t>Se former à la conception universelle de l’apprentissage </a:t>
            </a:r>
            <a:endParaRPr lang="fr-BE" dirty="0"/>
          </a:p>
        </p:txBody>
      </p:sp>
      <p:sp>
        <p:nvSpPr>
          <p:cNvPr id="5" name="Espace réservé du pied de page 4">
            <a:extLst>
              <a:ext uri="{FF2B5EF4-FFF2-40B4-BE49-F238E27FC236}">
                <a16:creationId xmlns:a16="http://schemas.microsoft.com/office/drawing/2014/main" id="{D7D329C6-FF5D-43D2-2F79-607C093D8376}"/>
              </a:ext>
              <a:ext uri="{C183D7F6-B498-43B3-948B-1728B52AA6E4}">
                <adec:decorative xmlns:adec="http://schemas.microsoft.com/office/drawing/2017/decorative" val="1"/>
              </a:ext>
            </a:extLst>
          </p:cNvPr>
          <p:cNvSpPr>
            <a:spLocks noGrp="1"/>
          </p:cNvSpPr>
          <p:nvPr>
            <p:ph type="ftr" sz="quarter" idx="11"/>
            <p:custDataLst>
              <p:tags r:id="rId2"/>
            </p:custDataLst>
          </p:nvPr>
        </p:nvSpPr>
        <p:spPr/>
        <p:txBody>
          <a:bodyPr/>
          <a:lstStyle/>
          <a:p>
            <a:r>
              <a:rPr lang="fr-BE"/>
              <a:t>Open learning days - déconstruire les mythes</a:t>
            </a:r>
          </a:p>
        </p:txBody>
      </p:sp>
      <p:sp>
        <p:nvSpPr>
          <p:cNvPr id="6" name="Espace réservé du numéro de diapositive 5">
            <a:extLst>
              <a:ext uri="{FF2B5EF4-FFF2-40B4-BE49-F238E27FC236}">
                <a16:creationId xmlns:a16="http://schemas.microsoft.com/office/drawing/2014/main" id="{25594F6C-1613-2ECE-AEC9-7DF346C6F4D8}"/>
              </a:ext>
              <a:ext uri="{C183D7F6-B498-43B3-948B-1728B52AA6E4}">
                <adec:decorative xmlns:adec="http://schemas.microsoft.com/office/drawing/2017/decorative" val="1"/>
              </a:ext>
            </a:extLst>
          </p:cNvPr>
          <p:cNvSpPr>
            <a:spLocks noGrp="1"/>
          </p:cNvSpPr>
          <p:nvPr>
            <p:ph type="sldNum" sz="quarter" idx="12"/>
            <p:custDataLst>
              <p:tags r:id="rId3"/>
            </p:custDataLst>
          </p:nvPr>
        </p:nvSpPr>
        <p:spPr/>
        <p:txBody>
          <a:bodyPr/>
          <a:lstStyle/>
          <a:p>
            <a:fld id="{CAD1B4B1-535F-418A-A33C-1017205F9568}" type="slidenum">
              <a:rPr lang="fr-BE" smtClean="0"/>
              <a:t>3</a:t>
            </a:fld>
            <a:endParaRPr lang="fr-BE"/>
          </a:p>
        </p:txBody>
      </p:sp>
      <p:sp>
        <p:nvSpPr>
          <p:cNvPr id="3" name="ZoneTexte 2">
            <a:extLst>
              <a:ext uri="{FF2B5EF4-FFF2-40B4-BE49-F238E27FC236}">
                <a16:creationId xmlns:a16="http://schemas.microsoft.com/office/drawing/2014/main" id="{9E0AF40A-46F2-3B97-7509-99A012AAB83F}"/>
              </a:ext>
            </a:extLst>
          </p:cNvPr>
          <p:cNvSpPr txBox="1"/>
          <p:nvPr>
            <p:custDataLst>
              <p:tags r:id="rId4"/>
            </p:custDataLst>
          </p:nvPr>
        </p:nvSpPr>
        <p:spPr>
          <a:xfrm>
            <a:off x="3211646" y="1457484"/>
            <a:ext cx="1553952" cy="400110"/>
          </a:xfrm>
          <a:prstGeom prst="rect">
            <a:avLst/>
          </a:prstGeom>
          <a:noFill/>
        </p:spPr>
        <p:txBody>
          <a:bodyPr wrap="none" rtlCol="0">
            <a:spAutoFit/>
          </a:bodyPr>
          <a:lstStyle/>
          <a:p>
            <a:r>
              <a:rPr lang="fr-FR" sz="2000" dirty="0"/>
              <a:t>Infographies</a:t>
            </a:r>
            <a:endParaRPr lang="fr-BE" sz="2000" dirty="0"/>
          </a:p>
        </p:txBody>
      </p:sp>
      <p:pic>
        <p:nvPicPr>
          <p:cNvPr id="6146" name="Picture 2" descr="Vers la Conception Universelle des Apprentissages – OTA62 – Ensemble,  construisons, expérimentons, partageons, apprenons !">
            <a:extLst>
              <a:ext uri="{FF2B5EF4-FFF2-40B4-BE49-F238E27FC236}">
                <a16:creationId xmlns:a16="http://schemas.microsoft.com/office/drawing/2014/main" id="{2A6B3F6B-311B-3999-7AF8-F1D46A4ED777}"/>
              </a:ext>
            </a:extLst>
          </p:cNvPr>
          <p:cNvPicPr>
            <a:picLocks noChangeAspect="1" noChangeArrowheads="1"/>
          </p:cNvPicPr>
          <p:nvPr>
            <p:custDataLst>
              <p:tags r:id="rId5"/>
            </p:custDataLst>
          </p:nvPr>
        </p:nvPicPr>
        <p:blipFill>
          <a:blip r:embed="rId9">
            <a:extLst>
              <a:ext uri="{28A0092B-C50C-407E-A947-70E740481C1C}">
                <a14:useLocalDpi xmlns:a14="http://schemas.microsoft.com/office/drawing/2010/main" val="0"/>
              </a:ext>
            </a:extLst>
          </a:blip>
          <a:srcRect/>
          <a:stretch>
            <a:fillRect/>
          </a:stretch>
        </p:blipFill>
        <p:spPr bwMode="auto">
          <a:xfrm>
            <a:off x="4725422" y="1489452"/>
            <a:ext cx="6628378" cy="500342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B9180029-5FFC-35DF-2568-6EA40ABF8F98}"/>
              </a:ext>
              <a:ext uri="{C183D7F6-B498-43B3-948B-1728B52AA6E4}">
                <adec:decorative xmlns:adec="http://schemas.microsoft.com/office/drawing/2017/decorative" val="1"/>
              </a:ext>
            </a:extLst>
          </p:cNvPr>
          <p:cNvPicPr>
            <a:picLocks noChangeAspect="1"/>
          </p:cNvPicPr>
          <p:nvPr>
            <p:custDataLst>
              <p:tags r:id="rId6"/>
            </p:custDataLst>
          </p:nvPr>
        </p:nvPicPr>
        <p:blipFill>
          <a:blip r:embed="rId10"/>
          <a:stretch>
            <a:fillRect/>
          </a:stretch>
        </p:blipFill>
        <p:spPr>
          <a:xfrm>
            <a:off x="924069" y="2194560"/>
            <a:ext cx="3064553" cy="1950170"/>
          </a:xfrm>
          <a:prstGeom prst="rect">
            <a:avLst/>
          </a:prstGeom>
        </p:spPr>
      </p:pic>
    </p:spTree>
    <p:extLst>
      <p:ext uri="{BB962C8B-B14F-4D97-AF65-F5344CB8AC3E}">
        <p14:creationId xmlns:p14="http://schemas.microsoft.com/office/powerpoint/2010/main" val="90173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168A1-D50D-EBF0-9751-3B0FEDA1228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12F3381-10A4-EEA7-443C-B2EAAD71C480}"/>
              </a:ext>
            </a:extLst>
          </p:cNvPr>
          <p:cNvSpPr>
            <a:spLocks noGrp="1"/>
          </p:cNvSpPr>
          <p:nvPr>
            <p:ph type="title"/>
            <p:custDataLst>
              <p:tags r:id="rId1"/>
            </p:custDataLst>
          </p:nvPr>
        </p:nvSpPr>
        <p:spPr/>
        <p:txBody>
          <a:bodyPr>
            <a:normAutofit/>
          </a:bodyPr>
          <a:lstStyle/>
          <a:p>
            <a:r>
              <a:rPr lang="fr-FR" dirty="0"/>
              <a:t>Se former à la conception universelle de l’apprentissage </a:t>
            </a:r>
            <a:endParaRPr lang="fr-BE" dirty="0"/>
          </a:p>
        </p:txBody>
      </p:sp>
      <p:sp>
        <p:nvSpPr>
          <p:cNvPr id="8" name="Espace réservé du contenu 7">
            <a:extLst>
              <a:ext uri="{FF2B5EF4-FFF2-40B4-BE49-F238E27FC236}">
                <a16:creationId xmlns:a16="http://schemas.microsoft.com/office/drawing/2014/main" id="{A2A06403-175D-339E-3976-00365AC2276A}"/>
              </a:ext>
              <a:ext uri="{C183D7F6-B498-43B3-948B-1728B52AA6E4}">
                <adec:decorative xmlns:adec="http://schemas.microsoft.com/office/drawing/2017/decorative" val="1"/>
              </a:ext>
            </a:extLst>
          </p:cNvPr>
          <p:cNvSpPr>
            <a:spLocks noGrp="1"/>
          </p:cNvSpPr>
          <p:nvPr>
            <p:ph idx="1"/>
            <p:custDataLst>
              <p:tags r:id="rId2"/>
            </p:custDataLst>
          </p:nvPr>
        </p:nvSpPr>
        <p:spPr/>
        <p:txBody>
          <a:bodyPr/>
          <a:lstStyle/>
          <a:p>
            <a:endParaRPr lang="fr-BE" dirty="0"/>
          </a:p>
        </p:txBody>
      </p:sp>
      <p:sp>
        <p:nvSpPr>
          <p:cNvPr id="5" name="Espace réservé du pied de page 4">
            <a:extLst>
              <a:ext uri="{FF2B5EF4-FFF2-40B4-BE49-F238E27FC236}">
                <a16:creationId xmlns:a16="http://schemas.microsoft.com/office/drawing/2014/main" id="{2B25250B-0A60-F20F-EC1F-2D25680AA334}"/>
              </a:ext>
              <a:ext uri="{C183D7F6-B498-43B3-948B-1728B52AA6E4}">
                <adec:decorative xmlns:adec="http://schemas.microsoft.com/office/drawing/2017/decorative" val="1"/>
              </a:ext>
            </a:extLst>
          </p:cNvPr>
          <p:cNvSpPr>
            <a:spLocks noGrp="1"/>
          </p:cNvSpPr>
          <p:nvPr>
            <p:ph type="ftr" sz="quarter" idx="11"/>
            <p:custDataLst>
              <p:tags r:id="rId3"/>
            </p:custDataLst>
          </p:nvPr>
        </p:nvSpPr>
        <p:spPr/>
        <p:txBody>
          <a:bodyPr/>
          <a:lstStyle/>
          <a:p>
            <a:r>
              <a:rPr lang="fr-BE"/>
              <a:t>Open learning days - déconstruire les mythes</a:t>
            </a:r>
          </a:p>
        </p:txBody>
      </p:sp>
      <p:sp>
        <p:nvSpPr>
          <p:cNvPr id="6" name="Espace réservé du numéro de diapositive 5">
            <a:extLst>
              <a:ext uri="{FF2B5EF4-FFF2-40B4-BE49-F238E27FC236}">
                <a16:creationId xmlns:a16="http://schemas.microsoft.com/office/drawing/2014/main" id="{8CD6AB65-0D5E-A888-1E6A-AB30D09BAE23}"/>
              </a:ext>
              <a:ext uri="{C183D7F6-B498-43B3-948B-1728B52AA6E4}">
                <adec:decorative xmlns:adec="http://schemas.microsoft.com/office/drawing/2017/decorative" val="1"/>
              </a:ext>
            </a:extLst>
          </p:cNvPr>
          <p:cNvSpPr>
            <a:spLocks noGrp="1"/>
          </p:cNvSpPr>
          <p:nvPr>
            <p:ph type="sldNum" sz="quarter" idx="12"/>
            <p:custDataLst>
              <p:tags r:id="rId4"/>
            </p:custDataLst>
          </p:nvPr>
        </p:nvSpPr>
        <p:spPr/>
        <p:txBody>
          <a:bodyPr/>
          <a:lstStyle/>
          <a:p>
            <a:fld id="{CAD1B4B1-535F-418A-A33C-1017205F9568}" type="slidenum">
              <a:rPr lang="fr-BE" smtClean="0"/>
              <a:t>4</a:t>
            </a:fld>
            <a:endParaRPr lang="fr-BE"/>
          </a:p>
        </p:txBody>
      </p:sp>
      <p:pic>
        <p:nvPicPr>
          <p:cNvPr id="6146" name="Picture 2" descr="Vers la Conception Universelle des Apprentissages – OTA62 – Ensemble,  construisons, expérimentons, partageons, apprenons !">
            <a:extLst>
              <a:ext uri="{FF2B5EF4-FFF2-40B4-BE49-F238E27FC236}">
                <a16:creationId xmlns:a16="http://schemas.microsoft.com/office/drawing/2014/main" id="{F1559C18-63B2-7478-918D-90840F7EFFCB}"/>
              </a:ext>
            </a:extLst>
          </p:cNvPr>
          <p:cNvPicPr>
            <a:picLocks noChangeAspect="1" noChangeArrowheads="1"/>
          </p:cNvPicPr>
          <p:nvPr>
            <p:custDataLst>
              <p:tags r:id="rId5"/>
            </p:custDataLst>
          </p:nvPr>
        </p:nvPicPr>
        <p:blipFill>
          <a:blip r:embed="rId11">
            <a:extLst>
              <a:ext uri="{28A0092B-C50C-407E-A947-70E740481C1C}">
                <a14:useLocalDpi xmlns:a14="http://schemas.microsoft.com/office/drawing/2010/main" val="0"/>
              </a:ext>
            </a:extLst>
          </a:blip>
          <a:srcRect/>
          <a:stretch>
            <a:fillRect/>
          </a:stretch>
        </p:blipFill>
        <p:spPr bwMode="auto">
          <a:xfrm>
            <a:off x="672162" y="4265357"/>
            <a:ext cx="3237806" cy="2444054"/>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FCF91CA0-6B22-5164-EE25-1F0362C9ACC0}"/>
              </a:ext>
              <a:ext uri="{C183D7F6-B498-43B3-948B-1728B52AA6E4}">
                <adec:decorative xmlns:adec="http://schemas.microsoft.com/office/drawing/2017/decorative" val="1"/>
              </a:ext>
            </a:extLst>
          </p:cNvPr>
          <p:cNvPicPr>
            <a:picLocks noChangeAspect="1"/>
          </p:cNvPicPr>
          <p:nvPr>
            <p:custDataLst>
              <p:tags r:id="rId6"/>
            </p:custDataLst>
          </p:nvPr>
        </p:nvPicPr>
        <p:blipFill>
          <a:blip r:embed="rId12"/>
          <a:stretch>
            <a:fillRect/>
          </a:stretch>
        </p:blipFill>
        <p:spPr>
          <a:xfrm>
            <a:off x="924069" y="2194560"/>
            <a:ext cx="3064553" cy="1950170"/>
          </a:xfrm>
          <a:prstGeom prst="rect">
            <a:avLst/>
          </a:prstGeom>
        </p:spPr>
      </p:pic>
      <p:sp>
        <p:nvSpPr>
          <p:cNvPr id="3" name="ZoneTexte 2">
            <a:extLst>
              <a:ext uri="{FF2B5EF4-FFF2-40B4-BE49-F238E27FC236}">
                <a16:creationId xmlns:a16="http://schemas.microsoft.com/office/drawing/2014/main" id="{ECEDCBD6-39A2-88F8-F1E4-85AB8EF76A5F}"/>
              </a:ext>
            </a:extLst>
          </p:cNvPr>
          <p:cNvSpPr txBox="1"/>
          <p:nvPr>
            <p:custDataLst>
              <p:tags r:id="rId7"/>
            </p:custDataLst>
          </p:nvPr>
        </p:nvSpPr>
        <p:spPr>
          <a:xfrm>
            <a:off x="9989820" y="3342027"/>
            <a:ext cx="1863089" cy="923330"/>
          </a:xfrm>
          <a:prstGeom prst="rect">
            <a:avLst/>
          </a:prstGeom>
          <a:noFill/>
        </p:spPr>
        <p:txBody>
          <a:bodyPr wrap="square" rtlCol="0">
            <a:spAutoFit/>
          </a:bodyPr>
          <a:lstStyle/>
          <a:p>
            <a:r>
              <a:rPr lang="fr-FR" dirty="0"/>
              <a:t>Ressources textuelles / livres de référence</a:t>
            </a:r>
            <a:endParaRPr lang="fr-BE" dirty="0"/>
          </a:p>
        </p:txBody>
      </p:sp>
      <p:pic>
        <p:nvPicPr>
          <p:cNvPr id="7" name="Image 6" descr="capture d'écran d'un fichier pdf &quot;Universel Design : Process, Principles and Applications&quot;">
            <a:extLst>
              <a:ext uri="{FF2B5EF4-FFF2-40B4-BE49-F238E27FC236}">
                <a16:creationId xmlns:a16="http://schemas.microsoft.com/office/drawing/2014/main" id="{86811BFE-FCAE-8A02-2739-33B908B27C6F}"/>
              </a:ext>
            </a:extLst>
          </p:cNvPr>
          <p:cNvPicPr>
            <a:picLocks noChangeAspect="1"/>
          </p:cNvPicPr>
          <p:nvPr>
            <p:custDataLst>
              <p:tags r:id="rId8"/>
            </p:custDataLst>
          </p:nvPr>
        </p:nvPicPr>
        <p:blipFill>
          <a:blip r:embed="rId13"/>
          <a:stretch>
            <a:fillRect/>
          </a:stretch>
        </p:blipFill>
        <p:spPr>
          <a:xfrm>
            <a:off x="5593204" y="1298502"/>
            <a:ext cx="4038926" cy="5318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17620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2FC61-A98E-2EDA-E8D6-CB2437026CC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874F29C-59E4-3CC8-B17B-9D2CA4601ADF}"/>
              </a:ext>
            </a:extLst>
          </p:cNvPr>
          <p:cNvSpPr>
            <a:spLocks noGrp="1"/>
          </p:cNvSpPr>
          <p:nvPr>
            <p:ph type="title"/>
            <p:custDataLst>
              <p:tags r:id="rId1"/>
            </p:custDataLst>
          </p:nvPr>
        </p:nvSpPr>
        <p:spPr/>
        <p:txBody>
          <a:bodyPr>
            <a:normAutofit/>
          </a:bodyPr>
          <a:lstStyle/>
          <a:p>
            <a:r>
              <a:rPr lang="fr-FR" dirty="0"/>
              <a:t>Se former à la conception universelle de l’apprentissage </a:t>
            </a:r>
            <a:endParaRPr lang="fr-BE" dirty="0"/>
          </a:p>
        </p:txBody>
      </p:sp>
      <p:sp>
        <p:nvSpPr>
          <p:cNvPr id="11" name="Espace réservé du contenu 10">
            <a:extLst>
              <a:ext uri="{FF2B5EF4-FFF2-40B4-BE49-F238E27FC236}">
                <a16:creationId xmlns:a16="http://schemas.microsoft.com/office/drawing/2014/main" id="{B68E8442-9610-D09C-7038-910451C9AFB8}"/>
              </a:ext>
              <a:ext uri="{C183D7F6-B498-43B3-948B-1728B52AA6E4}">
                <adec:decorative xmlns:adec="http://schemas.microsoft.com/office/drawing/2017/decorative" val="1"/>
              </a:ext>
            </a:extLst>
          </p:cNvPr>
          <p:cNvSpPr>
            <a:spLocks noGrp="1"/>
          </p:cNvSpPr>
          <p:nvPr>
            <p:ph idx="1"/>
            <p:custDataLst>
              <p:tags r:id="rId2"/>
            </p:custDataLst>
          </p:nvPr>
        </p:nvSpPr>
        <p:spPr/>
        <p:txBody>
          <a:bodyPr/>
          <a:lstStyle/>
          <a:p>
            <a:endParaRPr lang="fr-BE"/>
          </a:p>
        </p:txBody>
      </p:sp>
      <p:sp>
        <p:nvSpPr>
          <p:cNvPr id="9" name="Espace réservé du pied de page 8">
            <a:extLst>
              <a:ext uri="{FF2B5EF4-FFF2-40B4-BE49-F238E27FC236}">
                <a16:creationId xmlns:a16="http://schemas.microsoft.com/office/drawing/2014/main" id="{E28398B4-E7D6-E00F-BE7C-E728515367ED}"/>
              </a:ext>
              <a:ext uri="{C183D7F6-B498-43B3-948B-1728B52AA6E4}">
                <adec:decorative xmlns:adec="http://schemas.microsoft.com/office/drawing/2017/decorative" val="1"/>
              </a:ext>
            </a:extLst>
          </p:cNvPr>
          <p:cNvSpPr>
            <a:spLocks noGrp="1"/>
          </p:cNvSpPr>
          <p:nvPr>
            <p:ph type="ftr" sz="quarter" idx="11"/>
            <p:custDataLst>
              <p:tags r:id="rId3"/>
            </p:custDataLst>
          </p:nvPr>
        </p:nvSpPr>
        <p:spPr/>
        <p:txBody>
          <a:bodyPr/>
          <a:lstStyle/>
          <a:p>
            <a:r>
              <a:rPr lang="fr-BE"/>
              <a:t>Open learning days - déconstruire les mythes</a:t>
            </a:r>
          </a:p>
        </p:txBody>
      </p:sp>
      <p:sp>
        <p:nvSpPr>
          <p:cNvPr id="10" name="Espace réservé du numéro de diapositive 9">
            <a:extLst>
              <a:ext uri="{FF2B5EF4-FFF2-40B4-BE49-F238E27FC236}">
                <a16:creationId xmlns:a16="http://schemas.microsoft.com/office/drawing/2014/main" id="{C64BCF91-B7FD-E88A-DF6C-306DCD22FEB6}"/>
              </a:ext>
              <a:ext uri="{C183D7F6-B498-43B3-948B-1728B52AA6E4}">
                <adec:decorative xmlns:adec="http://schemas.microsoft.com/office/drawing/2017/decorative" val="1"/>
              </a:ext>
            </a:extLst>
          </p:cNvPr>
          <p:cNvSpPr>
            <a:spLocks noGrp="1"/>
          </p:cNvSpPr>
          <p:nvPr>
            <p:ph type="sldNum" sz="quarter" idx="12"/>
            <p:custDataLst>
              <p:tags r:id="rId4"/>
            </p:custDataLst>
          </p:nvPr>
        </p:nvSpPr>
        <p:spPr/>
        <p:txBody>
          <a:bodyPr/>
          <a:lstStyle/>
          <a:p>
            <a:fld id="{CAD1B4B1-535F-418A-A33C-1017205F9568}" type="slidenum">
              <a:rPr lang="fr-BE" smtClean="0"/>
              <a:t>5</a:t>
            </a:fld>
            <a:endParaRPr lang="fr-BE"/>
          </a:p>
        </p:txBody>
      </p:sp>
      <p:pic>
        <p:nvPicPr>
          <p:cNvPr id="4" name="Image 3">
            <a:extLst>
              <a:ext uri="{FF2B5EF4-FFF2-40B4-BE49-F238E27FC236}">
                <a16:creationId xmlns:a16="http://schemas.microsoft.com/office/drawing/2014/main" id="{85650E66-E70B-006C-80E9-9403488AC2BC}"/>
              </a:ext>
              <a:ext uri="{C183D7F6-B498-43B3-948B-1728B52AA6E4}">
                <adec:decorative xmlns:adec="http://schemas.microsoft.com/office/drawing/2017/decorative" val="1"/>
              </a:ext>
            </a:extLst>
          </p:cNvPr>
          <p:cNvPicPr>
            <a:picLocks noChangeAspect="1"/>
          </p:cNvPicPr>
          <p:nvPr>
            <p:custDataLst>
              <p:tags r:id="rId5"/>
            </p:custDataLst>
          </p:nvPr>
        </p:nvPicPr>
        <p:blipFill>
          <a:blip r:embed="rId12"/>
          <a:stretch>
            <a:fillRect/>
          </a:stretch>
        </p:blipFill>
        <p:spPr>
          <a:xfrm>
            <a:off x="924069" y="2194560"/>
            <a:ext cx="3064553" cy="1950170"/>
          </a:xfrm>
          <a:prstGeom prst="rect">
            <a:avLst/>
          </a:prstGeom>
        </p:spPr>
      </p:pic>
      <p:grpSp>
        <p:nvGrpSpPr>
          <p:cNvPr id="8" name="Groupe 7">
            <a:extLst>
              <a:ext uri="{FF2B5EF4-FFF2-40B4-BE49-F238E27FC236}">
                <a16:creationId xmlns:a16="http://schemas.microsoft.com/office/drawing/2014/main" id="{8F911DC3-3210-8124-5606-C5747C120AC6}"/>
              </a:ext>
              <a:ext uri="{C183D7F6-B498-43B3-948B-1728B52AA6E4}">
                <adec:decorative xmlns:adec="http://schemas.microsoft.com/office/drawing/2017/decorative" val="1"/>
              </a:ext>
            </a:extLst>
          </p:cNvPr>
          <p:cNvGrpSpPr/>
          <p:nvPr>
            <p:custDataLst>
              <p:tags r:id="rId6"/>
            </p:custDataLst>
          </p:nvPr>
        </p:nvGrpSpPr>
        <p:grpSpPr>
          <a:xfrm>
            <a:off x="9069441" y="2043256"/>
            <a:ext cx="2198490" cy="3260264"/>
            <a:chOff x="5262806" y="738485"/>
            <a:chExt cx="1666387" cy="2570104"/>
          </a:xfrm>
        </p:grpSpPr>
        <p:pic>
          <p:nvPicPr>
            <p:cNvPr id="1026" name="Picture 2" descr="Marie-Pierre Ansiaux - Coordinatrice du Service de Développement ...">
              <a:extLst>
                <a:ext uri="{FF2B5EF4-FFF2-40B4-BE49-F238E27FC236}">
                  <a16:creationId xmlns:a16="http://schemas.microsoft.com/office/drawing/2014/main" id="{8D735C1B-C481-3C4F-DC8C-652252EBAF6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24871" y="1766331"/>
              <a:ext cx="1542258" cy="1542258"/>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que 4" descr="Toque d'étudiant avec un remplissage uni">
              <a:extLst>
                <a:ext uri="{FF2B5EF4-FFF2-40B4-BE49-F238E27FC236}">
                  <a16:creationId xmlns:a16="http://schemas.microsoft.com/office/drawing/2014/main" id="{9B8EA691-201B-500C-02B3-E375D194046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62806" y="738485"/>
              <a:ext cx="1666387" cy="1666387"/>
            </a:xfrm>
            <a:prstGeom prst="rect">
              <a:avLst/>
            </a:prstGeom>
          </p:spPr>
        </p:pic>
      </p:grpSp>
      <p:pic>
        <p:nvPicPr>
          <p:cNvPr id="7" name="Image 6">
            <a:extLst>
              <a:ext uri="{FF2B5EF4-FFF2-40B4-BE49-F238E27FC236}">
                <a16:creationId xmlns:a16="http://schemas.microsoft.com/office/drawing/2014/main" id="{EAD42670-3883-7BF4-FC95-6E30EE22E217}"/>
              </a:ext>
              <a:ext uri="{C183D7F6-B498-43B3-948B-1728B52AA6E4}">
                <adec:decorative xmlns:adec="http://schemas.microsoft.com/office/drawing/2017/decorative" val="1"/>
              </a:ext>
            </a:extLst>
          </p:cNvPr>
          <p:cNvPicPr>
            <a:picLocks noChangeAspect="1"/>
          </p:cNvPicPr>
          <p:nvPr>
            <p:custDataLst>
              <p:tags r:id="rId7"/>
            </p:custDataLst>
          </p:nvPr>
        </p:nvPicPr>
        <p:blipFill>
          <a:blip r:embed="rId16"/>
          <a:stretch>
            <a:fillRect/>
          </a:stretch>
        </p:blipFill>
        <p:spPr>
          <a:xfrm>
            <a:off x="4465219" y="1736560"/>
            <a:ext cx="3612208" cy="4756315"/>
          </a:xfrm>
          <a:prstGeom prst="rect">
            <a:avLst/>
          </a:prstGeom>
          <a:effectLst>
            <a:outerShdw blurRad="50800" dist="38100" dir="2700000" algn="tl" rotWithShape="0">
              <a:prstClr val="black">
                <a:alpha val="40000"/>
              </a:prstClr>
            </a:outerShdw>
          </a:effectLst>
        </p:spPr>
      </p:pic>
      <p:sp>
        <p:nvSpPr>
          <p:cNvPr id="3" name="ZoneTexte 2">
            <a:extLst>
              <a:ext uri="{FF2B5EF4-FFF2-40B4-BE49-F238E27FC236}">
                <a16:creationId xmlns:a16="http://schemas.microsoft.com/office/drawing/2014/main" id="{DD8BCFD5-BFED-42DC-93C4-8E919D532173}"/>
              </a:ext>
              <a:ext uri="{C183D7F6-B498-43B3-948B-1728B52AA6E4}">
                <adec:decorative xmlns:adec="http://schemas.microsoft.com/office/drawing/2017/decorative" val="0"/>
              </a:ext>
            </a:extLst>
          </p:cNvPr>
          <p:cNvSpPr txBox="1"/>
          <p:nvPr>
            <p:custDataLst>
              <p:tags r:id="rId8"/>
            </p:custDataLst>
          </p:nvPr>
        </p:nvSpPr>
        <p:spPr>
          <a:xfrm>
            <a:off x="9151324" y="5297160"/>
            <a:ext cx="1863089" cy="646331"/>
          </a:xfrm>
          <a:prstGeom prst="rect">
            <a:avLst/>
          </a:prstGeom>
          <a:noFill/>
        </p:spPr>
        <p:txBody>
          <a:bodyPr wrap="square" rtlCol="0">
            <a:spAutoFit/>
          </a:bodyPr>
          <a:lstStyle/>
          <a:p>
            <a:r>
              <a:rPr lang="fr-FR" dirty="0"/>
              <a:t>Échanges avec une experte</a:t>
            </a:r>
            <a:endParaRPr lang="fr-BE" dirty="0"/>
          </a:p>
        </p:txBody>
      </p:sp>
      <p:pic>
        <p:nvPicPr>
          <p:cNvPr id="6" name="Picture 2">
            <a:extLst>
              <a:ext uri="{FF2B5EF4-FFF2-40B4-BE49-F238E27FC236}">
                <a16:creationId xmlns:a16="http://schemas.microsoft.com/office/drawing/2014/main" id="{A5EBA0F7-57AA-E70E-1F08-A76AB64E2A1E}"/>
              </a:ext>
              <a:ext uri="{C183D7F6-B498-43B3-948B-1728B52AA6E4}">
                <adec:decorative xmlns:adec="http://schemas.microsoft.com/office/drawing/2017/decorative" val="1"/>
              </a:ext>
            </a:extLst>
          </p:cNvPr>
          <p:cNvPicPr>
            <a:picLocks noChangeAspect="1" noChangeArrowheads="1"/>
          </p:cNvPicPr>
          <p:nvPr>
            <p:custDataLst>
              <p:tags r:id="rId9"/>
            </p:custDataLst>
          </p:nvPr>
        </p:nvPicPr>
        <p:blipFill>
          <a:blip r:embed="rId17">
            <a:extLst>
              <a:ext uri="{28A0092B-C50C-407E-A947-70E740481C1C}">
                <a14:useLocalDpi xmlns:a14="http://schemas.microsoft.com/office/drawing/2010/main" val="0"/>
              </a:ext>
            </a:extLst>
          </a:blip>
          <a:srcRect/>
          <a:stretch>
            <a:fillRect/>
          </a:stretch>
        </p:blipFill>
        <p:spPr bwMode="auto">
          <a:xfrm>
            <a:off x="672162" y="4265357"/>
            <a:ext cx="3237806" cy="2444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3383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A9990-5847-42AE-062A-538B2CA53BB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14D9382-BADA-BF7E-722F-3AFDB9CEB4D2}"/>
              </a:ext>
            </a:extLst>
          </p:cNvPr>
          <p:cNvSpPr>
            <a:spLocks noGrp="1"/>
          </p:cNvSpPr>
          <p:nvPr>
            <p:ph type="title"/>
            <p:custDataLst>
              <p:tags r:id="rId1"/>
            </p:custDataLst>
          </p:nvPr>
        </p:nvSpPr>
        <p:spPr/>
        <p:txBody>
          <a:bodyPr>
            <a:normAutofit/>
          </a:bodyPr>
          <a:lstStyle/>
          <a:p>
            <a:r>
              <a:rPr lang="fr-FR" dirty="0"/>
              <a:t>Se former à la conception universelle de l’apprentissage </a:t>
            </a:r>
            <a:endParaRPr lang="fr-BE" dirty="0"/>
          </a:p>
        </p:txBody>
      </p:sp>
      <p:sp>
        <p:nvSpPr>
          <p:cNvPr id="10" name="Espace réservé du contenu 9">
            <a:extLst>
              <a:ext uri="{FF2B5EF4-FFF2-40B4-BE49-F238E27FC236}">
                <a16:creationId xmlns:a16="http://schemas.microsoft.com/office/drawing/2014/main" id="{4B0083E4-8DBD-60EF-1727-4BDDE521D4A0}"/>
              </a:ext>
              <a:ext uri="{C183D7F6-B498-43B3-948B-1728B52AA6E4}">
                <adec:decorative xmlns:adec="http://schemas.microsoft.com/office/drawing/2017/decorative" val="1"/>
              </a:ext>
            </a:extLst>
          </p:cNvPr>
          <p:cNvSpPr>
            <a:spLocks noGrp="1"/>
          </p:cNvSpPr>
          <p:nvPr>
            <p:ph idx="1"/>
            <p:custDataLst>
              <p:tags r:id="rId2"/>
            </p:custDataLst>
          </p:nvPr>
        </p:nvSpPr>
        <p:spPr/>
        <p:txBody>
          <a:bodyPr/>
          <a:lstStyle/>
          <a:p>
            <a:endParaRPr lang="fr-BE"/>
          </a:p>
        </p:txBody>
      </p:sp>
      <p:sp>
        <p:nvSpPr>
          <p:cNvPr id="3" name="Espace réservé du pied de page 2">
            <a:extLst>
              <a:ext uri="{FF2B5EF4-FFF2-40B4-BE49-F238E27FC236}">
                <a16:creationId xmlns:a16="http://schemas.microsoft.com/office/drawing/2014/main" id="{BE01C225-A72A-6EC0-DAED-5836BB751961}"/>
              </a:ext>
              <a:ext uri="{C183D7F6-B498-43B3-948B-1728B52AA6E4}">
                <adec:decorative xmlns:adec="http://schemas.microsoft.com/office/drawing/2017/decorative" val="1"/>
              </a:ext>
            </a:extLst>
          </p:cNvPr>
          <p:cNvSpPr>
            <a:spLocks noGrp="1"/>
          </p:cNvSpPr>
          <p:nvPr>
            <p:ph type="ftr" sz="quarter" idx="11"/>
            <p:custDataLst>
              <p:tags r:id="rId3"/>
            </p:custDataLst>
          </p:nvPr>
        </p:nvSpPr>
        <p:spPr/>
        <p:txBody>
          <a:bodyPr/>
          <a:lstStyle/>
          <a:p>
            <a:r>
              <a:rPr lang="fr-BE"/>
              <a:t>Open learning days - déconstruire les mythes</a:t>
            </a:r>
          </a:p>
        </p:txBody>
      </p:sp>
      <p:sp>
        <p:nvSpPr>
          <p:cNvPr id="9" name="Espace réservé du numéro de diapositive 8">
            <a:extLst>
              <a:ext uri="{FF2B5EF4-FFF2-40B4-BE49-F238E27FC236}">
                <a16:creationId xmlns:a16="http://schemas.microsoft.com/office/drawing/2014/main" id="{0832E584-3958-8496-E635-3C5F280093A4}"/>
              </a:ext>
              <a:ext uri="{C183D7F6-B498-43B3-948B-1728B52AA6E4}">
                <adec:decorative xmlns:adec="http://schemas.microsoft.com/office/drawing/2017/decorative" val="1"/>
              </a:ext>
            </a:extLst>
          </p:cNvPr>
          <p:cNvSpPr>
            <a:spLocks noGrp="1"/>
          </p:cNvSpPr>
          <p:nvPr>
            <p:ph type="sldNum" sz="quarter" idx="12"/>
            <p:custDataLst>
              <p:tags r:id="rId4"/>
            </p:custDataLst>
          </p:nvPr>
        </p:nvSpPr>
        <p:spPr/>
        <p:txBody>
          <a:bodyPr/>
          <a:lstStyle/>
          <a:p>
            <a:fld id="{CAD1B4B1-535F-418A-A33C-1017205F9568}" type="slidenum">
              <a:rPr lang="fr-BE" smtClean="0"/>
              <a:t>6</a:t>
            </a:fld>
            <a:endParaRPr lang="fr-BE"/>
          </a:p>
        </p:txBody>
      </p:sp>
      <p:pic>
        <p:nvPicPr>
          <p:cNvPr id="4" name="Image 3">
            <a:extLst>
              <a:ext uri="{FF2B5EF4-FFF2-40B4-BE49-F238E27FC236}">
                <a16:creationId xmlns:a16="http://schemas.microsoft.com/office/drawing/2014/main" id="{9DAA2D8E-42A6-4EA1-A150-99CC5F7B8AB7}"/>
              </a:ext>
              <a:ext uri="{C183D7F6-B498-43B3-948B-1728B52AA6E4}">
                <adec:decorative xmlns:adec="http://schemas.microsoft.com/office/drawing/2017/decorative" val="1"/>
              </a:ext>
            </a:extLst>
          </p:cNvPr>
          <p:cNvPicPr>
            <a:picLocks noChangeAspect="1"/>
          </p:cNvPicPr>
          <p:nvPr>
            <p:custDataLst>
              <p:tags r:id="rId5"/>
            </p:custDataLst>
          </p:nvPr>
        </p:nvPicPr>
        <p:blipFill>
          <a:blip r:embed="rId13"/>
          <a:stretch>
            <a:fillRect/>
          </a:stretch>
        </p:blipFill>
        <p:spPr>
          <a:xfrm>
            <a:off x="924069" y="2194560"/>
            <a:ext cx="3064553" cy="1950170"/>
          </a:xfrm>
          <a:prstGeom prst="rect">
            <a:avLst/>
          </a:prstGeom>
        </p:spPr>
      </p:pic>
      <p:grpSp>
        <p:nvGrpSpPr>
          <p:cNvPr id="8" name="Groupe 7">
            <a:extLst>
              <a:ext uri="{FF2B5EF4-FFF2-40B4-BE49-F238E27FC236}">
                <a16:creationId xmlns:a16="http://schemas.microsoft.com/office/drawing/2014/main" id="{F177CA5D-8979-0978-4A95-0443A94CE80B}"/>
              </a:ext>
              <a:ext uri="{C183D7F6-B498-43B3-948B-1728B52AA6E4}">
                <adec:decorative xmlns:adec="http://schemas.microsoft.com/office/drawing/2017/decorative" val="1"/>
              </a:ext>
            </a:extLst>
          </p:cNvPr>
          <p:cNvGrpSpPr/>
          <p:nvPr>
            <p:custDataLst>
              <p:tags r:id="rId6"/>
            </p:custDataLst>
          </p:nvPr>
        </p:nvGrpSpPr>
        <p:grpSpPr>
          <a:xfrm>
            <a:off x="6910488" y="1023911"/>
            <a:ext cx="1775669" cy="2707691"/>
            <a:chOff x="5262806" y="738485"/>
            <a:chExt cx="1666387" cy="2570104"/>
          </a:xfrm>
        </p:grpSpPr>
        <p:pic>
          <p:nvPicPr>
            <p:cNvPr id="1026" name="Picture 2" descr="Marie-Pierre Ansiaux - Coordinatrice du Service de Développement ...">
              <a:extLst>
                <a:ext uri="{FF2B5EF4-FFF2-40B4-BE49-F238E27FC236}">
                  <a16:creationId xmlns:a16="http://schemas.microsoft.com/office/drawing/2014/main" id="{551EC921-30CA-DB75-9D7D-C88A429092E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24871" y="1766331"/>
              <a:ext cx="1542258" cy="1542258"/>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que 4" descr="Toque d'étudiant avec un remplissage uni">
              <a:extLst>
                <a:ext uri="{FF2B5EF4-FFF2-40B4-BE49-F238E27FC236}">
                  <a16:creationId xmlns:a16="http://schemas.microsoft.com/office/drawing/2014/main" id="{34A143AC-8317-DD7A-9633-C7D6393DEA3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262806" y="738485"/>
              <a:ext cx="1666387" cy="1666387"/>
            </a:xfrm>
            <a:prstGeom prst="rect">
              <a:avLst/>
            </a:prstGeom>
          </p:spPr>
        </p:pic>
      </p:grpSp>
      <p:pic>
        <p:nvPicPr>
          <p:cNvPr id="7" name="Image 6">
            <a:extLst>
              <a:ext uri="{FF2B5EF4-FFF2-40B4-BE49-F238E27FC236}">
                <a16:creationId xmlns:a16="http://schemas.microsoft.com/office/drawing/2014/main" id="{D80F0ADE-E8D9-585B-4FC2-FF770A5C44EE}"/>
              </a:ext>
              <a:ext uri="{C183D7F6-B498-43B3-948B-1728B52AA6E4}">
                <adec:decorative xmlns:adec="http://schemas.microsoft.com/office/drawing/2017/decorative" val="1"/>
              </a:ext>
            </a:extLst>
          </p:cNvPr>
          <p:cNvPicPr>
            <a:picLocks noChangeAspect="1"/>
          </p:cNvPicPr>
          <p:nvPr>
            <p:custDataLst>
              <p:tags r:id="rId7"/>
            </p:custDataLst>
          </p:nvPr>
        </p:nvPicPr>
        <p:blipFill>
          <a:blip r:embed="rId17"/>
          <a:stretch>
            <a:fillRect/>
          </a:stretch>
        </p:blipFill>
        <p:spPr>
          <a:xfrm>
            <a:off x="4304039" y="2194560"/>
            <a:ext cx="2282962" cy="3006052"/>
          </a:xfrm>
          <a:prstGeom prst="rect">
            <a:avLst/>
          </a:prstGeom>
          <a:effectLst>
            <a:outerShdw blurRad="50800" dist="38100" dir="2700000" algn="tl" rotWithShape="0">
              <a:prstClr val="black">
                <a:alpha val="40000"/>
              </a:prstClr>
            </a:outerShdw>
          </a:effectLst>
        </p:spPr>
      </p:pic>
      <p:pic>
        <p:nvPicPr>
          <p:cNvPr id="6" name="Picture 2">
            <a:extLst>
              <a:ext uri="{FF2B5EF4-FFF2-40B4-BE49-F238E27FC236}">
                <a16:creationId xmlns:a16="http://schemas.microsoft.com/office/drawing/2014/main" id="{C1536EB0-52E9-A605-AC0F-37DF81482C39}"/>
              </a:ext>
              <a:ext uri="{C183D7F6-B498-43B3-948B-1728B52AA6E4}">
                <adec:decorative xmlns:adec="http://schemas.microsoft.com/office/drawing/2017/decorative" val="1"/>
              </a:ext>
            </a:extLst>
          </p:cNvPr>
          <p:cNvPicPr>
            <a:picLocks noChangeAspect="1" noChangeArrowheads="1"/>
          </p:cNvPicPr>
          <p:nvPr>
            <p:custDataLst>
              <p:tags r:id="rId8"/>
            </p:custDataLst>
          </p:nvPr>
        </p:nvPicPr>
        <p:blipFill>
          <a:blip r:embed="rId18">
            <a:extLst>
              <a:ext uri="{28A0092B-C50C-407E-A947-70E740481C1C}">
                <a14:useLocalDpi xmlns:a14="http://schemas.microsoft.com/office/drawing/2010/main" val="0"/>
              </a:ext>
            </a:extLst>
          </a:blip>
          <a:srcRect/>
          <a:stretch>
            <a:fillRect/>
          </a:stretch>
        </p:blipFill>
        <p:spPr bwMode="auto">
          <a:xfrm>
            <a:off x="672162" y="4265357"/>
            <a:ext cx="3237806" cy="244405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odcast">
            <a:extLst>
              <a:ext uri="{FF2B5EF4-FFF2-40B4-BE49-F238E27FC236}">
                <a16:creationId xmlns:a16="http://schemas.microsoft.com/office/drawing/2014/main" id="{5C2E4981-4D6F-EAEE-920D-140627890BA7}"/>
              </a:ext>
            </a:extLst>
          </p:cNvPr>
          <p:cNvPicPr>
            <a:picLocks noChangeAspect="1" noChangeArrowheads="1"/>
          </p:cNvPicPr>
          <p:nvPr>
            <p:custDataLst>
              <p:tags r:id="rId9"/>
            </p:custDataLst>
          </p:nvPr>
        </p:nvPicPr>
        <p:blipFill rotWithShape="1">
          <a:blip r:embed="rId19">
            <a:extLst>
              <a:ext uri="{28A0092B-C50C-407E-A947-70E740481C1C}">
                <a14:useLocalDpi xmlns:a14="http://schemas.microsoft.com/office/drawing/2010/main" val="0"/>
              </a:ext>
            </a:extLst>
          </a:blip>
          <a:srcRect l="14657" r="14657" b="21246"/>
          <a:stretch/>
        </p:blipFill>
        <p:spPr bwMode="auto">
          <a:xfrm>
            <a:off x="9508867" y="1690688"/>
            <a:ext cx="1775669" cy="197834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ormation en présentiel">
            <a:extLst>
              <a:ext uri="{FF2B5EF4-FFF2-40B4-BE49-F238E27FC236}">
                <a16:creationId xmlns:a16="http://schemas.microsoft.com/office/drawing/2014/main" id="{0F34864F-360A-3981-CCB3-486B00FE1F89}"/>
              </a:ext>
            </a:extLst>
          </p:cNvPr>
          <p:cNvPicPr>
            <a:picLocks noChangeAspect="1" noChangeArrowheads="1"/>
          </p:cNvPicPr>
          <p:nvPr>
            <p:custDataLst>
              <p:tags r:id="rId10"/>
            </p:custDataLst>
          </p:nvPr>
        </p:nvPicPr>
        <p:blipFill>
          <a:blip r:embed="rId20">
            <a:extLst>
              <a:ext uri="{28A0092B-C50C-407E-A947-70E740481C1C}">
                <a14:useLocalDpi xmlns:a14="http://schemas.microsoft.com/office/drawing/2010/main" val="0"/>
              </a:ext>
            </a:extLst>
          </a:blip>
          <a:srcRect/>
          <a:stretch>
            <a:fillRect/>
          </a:stretch>
        </p:blipFill>
        <p:spPr bwMode="auto">
          <a:xfrm>
            <a:off x="6976623" y="3945011"/>
            <a:ext cx="4161822" cy="2240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895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74F3E2-DDF9-9DB5-C432-860018B6F303}"/>
              </a:ext>
            </a:extLst>
          </p:cNvPr>
          <p:cNvSpPr>
            <a:spLocks noGrp="1"/>
          </p:cNvSpPr>
          <p:nvPr>
            <p:ph type="title"/>
            <p:custDataLst>
              <p:tags r:id="rId1"/>
            </p:custDataLst>
          </p:nvPr>
        </p:nvSpPr>
        <p:spPr/>
        <p:txBody>
          <a:bodyPr>
            <a:normAutofit/>
          </a:bodyPr>
          <a:lstStyle/>
          <a:p>
            <a:r>
              <a:rPr lang="fr-FR" dirty="0"/>
              <a:t>Premier mythe à partir duquel découlent tous les autres (1)</a:t>
            </a:r>
            <a:endParaRPr lang="fr-BE" dirty="0"/>
          </a:p>
        </p:txBody>
      </p:sp>
      <p:sp>
        <p:nvSpPr>
          <p:cNvPr id="10" name="Espace réservé du pied de page 9">
            <a:extLst>
              <a:ext uri="{FF2B5EF4-FFF2-40B4-BE49-F238E27FC236}">
                <a16:creationId xmlns:a16="http://schemas.microsoft.com/office/drawing/2014/main" id="{13C6D545-7F11-5709-6DB2-28B37681897D}"/>
              </a:ext>
              <a:ext uri="{C183D7F6-B498-43B3-948B-1728B52AA6E4}">
                <adec:decorative xmlns:adec="http://schemas.microsoft.com/office/drawing/2017/decorative" val="1"/>
              </a:ext>
            </a:extLst>
          </p:cNvPr>
          <p:cNvSpPr>
            <a:spLocks noGrp="1"/>
          </p:cNvSpPr>
          <p:nvPr>
            <p:ph type="ftr" sz="quarter" idx="11"/>
            <p:custDataLst>
              <p:tags r:id="rId2"/>
            </p:custDataLst>
          </p:nvPr>
        </p:nvSpPr>
        <p:spPr/>
        <p:txBody>
          <a:bodyPr/>
          <a:lstStyle/>
          <a:p>
            <a:r>
              <a:rPr lang="fr-BE"/>
              <a:t>Open learning days - déconstruire les mythes</a:t>
            </a:r>
          </a:p>
        </p:txBody>
      </p:sp>
      <p:sp>
        <p:nvSpPr>
          <p:cNvPr id="11" name="Espace réservé du numéro de diapositive 10">
            <a:extLst>
              <a:ext uri="{FF2B5EF4-FFF2-40B4-BE49-F238E27FC236}">
                <a16:creationId xmlns:a16="http://schemas.microsoft.com/office/drawing/2014/main" id="{36274BBF-5AFD-7430-5B5E-23149180A612}"/>
              </a:ext>
              <a:ext uri="{C183D7F6-B498-43B3-948B-1728B52AA6E4}">
                <adec:decorative xmlns:adec="http://schemas.microsoft.com/office/drawing/2017/decorative" val="1"/>
              </a:ext>
            </a:extLst>
          </p:cNvPr>
          <p:cNvSpPr>
            <a:spLocks noGrp="1"/>
          </p:cNvSpPr>
          <p:nvPr>
            <p:ph type="sldNum" sz="quarter" idx="12"/>
            <p:custDataLst>
              <p:tags r:id="rId3"/>
            </p:custDataLst>
          </p:nvPr>
        </p:nvSpPr>
        <p:spPr/>
        <p:txBody>
          <a:bodyPr/>
          <a:lstStyle/>
          <a:p>
            <a:fld id="{CAD1B4B1-535F-418A-A33C-1017205F9568}" type="slidenum">
              <a:rPr lang="fr-BE" smtClean="0"/>
              <a:t>7</a:t>
            </a:fld>
            <a:endParaRPr lang="fr-BE"/>
          </a:p>
        </p:txBody>
      </p:sp>
      <p:sp>
        <p:nvSpPr>
          <p:cNvPr id="16" name="AutoShape 2">
            <a:extLst>
              <a:ext uri="{FF2B5EF4-FFF2-40B4-BE49-F238E27FC236}">
                <a16:creationId xmlns:a16="http://schemas.microsoft.com/office/drawing/2014/main" id="{667F0DE2-B92E-C8F2-97EE-9DE895ED22E3}"/>
              </a:ext>
              <a:ext uri="{C183D7F6-B498-43B3-948B-1728B52AA6E4}">
                <adec:decorative xmlns:adec="http://schemas.microsoft.com/office/drawing/2017/decorative" val="1"/>
              </a:ext>
            </a:extLst>
          </p:cNvPr>
          <p:cNvSpPr>
            <a:spLocks noChangeAspect="1" noChangeArrowheads="1"/>
          </p:cNvSpPr>
          <p:nvPr>
            <p:custDataLst>
              <p:tags r:id="rId4"/>
            </p:custDataLst>
          </p:nvPr>
        </p:nvSpPr>
        <p:spPr bwMode="auto">
          <a:xfrm>
            <a:off x="184150" y="-37798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17" name="AutoShape 3">
            <a:extLst>
              <a:ext uri="{FF2B5EF4-FFF2-40B4-BE49-F238E27FC236}">
                <a16:creationId xmlns:a16="http://schemas.microsoft.com/office/drawing/2014/main" id="{05C0E405-8519-F12D-DCBA-FD68A2BD64B9}"/>
              </a:ext>
              <a:ext uri="{C183D7F6-B498-43B3-948B-1728B52AA6E4}">
                <adec:decorative xmlns:adec="http://schemas.microsoft.com/office/drawing/2017/decorative" val="1"/>
              </a:ext>
            </a:extLst>
          </p:cNvPr>
          <p:cNvSpPr>
            <a:spLocks noChangeAspect="1" noChangeArrowheads="1"/>
          </p:cNvSpPr>
          <p:nvPr>
            <p:custDataLst>
              <p:tags r:id="rId5"/>
            </p:custDataLst>
          </p:nvPr>
        </p:nvSpPr>
        <p:spPr bwMode="auto">
          <a:xfrm>
            <a:off x="644525" y="-37798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18" name="Ruban : incliné vers le haut 17">
            <a:extLst>
              <a:ext uri="{FF2B5EF4-FFF2-40B4-BE49-F238E27FC236}">
                <a16:creationId xmlns:a16="http://schemas.microsoft.com/office/drawing/2014/main" id="{E3AAA2F0-D18F-1617-C234-C200FEC2275F}"/>
              </a:ext>
              <a:ext uri="{C183D7F6-B498-43B3-948B-1728B52AA6E4}">
                <adec:decorative xmlns:adec="http://schemas.microsoft.com/office/drawing/2017/decorative" val="1"/>
              </a:ext>
            </a:extLst>
          </p:cNvPr>
          <p:cNvSpPr/>
          <p:nvPr>
            <p:custDataLst>
              <p:tags r:id="rId6"/>
            </p:custDataLst>
          </p:nvPr>
        </p:nvSpPr>
        <p:spPr>
          <a:xfrm>
            <a:off x="2869878" y="2093797"/>
            <a:ext cx="6096702" cy="1026312"/>
          </a:xfrm>
          <a:prstGeom prst="ribbon2">
            <a:avLst>
              <a:gd name="adj1" fmla="val 7358"/>
              <a:gd name="adj2" fmla="val 70663"/>
            </a:avLst>
          </a:prstGeom>
          <a:solidFill>
            <a:srgbClr val="10486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ZoneTexte 5">
            <a:extLst>
              <a:ext uri="{FF2B5EF4-FFF2-40B4-BE49-F238E27FC236}">
                <a16:creationId xmlns:a16="http://schemas.microsoft.com/office/drawing/2014/main" id="{AF29FC93-7C36-49D0-E69D-5B860C966514}"/>
              </a:ext>
            </a:extLst>
          </p:cNvPr>
          <p:cNvSpPr txBox="1"/>
          <p:nvPr>
            <p:custDataLst>
              <p:tags r:id="rId7"/>
            </p:custDataLst>
          </p:nvPr>
        </p:nvSpPr>
        <p:spPr>
          <a:xfrm>
            <a:off x="5136774" y="1609790"/>
            <a:ext cx="1918452" cy="369332"/>
          </a:xfrm>
          <a:prstGeom prst="rect">
            <a:avLst/>
          </a:prstGeom>
          <a:noFill/>
        </p:spPr>
        <p:txBody>
          <a:bodyPr wrap="square">
            <a:spAutoFit/>
          </a:bodyPr>
          <a:lstStyle/>
          <a:p>
            <a:r>
              <a:rPr lang="fr-FR" sz="1800" dirty="0"/>
              <a:t>Idée reçue n°1 : </a:t>
            </a:r>
            <a:endParaRPr lang="fr-BE" dirty="0"/>
          </a:p>
        </p:txBody>
      </p:sp>
      <p:sp>
        <p:nvSpPr>
          <p:cNvPr id="3" name="ZoneTexte 2">
            <a:extLst>
              <a:ext uri="{FF2B5EF4-FFF2-40B4-BE49-F238E27FC236}">
                <a16:creationId xmlns:a16="http://schemas.microsoft.com/office/drawing/2014/main" id="{D4595620-CF6E-57A9-A627-2FD0E113714D}"/>
              </a:ext>
            </a:extLst>
          </p:cNvPr>
          <p:cNvSpPr txBox="1"/>
          <p:nvPr>
            <p:custDataLst>
              <p:tags r:id="rId8"/>
            </p:custDataLst>
          </p:nvPr>
        </p:nvSpPr>
        <p:spPr>
          <a:xfrm>
            <a:off x="4026193" y="2291159"/>
            <a:ext cx="3784072" cy="523220"/>
          </a:xfrm>
          <a:prstGeom prst="rect">
            <a:avLst/>
          </a:prstGeom>
          <a:noFill/>
        </p:spPr>
        <p:txBody>
          <a:bodyPr wrap="square" rtlCol="0">
            <a:spAutoFit/>
          </a:bodyPr>
          <a:lstStyle/>
          <a:p>
            <a:pPr algn="ctr"/>
            <a:r>
              <a:rPr lang="fr-FR" sz="2800" dirty="0">
                <a:solidFill>
                  <a:schemeClr val="bg1"/>
                </a:solidFill>
              </a:rPr>
              <a:t>L’apprenant « typique » </a:t>
            </a:r>
            <a:endParaRPr lang="fr-BE" sz="2800" dirty="0">
              <a:solidFill>
                <a:schemeClr val="bg1"/>
              </a:solidFill>
            </a:endParaRPr>
          </a:p>
        </p:txBody>
      </p:sp>
      <p:pic>
        <p:nvPicPr>
          <p:cNvPr id="21" name="Image 20" descr="Image d'un &quot;étudiant universitaire typique&quot;">
            <a:extLst>
              <a:ext uri="{FF2B5EF4-FFF2-40B4-BE49-F238E27FC236}">
                <a16:creationId xmlns:a16="http://schemas.microsoft.com/office/drawing/2014/main" id="{85918DAD-A5BA-7C13-782F-786F168EDA91}"/>
              </a:ext>
            </a:extLst>
          </p:cNvPr>
          <p:cNvPicPr>
            <a:picLocks noChangeAspect="1"/>
          </p:cNvPicPr>
          <p:nvPr>
            <p:custDataLst>
              <p:tags r:id="rId9"/>
            </p:custDataLst>
          </p:nvPr>
        </p:nvPicPr>
        <p:blipFill>
          <a:blip r:embed="rId13"/>
          <a:stretch>
            <a:fillRect/>
          </a:stretch>
        </p:blipFill>
        <p:spPr>
          <a:xfrm>
            <a:off x="4026193" y="2955878"/>
            <a:ext cx="3902122" cy="3902122"/>
          </a:xfrm>
          <a:prstGeom prst="rect">
            <a:avLst/>
          </a:prstGeom>
        </p:spPr>
      </p:pic>
      <p:sp>
        <p:nvSpPr>
          <p:cNvPr id="7" name="ZoneTexte 6">
            <a:extLst>
              <a:ext uri="{FF2B5EF4-FFF2-40B4-BE49-F238E27FC236}">
                <a16:creationId xmlns:a16="http://schemas.microsoft.com/office/drawing/2014/main" id="{EA55F9F9-24FB-13AD-008E-172996DB57FE}"/>
              </a:ext>
            </a:extLst>
          </p:cNvPr>
          <p:cNvSpPr txBox="1"/>
          <p:nvPr>
            <p:custDataLst>
              <p:tags r:id="rId10"/>
            </p:custDataLst>
          </p:nvPr>
        </p:nvSpPr>
        <p:spPr>
          <a:xfrm>
            <a:off x="8099268" y="5657671"/>
            <a:ext cx="3659595" cy="1200329"/>
          </a:xfrm>
          <a:prstGeom prst="rect">
            <a:avLst/>
          </a:prstGeom>
          <a:noFill/>
        </p:spPr>
        <p:txBody>
          <a:bodyPr wrap="square" rtlCol="0">
            <a:spAutoFit/>
          </a:bodyPr>
          <a:lstStyle/>
          <a:p>
            <a:r>
              <a:rPr lang="fr-FR" dirty="0"/>
              <a:t>Image produite par </a:t>
            </a:r>
            <a:r>
              <a:rPr lang="fr-FR" dirty="0" err="1"/>
              <a:t>Copilot</a:t>
            </a:r>
            <a:r>
              <a:rPr lang="fr-FR" dirty="0"/>
              <a:t> </a:t>
            </a:r>
          </a:p>
          <a:p>
            <a:r>
              <a:rPr lang="fr-FR" dirty="0"/>
              <a:t>(mars 2025). </a:t>
            </a:r>
          </a:p>
          <a:p>
            <a:r>
              <a:rPr lang="fr-FR" dirty="0"/>
              <a:t>Prompt : « </a:t>
            </a:r>
            <a:r>
              <a:rPr lang="fr-FR" i="1" dirty="0"/>
              <a:t>Produis une image d’un étudiant universitaire </a:t>
            </a:r>
            <a:r>
              <a:rPr lang="fr-FR" dirty="0"/>
              <a:t>»</a:t>
            </a:r>
            <a:endParaRPr lang="fr-BE" dirty="0"/>
          </a:p>
        </p:txBody>
      </p:sp>
    </p:spTree>
    <p:extLst>
      <p:ext uri="{BB962C8B-B14F-4D97-AF65-F5344CB8AC3E}">
        <p14:creationId xmlns:p14="http://schemas.microsoft.com/office/powerpoint/2010/main" val="52601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15FEA-0A79-ADDC-DF16-1B26F60F49B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40A0A6D-97C9-604D-DFA1-94A8C4DB6133}"/>
              </a:ext>
            </a:extLst>
          </p:cNvPr>
          <p:cNvSpPr>
            <a:spLocks noGrp="1"/>
          </p:cNvSpPr>
          <p:nvPr>
            <p:ph type="title"/>
            <p:custDataLst>
              <p:tags r:id="rId1"/>
            </p:custDataLst>
          </p:nvPr>
        </p:nvSpPr>
        <p:spPr/>
        <p:txBody>
          <a:bodyPr>
            <a:normAutofit/>
          </a:bodyPr>
          <a:lstStyle/>
          <a:p>
            <a:r>
              <a:rPr lang="fr-FR" dirty="0"/>
              <a:t>Premier mythe à partir duquel découlent tous les autres (2)</a:t>
            </a:r>
            <a:endParaRPr lang="fr-BE" dirty="0"/>
          </a:p>
        </p:txBody>
      </p:sp>
      <p:sp>
        <p:nvSpPr>
          <p:cNvPr id="24" name="Ruban : incliné vers le haut 23">
            <a:extLst>
              <a:ext uri="{FF2B5EF4-FFF2-40B4-BE49-F238E27FC236}">
                <a16:creationId xmlns:a16="http://schemas.microsoft.com/office/drawing/2014/main" id="{83DA181A-621A-E151-ABA3-0D4A4506FA2E}"/>
              </a:ext>
              <a:ext uri="{C183D7F6-B498-43B3-948B-1728B52AA6E4}">
                <adec:decorative xmlns:adec="http://schemas.microsoft.com/office/drawing/2017/decorative" val="1"/>
              </a:ext>
            </a:extLst>
          </p:cNvPr>
          <p:cNvSpPr/>
          <p:nvPr>
            <p:custDataLst>
              <p:tags r:id="rId2"/>
            </p:custDataLst>
          </p:nvPr>
        </p:nvSpPr>
        <p:spPr>
          <a:xfrm>
            <a:off x="2869877" y="2093797"/>
            <a:ext cx="6326651" cy="1555228"/>
          </a:xfrm>
          <a:prstGeom prst="ribbon2">
            <a:avLst>
              <a:gd name="adj1" fmla="val 7358"/>
              <a:gd name="adj2" fmla="val 51392"/>
            </a:avLst>
          </a:prstGeom>
          <a:solidFill>
            <a:srgbClr val="104862"/>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Espace réservé du pied de page 5">
            <a:extLst>
              <a:ext uri="{FF2B5EF4-FFF2-40B4-BE49-F238E27FC236}">
                <a16:creationId xmlns:a16="http://schemas.microsoft.com/office/drawing/2014/main" id="{E063589A-551F-492E-596E-2E8793CEBD02}"/>
              </a:ext>
              <a:ext uri="{C183D7F6-B498-43B3-948B-1728B52AA6E4}">
                <adec:decorative xmlns:adec="http://schemas.microsoft.com/office/drawing/2017/decorative" val="1"/>
              </a:ext>
            </a:extLst>
          </p:cNvPr>
          <p:cNvSpPr>
            <a:spLocks noGrp="1"/>
          </p:cNvSpPr>
          <p:nvPr>
            <p:ph type="ftr" sz="quarter" idx="11"/>
            <p:custDataLst>
              <p:tags r:id="rId3"/>
            </p:custDataLst>
          </p:nvPr>
        </p:nvSpPr>
        <p:spPr/>
        <p:txBody>
          <a:bodyPr/>
          <a:lstStyle/>
          <a:p>
            <a:r>
              <a:rPr lang="fr-BE" dirty="0"/>
              <a:t>Open </a:t>
            </a:r>
            <a:r>
              <a:rPr lang="fr-BE" dirty="0" err="1"/>
              <a:t>learning</a:t>
            </a:r>
            <a:r>
              <a:rPr lang="fr-BE" dirty="0"/>
              <a:t> </a:t>
            </a:r>
            <a:r>
              <a:rPr lang="fr-BE" dirty="0" err="1"/>
              <a:t>days</a:t>
            </a:r>
            <a:r>
              <a:rPr lang="fr-BE" dirty="0"/>
              <a:t> - déconstruire les mythes</a:t>
            </a:r>
          </a:p>
        </p:txBody>
      </p:sp>
      <p:sp>
        <p:nvSpPr>
          <p:cNvPr id="15" name="Espace réservé du numéro de diapositive 14">
            <a:extLst>
              <a:ext uri="{FF2B5EF4-FFF2-40B4-BE49-F238E27FC236}">
                <a16:creationId xmlns:a16="http://schemas.microsoft.com/office/drawing/2014/main" id="{6756B8A8-7DB8-4940-D359-E6A3C2CC7B56}"/>
              </a:ext>
              <a:ext uri="{C183D7F6-B498-43B3-948B-1728B52AA6E4}">
                <adec:decorative xmlns:adec="http://schemas.microsoft.com/office/drawing/2017/decorative" val="1"/>
              </a:ext>
            </a:extLst>
          </p:cNvPr>
          <p:cNvSpPr>
            <a:spLocks noGrp="1"/>
          </p:cNvSpPr>
          <p:nvPr>
            <p:ph type="sldNum" sz="quarter" idx="12"/>
            <p:custDataLst>
              <p:tags r:id="rId4"/>
            </p:custDataLst>
          </p:nvPr>
        </p:nvSpPr>
        <p:spPr/>
        <p:txBody>
          <a:bodyPr/>
          <a:lstStyle/>
          <a:p>
            <a:fld id="{CAD1B4B1-535F-418A-A33C-1017205F9568}" type="slidenum">
              <a:rPr lang="fr-BE" smtClean="0"/>
              <a:t>8</a:t>
            </a:fld>
            <a:endParaRPr lang="fr-BE"/>
          </a:p>
        </p:txBody>
      </p:sp>
      <p:sp>
        <p:nvSpPr>
          <p:cNvPr id="4" name="ZoneTexte 3">
            <a:extLst>
              <a:ext uri="{FF2B5EF4-FFF2-40B4-BE49-F238E27FC236}">
                <a16:creationId xmlns:a16="http://schemas.microsoft.com/office/drawing/2014/main" id="{47B07E68-30C8-BDCC-B3A4-B5512B0CC17C}"/>
              </a:ext>
            </a:extLst>
          </p:cNvPr>
          <p:cNvSpPr txBox="1"/>
          <p:nvPr>
            <p:custDataLst>
              <p:tags r:id="rId5"/>
            </p:custDataLst>
          </p:nvPr>
        </p:nvSpPr>
        <p:spPr>
          <a:xfrm>
            <a:off x="4560584" y="2141029"/>
            <a:ext cx="3175858" cy="1384995"/>
          </a:xfrm>
          <a:prstGeom prst="rect">
            <a:avLst/>
          </a:prstGeom>
          <a:noFill/>
        </p:spPr>
        <p:txBody>
          <a:bodyPr wrap="square" rtlCol="0">
            <a:spAutoFit/>
          </a:bodyPr>
          <a:lstStyle/>
          <a:p>
            <a:pPr algn="ctr"/>
            <a:r>
              <a:rPr lang="fr-FR" sz="2800" dirty="0">
                <a:solidFill>
                  <a:schemeClr val="bg1"/>
                </a:solidFill>
              </a:rPr>
              <a:t>La </a:t>
            </a:r>
            <a:r>
              <a:rPr lang="fr-FR" sz="2800" b="1" dirty="0">
                <a:solidFill>
                  <a:schemeClr val="bg1"/>
                </a:solidFill>
              </a:rPr>
              <a:t>Variabilité</a:t>
            </a:r>
            <a:r>
              <a:rPr lang="fr-FR" sz="2800" dirty="0">
                <a:solidFill>
                  <a:schemeClr val="bg1"/>
                </a:solidFill>
              </a:rPr>
              <a:t> est la règle, pas l’exception ! </a:t>
            </a:r>
            <a:endParaRPr lang="fr-BE" sz="2800" dirty="0">
              <a:solidFill>
                <a:schemeClr val="bg1"/>
              </a:solidFill>
            </a:endParaRPr>
          </a:p>
        </p:txBody>
      </p:sp>
      <p:sp>
        <p:nvSpPr>
          <p:cNvPr id="7" name="ZoneTexte 6">
            <a:extLst>
              <a:ext uri="{FF2B5EF4-FFF2-40B4-BE49-F238E27FC236}">
                <a16:creationId xmlns:a16="http://schemas.microsoft.com/office/drawing/2014/main" id="{67F4E880-5A53-E227-0AD7-D84E310E2FBA}"/>
              </a:ext>
            </a:extLst>
          </p:cNvPr>
          <p:cNvSpPr txBox="1"/>
          <p:nvPr>
            <p:custDataLst>
              <p:tags r:id="rId6"/>
            </p:custDataLst>
          </p:nvPr>
        </p:nvSpPr>
        <p:spPr>
          <a:xfrm>
            <a:off x="245976" y="2867904"/>
            <a:ext cx="2300630" cy="338554"/>
          </a:xfrm>
          <a:prstGeom prst="rect">
            <a:avLst/>
          </a:prstGeom>
          <a:noFill/>
        </p:spPr>
        <p:txBody>
          <a:bodyPr wrap="none" rtlCol="0">
            <a:spAutoFit/>
          </a:bodyPr>
          <a:lstStyle/>
          <a:p>
            <a:r>
              <a:rPr lang="fr-FR" sz="1600" dirty="0"/>
              <a:t>Connaissances de base</a:t>
            </a:r>
            <a:endParaRPr lang="fr-BE" sz="1600" dirty="0"/>
          </a:p>
        </p:txBody>
      </p:sp>
      <p:sp>
        <p:nvSpPr>
          <p:cNvPr id="8" name="ZoneTexte 7">
            <a:extLst>
              <a:ext uri="{FF2B5EF4-FFF2-40B4-BE49-F238E27FC236}">
                <a16:creationId xmlns:a16="http://schemas.microsoft.com/office/drawing/2014/main" id="{D54CF238-9B19-41D7-80B4-ABEFAC8C4E52}"/>
              </a:ext>
            </a:extLst>
          </p:cNvPr>
          <p:cNvSpPr txBox="1"/>
          <p:nvPr>
            <p:custDataLst>
              <p:tags r:id="rId7"/>
            </p:custDataLst>
          </p:nvPr>
        </p:nvSpPr>
        <p:spPr>
          <a:xfrm>
            <a:off x="9843070" y="1992440"/>
            <a:ext cx="2781187" cy="584775"/>
          </a:xfrm>
          <a:prstGeom prst="rect">
            <a:avLst/>
          </a:prstGeom>
          <a:noFill/>
        </p:spPr>
        <p:txBody>
          <a:bodyPr wrap="square" rtlCol="0">
            <a:spAutoFit/>
          </a:bodyPr>
          <a:lstStyle/>
          <a:p>
            <a:r>
              <a:rPr lang="fr-FR" sz="1600" dirty="0"/>
              <a:t>Compétence d’autorégulation</a:t>
            </a:r>
            <a:endParaRPr lang="fr-BE" sz="1600" dirty="0"/>
          </a:p>
        </p:txBody>
      </p:sp>
      <p:sp>
        <p:nvSpPr>
          <p:cNvPr id="9" name="ZoneTexte 8">
            <a:extLst>
              <a:ext uri="{FF2B5EF4-FFF2-40B4-BE49-F238E27FC236}">
                <a16:creationId xmlns:a16="http://schemas.microsoft.com/office/drawing/2014/main" id="{8E529BA2-F42F-19EE-95BF-05D45C0E38FD}"/>
              </a:ext>
            </a:extLst>
          </p:cNvPr>
          <p:cNvSpPr txBox="1"/>
          <p:nvPr>
            <p:custDataLst>
              <p:tags r:id="rId8"/>
            </p:custDataLst>
          </p:nvPr>
        </p:nvSpPr>
        <p:spPr>
          <a:xfrm>
            <a:off x="697107" y="2271978"/>
            <a:ext cx="2163606" cy="338554"/>
          </a:xfrm>
          <a:prstGeom prst="rect">
            <a:avLst/>
          </a:prstGeom>
          <a:noFill/>
        </p:spPr>
        <p:txBody>
          <a:bodyPr wrap="none" rtlCol="0">
            <a:spAutoFit/>
          </a:bodyPr>
          <a:lstStyle/>
          <a:p>
            <a:r>
              <a:rPr lang="fr-FR" sz="1600" dirty="0"/>
              <a:t>Intérêts et motivations</a:t>
            </a:r>
            <a:endParaRPr lang="fr-BE" sz="1600" dirty="0"/>
          </a:p>
        </p:txBody>
      </p:sp>
      <p:sp>
        <p:nvSpPr>
          <p:cNvPr id="10" name="ZoneTexte 9">
            <a:extLst>
              <a:ext uri="{FF2B5EF4-FFF2-40B4-BE49-F238E27FC236}">
                <a16:creationId xmlns:a16="http://schemas.microsoft.com/office/drawing/2014/main" id="{5E1EC657-19D6-92B7-39FE-C61F79F94F79}"/>
              </a:ext>
            </a:extLst>
          </p:cNvPr>
          <p:cNvSpPr txBox="1"/>
          <p:nvPr>
            <p:custDataLst>
              <p:tags r:id="rId9"/>
            </p:custDataLst>
          </p:nvPr>
        </p:nvSpPr>
        <p:spPr>
          <a:xfrm>
            <a:off x="9265850" y="2853492"/>
            <a:ext cx="3415266" cy="830997"/>
          </a:xfrm>
          <a:prstGeom prst="rect">
            <a:avLst/>
          </a:prstGeom>
          <a:noFill/>
        </p:spPr>
        <p:txBody>
          <a:bodyPr wrap="square" rtlCol="0">
            <a:spAutoFit/>
          </a:bodyPr>
          <a:lstStyle/>
          <a:p>
            <a:r>
              <a:rPr lang="fr-FR" sz="1600" dirty="0"/>
              <a:t>Contextes et situations incapacitantes (permanentes / temporaires / situationnelles)</a:t>
            </a:r>
            <a:endParaRPr lang="fr-BE" sz="1600" dirty="0"/>
          </a:p>
        </p:txBody>
      </p:sp>
      <p:sp>
        <p:nvSpPr>
          <p:cNvPr id="13" name="ZoneTexte 12">
            <a:extLst>
              <a:ext uri="{FF2B5EF4-FFF2-40B4-BE49-F238E27FC236}">
                <a16:creationId xmlns:a16="http://schemas.microsoft.com/office/drawing/2014/main" id="{432B4427-E3D4-17C7-D048-56245787FC7A}"/>
              </a:ext>
            </a:extLst>
          </p:cNvPr>
          <p:cNvSpPr txBox="1"/>
          <p:nvPr>
            <p:custDataLst>
              <p:tags r:id="rId10"/>
            </p:custDataLst>
          </p:nvPr>
        </p:nvSpPr>
        <p:spPr>
          <a:xfrm>
            <a:off x="245976" y="3456696"/>
            <a:ext cx="2163606" cy="584775"/>
          </a:xfrm>
          <a:prstGeom prst="rect">
            <a:avLst/>
          </a:prstGeom>
          <a:noFill/>
        </p:spPr>
        <p:txBody>
          <a:bodyPr wrap="square" rtlCol="0">
            <a:spAutoFit/>
          </a:bodyPr>
          <a:lstStyle/>
          <a:p>
            <a:r>
              <a:rPr lang="fr-FR" sz="1600" dirty="0"/>
              <a:t>Habilités des processus cognitifs</a:t>
            </a:r>
            <a:endParaRPr lang="fr-BE" sz="1600" dirty="0"/>
          </a:p>
        </p:txBody>
      </p:sp>
      <p:sp>
        <p:nvSpPr>
          <p:cNvPr id="14" name="ZoneTexte 13">
            <a:extLst>
              <a:ext uri="{FF2B5EF4-FFF2-40B4-BE49-F238E27FC236}">
                <a16:creationId xmlns:a16="http://schemas.microsoft.com/office/drawing/2014/main" id="{2785CF9F-0A52-441B-8B27-4097DCF3B471}"/>
              </a:ext>
            </a:extLst>
          </p:cNvPr>
          <p:cNvSpPr txBox="1"/>
          <p:nvPr>
            <p:custDataLst>
              <p:tags r:id="rId11"/>
            </p:custDataLst>
          </p:nvPr>
        </p:nvSpPr>
        <p:spPr>
          <a:xfrm>
            <a:off x="665856" y="4258613"/>
            <a:ext cx="2277404" cy="338554"/>
          </a:xfrm>
          <a:prstGeom prst="rect">
            <a:avLst/>
          </a:prstGeom>
          <a:noFill/>
        </p:spPr>
        <p:txBody>
          <a:bodyPr wrap="square" rtlCol="0">
            <a:spAutoFit/>
          </a:bodyPr>
          <a:lstStyle/>
          <a:p>
            <a:r>
              <a:rPr lang="fr-FR" sz="1600" dirty="0"/>
              <a:t>Handicap visible</a:t>
            </a:r>
            <a:endParaRPr lang="fr-BE" sz="1600" dirty="0"/>
          </a:p>
        </p:txBody>
      </p:sp>
      <p:sp>
        <p:nvSpPr>
          <p:cNvPr id="16" name="AutoShape 2">
            <a:extLst>
              <a:ext uri="{FF2B5EF4-FFF2-40B4-BE49-F238E27FC236}">
                <a16:creationId xmlns:a16="http://schemas.microsoft.com/office/drawing/2014/main" id="{6216AD84-E330-5DF6-747E-8D433C18462D}"/>
              </a:ext>
              <a:ext uri="{C183D7F6-B498-43B3-948B-1728B52AA6E4}">
                <adec:decorative xmlns:adec="http://schemas.microsoft.com/office/drawing/2017/decorative" val="1"/>
              </a:ext>
            </a:extLst>
          </p:cNvPr>
          <p:cNvSpPr>
            <a:spLocks noChangeAspect="1" noChangeArrowheads="1"/>
          </p:cNvSpPr>
          <p:nvPr>
            <p:custDataLst>
              <p:tags r:id="rId12"/>
            </p:custDataLst>
          </p:nvPr>
        </p:nvSpPr>
        <p:spPr bwMode="auto">
          <a:xfrm>
            <a:off x="184150" y="-37798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17" name="AutoShape 3">
            <a:extLst>
              <a:ext uri="{FF2B5EF4-FFF2-40B4-BE49-F238E27FC236}">
                <a16:creationId xmlns:a16="http://schemas.microsoft.com/office/drawing/2014/main" id="{C7DD53A1-EC32-97F4-1B2A-F7B803131CE9}"/>
              </a:ext>
              <a:ext uri="{C183D7F6-B498-43B3-948B-1728B52AA6E4}">
                <adec:decorative xmlns:adec="http://schemas.microsoft.com/office/drawing/2017/decorative" val="1"/>
              </a:ext>
            </a:extLst>
          </p:cNvPr>
          <p:cNvSpPr>
            <a:spLocks noChangeAspect="1" noChangeArrowheads="1"/>
          </p:cNvSpPr>
          <p:nvPr>
            <p:custDataLst>
              <p:tags r:id="rId13"/>
            </p:custDataLst>
          </p:nvPr>
        </p:nvSpPr>
        <p:spPr bwMode="auto">
          <a:xfrm>
            <a:off x="644525" y="-37798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5" name="Picture 6">
            <a:extLst>
              <a:ext uri="{FF2B5EF4-FFF2-40B4-BE49-F238E27FC236}">
                <a16:creationId xmlns:a16="http://schemas.microsoft.com/office/drawing/2014/main" id="{477FCA53-BF69-34B4-1B8C-89E5D094AEEF}"/>
              </a:ext>
              <a:ext uri="{C183D7F6-B498-43B3-948B-1728B52AA6E4}">
                <adec:decorative xmlns:adec="http://schemas.microsoft.com/office/drawing/2017/decorative" val="1"/>
              </a:ext>
            </a:extLst>
          </p:cNvPr>
          <p:cNvPicPr>
            <a:picLocks noChangeAspect="1" noChangeArrowheads="1"/>
          </p:cNvPicPr>
          <p:nvPr>
            <p:custDataLst>
              <p:tags r:id="rId14"/>
            </p:custDataLst>
          </p:nvPr>
        </p:nvPicPr>
        <p:blipFill rotWithShape="1">
          <a:blip r:embed="rId23">
            <a:extLst>
              <a:ext uri="{28A0092B-C50C-407E-A947-70E740481C1C}">
                <a14:useLocalDpi xmlns:a14="http://schemas.microsoft.com/office/drawing/2010/main" val="0"/>
              </a:ext>
            </a:extLst>
          </a:blip>
          <a:srcRect b="8368"/>
          <a:stretch/>
        </p:blipFill>
        <p:spPr bwMode="auto">
          <a:xfrm flipH="1">
            <a:off x="0" y="4821819"/>
            <a:ext cx="5453040" cy="21072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B8BDC962-7582-D71C-C604-D29459BC1A56}"/>
              </a:ext>
              <a:ext uri="{C183D7F6-B498-43B3-948B-1728B52AA6E4}">
                <adec:decorative xmlns:adec="http://schemas.microsoft.com/office/drawing/2017/decorative" val="1"/>
              </a:ext>
            </a:extLst>
          </p:cNvPr>
          <p:cNvPicPr>
            <a:picLocks noChangeAspect="1" noChangeArrowheads="1"/>
          </p:cNvPicPr>
          <p:nvPr>
            <p:custDataLst>
              <p:tags r:id="rId15"/>
            </p:custDataLst>
          </p:nvPr>
        </p:nvPicPr>
        <p:blipFill rotWithShape="1">
          <a:blip r:embed="rId23">
            <a:extLst>
              <a:ext uri="{28A0092B-C50C-407E-A947-70E740481C1C}">
                <a14:useLocalDpi xmlns:a14="http://schemas.microsoft.com/office/drawing/2010/main" val="0"/>
              </a:ext>
            </a:extLst>
          </a:blip>
          <a:srcRect t="2077" b="6290"/>
          <a:stretch/>
        </p:blipFill>
        <p:spPr bwMode="auto">
          <a:xfrm flipH="1">
            <a:off x="9242178" y="4821819"/>
            <a:ext cx="5453040" cy="2107246"/>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143B544F-E846-924E-87EF-F72E36F6D8A5}"/>
              </a:ext>
              <a:ext uri="{C183D7F6-B498-43B3-948B-1728B52AA6E4}">
                <adec:decorative xmlns:adec="http://schemas.microsoft.com/office/drawing/2017/decorative" val="1"/>
              </a:ext>
            </a:extLst>
          </p:cNvPr>
          <p:cNvPicPr>
            <a:picLocks noChangeAspect="1" noChangeArrowheads="1"/>
          </p:cNvPicPr>
          <p:nvPr>
            <p:custDataLst>
              <p:tags r:id="rId16"/>
            </p:custDataLst>
          </p:nvPr>
        </p:nvPicPr>
        <p:blipFill rotWithShape="1">
          <a:blip r:embed="rId24">
            <a:extLst>
              <a:ext uri="{BEBA8EAE-BF5A-486C-A8C5-ECC9F3942E4B}">
                <a14:imgProps xmlns:a14="http://schemas.microsoft.com/office/drawing/2010/main">
                  <a14:imgLayer r:embed="rId25">
                    <a14:imgEffect>
                      <a14:saturation sat="66000"/>
                    </a14:imgEffect>
                    <a14:imgEffect>
                      <a14:brightnessContrast contrast="20000"/>
                    </a14:imgEffect>
                  </a14:imgLayer>
                </a14:imgProps>
              </a:ext>
              <a:ext uri="{28A0092B-C50C-407E-A947-70E740481C1C}">
                <a14:useLocalDpi xmlns:a14="http://schemas.microsoft.com/office/drawing/2010/main" val="0"/>
              </a:ext>
            </a:extLst>
          </a:blip>
          <a:srcRect l="6309" t="2217"/>
          <a:stretch/>
        </p:blipFill>
        <p:spPr bwMode="auto">
          <a:xfrm>
            <a:off x="5453040" y="4821819"/>
            <a:ext cx="4038136" cy="2107246"/>
          </a:xfrm>
          <a:prstGeom prst="rect">
            <a:avLst/>
          </a:prstGeom>
          <a:noFill/>
          <a:extLst>
            <a:ext uri="{909E8E84-426E-40DD-AFC4-6F175D3DCCD1}">
              <a14:hiddenFill xmlns:a14="http://schemas.microsoft.com/office/drawing/2010/main">
                <a:solidFill>
                  <a:srgbClr val="FFFFFF"/>
                </a:solidFill>
              </a14:hiddenFill>
            </a:ext>
          </a:extLst>
        </p:spPr>
      </p:pic>
      <p:sp>
        <p:nvSpPr>
          <p:cNvPr id="19" name="ZoneTexte 18">
            <a:extLst>
              <a:ext uri="{FF2B5EF4-FFF2-40B4-BE49-F238E27FC236}">
                <a16:creationId xmlns:a16="http://schemas.microsoft.com/office/drawing/2014/main" id="{13750F5F-6D8D-68E1-0F5A-08567FC97C01}"/>
              </a:ext>
            </a:extLst>
          </p:cNvPr>
          <p:cNvSpPr txBox="1"/>
          <p:nvPr>
            <p:custDataLst>
              <p:tags r:id="rId17"/>
            </p:custDataLst>
          </p:nvPr>
        </p:nvSpPr>
        <p:spPr>
          <a:xfrm>
            <a:off x="5026978" y="4101404"/>
            <a:ext cx="2012448" cy="584775"/>
          </a:xfrm>
          <a:prstGeom prst="rect">
            <a:avLst/>
          </a:prstGeom>
          <a:noFill/>
        </p:spPr>
        <p:txBody>
          <a:bodyPr wrap="square" rtlCol="0">
            <a:spAutoFit/>
          </a:bodyPr>
          <a:lstStyle/>
          <a:p>
            <a:r>
              <a:rPr lang="fr-FR" sz="1600" dirty="0"/>
              <a:t>Aisance avec les technologies</a:t>
            </a:r>
            <a:endParaRPr lang="fr-BE" sz="1600" dirty="0"/>
          </a:p>
        </p:txBody>
      </p:sp>
      <p:sp>
        <p:nvSpPr>
          <p:cNvPr id="11" name="ZoneTexte 10">
            <a:extLst>
              <a:ext uri="{FF2B5EF4-FFF2-40B4-BE49-F238E27FC236}">
                <a16:creationId xmlns:a16="http://schemas.microsoft.com/office/drawing/2014/main" id="{116FAEBE-17DE-751A-2B76-C41A16784AF3}"/>
              </a:ext>
            </a:extLst>
          </p:cNvPr>
          <p:cNvSpPr txBox="1"/>
          <p:nvPr>
            <p:custDataLst>
              <p:tags r:id="rId18"/>
            </p:custDataLst>
          </p:nvPr>
        </p:nvSpPr>
        <p:spPr>
          <a:xfrm>
            <a:off x="7183641" y="4089057"/>
            <a:ext cx="2398868" cy="584775"/>
          </a:xfrm>
          <a:prstGeom prst="rect">
            <a:avLst/>
          </a:prstGeom>
          <a:noFill/>
        </p:spPr>
        <p:txBody>
          <a:bodyPr wrap="square" rtlCol="0">
            <a:spAutoFit/>
          </a:bodyPr>
          <a:lstStyle/>
          <a:p>
            <a:r>
              <a:rPr lang="fr-FR" sz="1600" dirty="0"/>
              <a:t>Compétences langagières</a:t>
            </a:r>
            <a:endParaRPr lang="fr-BE" sz="1600" dirty="0"/>
          </a:p>
        </p:txBody>
      </p:sp>
      <p:sp>
        <p:nvSpPr>
          <p:cNvPr id="20" name="ZoneTexte 19">
            <a:extLst>
              <a:ext uri="{FF2B5EF4-FFF2-40B4-BE49-F238E27FC236}">
                <a16:creationId xmlns:a16="http://schemas.microsoft.com/office/drawing/2014/main" id="{94D6AB84-E927-7BD1-7942-A1A8D51DD115}"/>
              </a:ext>
            </a:extLst>
          </p:cNvPr>
          <p:cNvSpPr txBox="1"/>
          <p:nvPr>
            <p:custDataLst>
              <p:tags r:id="rId19"/>
            </p:custDataLst>
          </p:nvPr>
        </p:nvSpPr>
        <p:spPr>
          <a:xfrm>
            <a:off x="9021780" y="4007493"/>
            <a:ext cx="3195008" cy="584775"/>
          </a:xfrm>
          <a:prstGeom prst="rect">
            <a:avLst/>
          </a:prstGeom>
          <a:noFill/>
        </p:spPr>
        <p:txBody>
          <a:bodyPr wrap="square" rtlCol="0">
            <a:spAutoFit/>
          </a:bodyPr>
          <a:lstStyle/>
          <a:p>
            <a:r>
              <a:rPr lang="fr-FR" sz="1600" dirty="0"/>
              <a:t>Préférences méthodes d’apprentissage</a:t>
            </a:r>
            <a:endParaRPr lang="fr-BE" sz="1600" dirty="0"/>
          </a:p>
        </p:txBody>
      </p:sp>
      <p:sp>
        <p:nvSpPr>
          <p:cNvPr id="22" name="ZoneTexte 21">
            <a:extLst>
              <a:ext uri="{FF2B5EF4-FFF2-40B4-BE49-F238E27FC236}">
                <a16:creationId xmlns:a16="http://schemas.microsoft.com/office/drawing/2014/main" id="{E15EAE13-5503-C455-F038-6500A615D2B8}"/>
              </a:ext>
            </a:extLst>
          </p:cNvPr>
          <p:cNvSpPr txBox="1"/>
          <p:nvPr>
            <p:custDataLst>
              <p:tags r:id="rId20"/>
            </p:custDataLst>
          </p:nvPr>
        </p:nvSpPr>
        <p:spPr>
          <a:xfrm>
            <a:off x="2796840" y="4233027"/>
            <a:ext cx="2277404" cy="338554"/>
          </a:xfrm>
          <a:prstGeom prst="rect">
            <a:avLst/>
          </a:prstGeom>
          <a:noFill/>
        </p:spPr>
        <p:txBody>
          <a:bodyPr wrap="square">
            <a:spAutoFit/>
          </a:bodyPr>
          <a:lstStyle/>
          <a:p>
            <a:r>
              <a:rPr lang="fr-FR" sz="1600" dirty="0"/>
              <a:t> Handicap invisible</a:t>
            </a:r>
            <a:endParaRPr lang="fr-BE" sz="1600" dirty="0"/>
          </a:p>
        </p:txBody>
      </p:sp>
      <p:sp>
        <p:nvSpPr>
          <p:cNvPr id="3" name="ZoneTexte 2">
            <a:extLst>
              <a:ext uri="{FF2B5EF4-FFF2-40B4-BE49-F238E27FC236}">
                <a16:creationId xmlns:a16="http://schemas.microsoft.com/office/drawing/2014/main" id="{6C945666-8EE8-2C37-03A3-D85A6D9305D9}"/>
              </a:ext>
            </a:extLst>
          </p:cNvPr>
          <p:cNvSpPr txBox="1"/>
          <p:nvPr/>
        </p:nvSpPr>
        <p:spPr>
          <a:xfrm>
            <a:off x="8304782" y="4786355"/>
            <a:ext cx="3887218" cy="369332"/>
          </a:xfrm>
          <a:prstGeom prst="rect">
            <a:avLst/>
          </a:prstGeom>
          <a:noFill/>
        </p:spPr>
        <p:txBody>
          <a:bodyPr wrap="none" rtlCol="0">
            <a:spAutoFit/>
          </a:bodyPr>
          <a:lstStyle/>
          <a:p>
            <a:r>
              <a:rPr lang="fr-FR" dirty="0"/>
              <a:t>Illustration by </a:t>
            </a:r>
            <a:r>
              <a:rPr lang="fr-FR" dirty="0" err="1"/>
              <a:t>redgreystock</a:t>
            </a:r>
            <a:r>
              <a:rPr lang="fr-FR" dirty="0"/>
              <a:t> on </a:t>
            </a:r>
            <a:r>
              <a:rPr lang="fr-FR" dirty="0" err="1"/>
              <a:t>freepik</a:t>
            </a:r>
            <a:endParaRPr lang="fr-BE" dirty="0"/>
          </a:p>
        </p:txBody>
      </p:sp>
    </p:spTree>
    <p:extLst>
      <p:ext uri="{BB962C8B-B14F-4D97-AF65-F5344CB8AC3E}">
        <p14:creationId xmlns:p14="http://schemas.microsoft.com/office/powerpoint/2010/main" val="2687252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2D8D9-843D-4788-D1B6-BC81A2E4E76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B1E38BC-EC4E-7B06-AA53-89F97CFBE8A9}"/>
              </a:ext>
            </a:extLst>
          </p:cNvPr>
          <p:cNvSpPr>
            <a:spLocks noGrp="1"/>
          </p:cNvSpPr>
          <p:nvPr>
            <p:ph type="title"/>
            <p:custDataLst>
              <p:tags r:id="rId1"/>
            </p:custDataLst>
          </p:nvPr>
        </p:nvSpPr>
        <p:spPr/>
        <p:txBody>
          <a:bodyPr/>
          <a:lstStyle/>
          <a:p>
            <a:r>
              <a:rPr lang="fr-FR" dirty="0"/>
              <a:t>Que signifie « situation incapacitante ? » </a:t>
            </a:r>
            <a:endParaRPr lang="fr-BE" dirty="0"/>
          </a:p>
        </p:txBody>
      </p:sp>
      <p:sp>
        <p:nvSpPr>
          <p:cNvPr id="3" name="Espace réservé du pied de page 2">
            <a:extLst>
              <a:ext uri="{FF2B5EF4-FFF2-40B4-BE49-F238E27FC236}">
                <a16:creationId xmlns:a16="http://schemas.microsoft.com/office/drawing/2014/main" id="{9436D5E6-199B-6DC0-7D88-D650BA2D6E71}"/>
              </a:ext>
              <a:ext uri="{C183D7F6-B498-43B3-948B-1728B52AA6E4}">
                <adec:decorative xmlns:adec="http://schemas.microsoft.com/office/drawing/2017/decorative" val="1"/>
              </a:ext>
            </a:extLst>
          </p:cNvPr>
          <p:cNvSpPr>
            <a:spLocks noGrp="1"/>
          </p:cNvSpPr>
          <p:nvPr>
            <p:ph type="ftr" sz="quarter" idx="11"/>
            <p:custDataLst>
              <p:tags r:id="rId2"/>
            </p:custDataLst>
          </p:nvPr>
        </p:nvSpPr>
        <p:spPr/>
        <p:txBody>
          <a:bodyPr/>
          <a:lstStyle/>
          <a:p>
            <a:r>
              <a:rPr lang="fr-BE"/>
              <a:t>Open learning days - déconstruire les mythes</a:t>
            </a:r>
          </a:p>
        </p:txBody>
      </p:sp>
      <p:sp>
        <p:nvSpPr>
          <p:cNvPr id="4" name="Espace réservé du numéro de diapositive 3">
            <a:extLst>
              <a:ext uri="{FF2B5EF4-FFF2-40B4-BE49-F238E27FC236}">
                <a16:creationId xmlns:a16="http://schemas.microsoft.com/office/drawing/2014/main" id="{D96DAC3C-7C68-E55F-ECD2-06EA41DDF096}"/>
              </a:ext>
              <a:ext uri="{C183D7F6-B498-43B3-948B-1728B52AA6E4}">
                <adec:decorative xmlns:adec="http://schemas.microsoft.com/office/drawing/2017/decorative" val="1"/>
              </a:ext>
            </a:extLst>
          </p:cNvPr>
          <p:cNvSpPr>
            <a:spLocks noGrp="1"/>
          </p:cNvSpPr>
          <p:nvPr>
            <p:ph type="sldNum" sz="quarter" idx="12"/>
            <p:custDataLst>
              <p:tags r:id="rId3"/>
            </p:custDataLst>
          </p:nvPr>
        </p:nvSpPr>
        <p:spPr/>
        <p:txBody>
          <a:bodyPr/>
          <a:lstStyle/>
          <a:p>
            <a:fld id="{CAD1B4B1-535F-418A-A33C-1017205F9568}" type="slidenum">
              <a:rPr lang="fr-BE" smtClean="0"/>
              <a:t>9</a:t>
            </a:fld>
            <a:endParaRPr lang="fr-BE"/>
          </a:p>
        </p:txBody>
      </p:sp>
      <p:sp>
        <p:nvSpPr>
          <p:cNvPr id="16" name="AutoShape 2" descr="Écolier contour">
            <a:extLst>
              <a:ext uri="{FF2B5EF4-FFF2-40B4-BE49-F238E27FC236}">
                <a16:creationId xmlns:a16="http://schemas.microsoft.com/office/drawing/2014/main" id="{AAD76862-4804-0F09-C9A8-A689DB3951C9}"/>
              </a:ext>
            </a:extLst>
          </p:cNvPr>
          <p:cNvSpPr>
            <a:spLocks noChangeAspect="1" noChangeArrowheads="1"/>
          </p:cNvSpPr>
          <p:nvPr>
            <p:custDataLst>
              <p:tags r:id="rId4"/>
            </p:custDataLst>
          </p:nvPr>
        </p:nvSpPr>
        <p:spPr bwMode="auto">
          <a:xfrm>
            <a:off x="184150" y="-37798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17" name="AutoShape 3" descr="Marquage contour">
            <a:extLst>
              <a:ext uri="{FF2B5EF4-FFF2-40B4-BE49-F238E27FC236}">
                <a16:creationId xmlns:a16="http://schemas.microsoft.com/office/drawing/2014/main" id="{9F445A86-B923-C4B3-A3FA-AC25F6B7F280}"/>
              </a:ext>
            </a:extLst>
          </p:cNvPr>
          <p:cNvSpPr>
            <a:spLocks noChangeAspect="1" noChangeArrowheads="1"/>
          </p:cNvSpPr>
          <p:nvPr>
            <p:custDataLst>
              <p:tags r:id="rId5"/>
            </p:custDataLst>
          </p:nvPr>
        </p:nvSpPr>
        <p:spPr bwMode="auto">
          <a:xfrm>
            <a:off x="644525" y="-37798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pic>
        <p:nvPicPr>
          <p:cNvPr id="2052" name="Picture 4" descr="Rubik's Cube">
            <a:extLst>
              <a:ext uri="{FF2B5EF4-FFF2-40B4-BE49-F238E27FC236}">
                <a16:creationId xmlns:a16="http://schemas.microsoft.com/office/drawing/2014/main" id="{CF3B1E5C-B7AC-D492-6671-071CB386236A}"/>
              </a:ext>
            </a:extLst>
          </p:cNvPr>
          <p:cNvPicPr>
            <a:picLocks noChangeAspect="1" noChangeArrowheads="1"/>
          </p:cNvPicPr>
          <p:nvPr>
            <p:custDataLst>
              <p:tags r:id="rId6"/>
            </p:custDataLst>
          </p:nvPr>
        </p:nvPicPr>
        <p:blipFill>
          <a:blip r:embed="rId17">
            <a:extLst>
              <a:ext uri="{28A0092B-C50C-407E-A947-70E740481C1C}">
                <a14:useLocalDpi xmlns:a14="http://schemas.microsoft.com/office/drawing/2010/main" val="0"/>
              </a:ext>
            </a:extLst>
          </a:blip>
          <a:srcRect/>
          <a:stretch>
            <a:fillRect/>
          </a:stretch>
        </p:blipFill>
        <p:spPr bwMode="auto">
          <a:xfrm>
            <a:off x="5538508" y="3393145"/>
            <a:ext cx="1623868" cy="1623868"/>
          </a:xfrm>
          <a:prstGeom prst="rect">
            <a:avLst/>
          </a:prstGeom>
          <a:noFill/>
          <a:extLst>
            <a:ext uri="{909E8E84-426E-40DD-AFC4-6F175D3DCCD1}">
              <a14:hiddenFill xmlns:a14="http://schemas.microsoft.com/office/drawing/2010/main">
                <a:solidFill>
                  <a:srgbClr val="FFFFFF"/>
                </a:solidFill>
              </a14:hiddenFill>
            </a:ext>
          </a:extLst>
        </p:spPr>
      </p:pic>
      <p:sp>
        <p:nvSpPr>
          <p:cNvPr id="22" name="ZoneTexte 21">
            <a:extLst>
              <a:ext uri="{FF2B5EF4-FFF2-40B4-BE49-F238E27FC236}">
                <a16:creationId xmlns:a16="http://schemas.microsoft.com/office/drawing/2014/main" id="{52561727-D03B-FDD5-75C3-34DF03DD3003}"/>
              </a:ext>
            </a:extLst>
          </p:cNvPr>
          <p:cNvSpPr txBox="1"/>
          <p:nvPr>
            <p:custDataLst>
              <p:tags r:id="rId7"/>
            </p:custDataLst>
          </p:nvPr>
        </p:nvSpPr>
        <p:spPr>
          <a:xfrm rot="2030024">
            <a:off x="1632367" y="3061486"/>
            <a:ext cx="1156279" cy="369332"/>
          </a:xfrm>
          <a:prstGeom prst="rect">
            <a:avLst/>
          </a:prstGeom>
          <a:noFill/>
        </p:spPr>
        <p:txBody>
          <a:bodyPr wrap="none" rtlCol="0">
            <a:spAutoFit/>
          </a:bodyPr>
          <a:lstStyle/>
          <a:p>
            <a:r>
              <a:rPr lang="fr-FR" dirty="0"/>
              <a:t>Daltonien</a:t>
            </a:r>
            <a:endParaRPr lang="fr-BE" dirty="0"/>
          </a:p>
        </p:txBody>
      </p:sp>
      <p:pic>
        <p:nvPicPr>
          <p:cNvPr id="6" name="Picture 7" descr="Exclusion">
            <a:extLst>
              <a:ext uri="{FF2B5EF4-FFF2-40B4-BE49-F238E27FC236}">
                <a16:creationId xmlns:a16="http://schemas.microsoft.com/office/drawing/2014/main" id="{23E2331B-62A4-8F7B-D67F-F5539DC2D6C3}"/>
              </a:ext>
            </a:extLst>
          </p:cNvPr>
          <p:cNvPicPr>
            <a:picLocks noChangeAspect="1" noChangeArrowheads="1"/>
          </p:cNvPicPr>
          <p:nvPr>
            <p:custDataLst>
              <p:tags r:id="rId8"/>
            </p:custDataLst>
          </p:nvPr>
        </p:nvPicPr>
        <p:blipFill>
          <a:blip r:embed="rId18">
            <a:extLst>
              <a:ext uri="{28A0092B-C50C-407E-A947-70E740481C1C}">
                <a14:useLocalDpi xmlns:a14="http://schemas.microsoft.com/office/drawing/2010/main" val="0"/>
              </a:ext>
            </a:extLst>
          </a:blip>
          <a:srcRect/>
          <a:stretch>
            <a:fillRect/>
          </a:stretch>
        </p:blipFill>
        <p:spPr bwMode="auto">
          <a:xfrm>
            <a:off x="9043063" y="2385849"/>
            <a:ext cx="2352675" cy="3448050"/>
          </a:xfrm>
          <a:prstGeom prst="round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 name="Graphique 22" descr="Personne portant un pull">
            <a:extLst>
              <a:ext uri="{FF2B5EF4-FFF2-40B4-BE49-F238E27FC236}">
                <a16:creationId xmlns:a16="http://schemas.microsoft.com/office/drawing/2014/main" id="{ACC7D193-D112-C1F9-EAA4-5335DF780691}"/>
              </a:ext>
            </a:extLst>
          </p:cNvPr>
          <p:cNvPicPr>
            <a:picLocks noChangeAspect="1"/>
          </p:cNvPicPr>
          <p:nvPr>
            <p:custDataLst>
              <p:tags r:id="rId9"/>
            </p:custDataLst>
          </p:nvPr>
        </p:nvPicPr>
        <p:blipFill>
          <a:blip r:embed="rId19">
            <a:extLst>
              <a:ext uri="{96DAC541-7B7A-43D3-8B79-37D633B846F1}">
                <asvg:svgBlip xmlns:asvg="http://schemas.microsoft.com/office/drawing/2016/SVG/main" r:embed="rId20"/>
              </a:ext>
            </a:extLst>
          </a:blip>
          <a:stretch>
            <a:fillRect/>
          </a:stretch>
        </p:blipFill>
        <p:spPr>
          <a:xfrm>
            <a:off x="2504243" y="2813427"/>
            <a:ext cx="1623868" cy="2314617"/>
          </a:xfrm>
          <a:prstGeom prst="rect">
            <a:avLst/>
          </a:prstGeom>
        </p:spPr>
      </p:pic>
      <p:pic>
        <p:nvPicPr>
          <p:cNvPr id="25" name="Graphique 24" descr="Marquage contour">
            <a:extLst>
              <a:ext uri="{FF2B5EF4-FFF2-40B4-BE49-F238E27FC236}">
                <a16:creationId xmlns:a16="http://schemas.microsoft.com/office/drawing/2014/main" id="{72A8DF24-C813-329A-6ED5-8295F5CA4A27}"/>
              </a:ext>
            </a:extLst>
          </p:cNvPr>
          <p:cNvPicPr>
            <a:picLocks noChangeAspect="1"/>
          </p:cNvPicPr>
          <p:nvPr>
            <p:custDataLst>
              <p:tags r:id="rId10"/>
            </p:custDataLst>
          </p:nvPr>
        </p:nvPicPr>
        <p:blipFill>
          <a:blip r:embed="rId21">
            <a:extLst>
              <a:ext uri="{96DAC541-7B7A-43D3-8B79-37D633B846F1}">
                <asvg:svgBlip xmlns:asvg="http://schemas.microsoft.com/office/drawing/2016/SVG/main" r:embed="rId22"/>
              </a:ext>
            </a:extLst>
          </a:blip>
          <a:stretch>
            <a:fillRect/>
          </a:stretch>
        </p:blipFill>
        <p:spPr>
          <a:xfrm rot="10193154">
            <a:off x="1294559" y="2392583"/>
            <a:ext cx="2001125" cy="2001125"/>
          </a:xfrm>
          <a:prstGeom prst="rect">
            <a:avLst/>
          </a:prstGeom>
        </p:spPr>
      </p:pic>
      <p:sp>
        <p:nvSpPr>
          <p:cNvPr id="8" name="ZoneTexte 7">
            <a:extLst>
              <a:ext uri="{FF2B5EF4-FFF2-40B4-BE49-F238E27FC236}">
                <a16:creationId xmlns:a16="http://schemas.microsoft.com/office/drawing/2014/main" id="{E0E8E19D-604A-A783-2179-8783D91C0FE5}"/>
              </a:ext>
            </a:extLst>
          </p:cNvPr>
          <p:cNvSpPr txBox="1"/>
          <p:nvPr>
            <p:custDataLst>
              <p:tags r:id="rId11"/>
            </p:custDataLst>
          </p:nvPr>
        </p:nvSpPr>
        <p:spPr>
          <a:xfrm>
            <a:off x="1996269" y="2124527"/>
            <a:ext cx="2919149" cy="646331"/>
          </a:xfrm>
          <a:prstGeom prst="rect">
            <a:avLst/>
          </a:prstGeom>
          <a:noFill/>
        </p:spPr>
        <p:txBody>
          <a:bodyPr wrap="square" rtlCol="0">
            <a:spAutoFit/>
          </a:bodyPr>
          <a:lstStyle/>
          <a:p>
            <a:pPr algn="ctr"/>
            <a:r>
              <a:rPr lang="fr-FR" dirty="0"/>
              <a:t>Particularité/ spécificité individuelle</a:t>
            </a:r>
            <a:endParaRPr lang="fr-BE" dirty="0"/>
          </a:p>
        </p:txBody>
      </p:sp>
      <p:sp>
        <p:nvSpPr>
          <p:cNvPr id="9" name="ZoneTexte 8">
            <a:extLst>
              <a:ext uri="{FF2B5EF4-FFF2-40B4-BE49-F238E27FC236}">
                <a16:creationId xmlns:a16="http://schemas.microsoft.com/office/drawing/2014/main" id="{D44BAB17-7A7C-CA01-C990-48D046E12FA3}"/>
              </a:ext>
            </a:extLst>
          </p:cNvPr>
          <p:cNvSpPr txBox="1"/>
          <p:nvPr>
            <p:custDataLst>
              <p:tags r:id="rId12"/>
            </p:custDataLst>
          </p:nvPr>
        </p:nvSpPr>
        <p:spPr>
          <a:xfrm>
            <a:off x="5042392" y="2124526"/>
            <a:ext cx="2107216" cy="646331"/>
          </a:xfrm>
          <a:prstGeom prst="rect">
            <a:avLst/>
          </a:prstGeom>
          <a:noFill/>
        </p:spPr>
        <p:txBody>
          <a:bodyPr wrap="square" rtlCol="0">
            <a:spAutoFit/>
          </a:bodyPr>
          <a:lstStyle/>
          <a:p>
            <a:pPr algn="ctr"/>
            <a:r>
              <a:rPr lang="fr-FR" dirty="0"/>
              <a:t>Contexte/situation/tâche</a:t>
            </a:r>
            <a:endParaRPr lang="fr-BE" dirty="0"/>
          </a:p>
        </p:txBody>
      </p:sp>
      <p:cxnSp>
        <p:nvCxnSpPr>
          <p:cNvPr id="11" name="Connecteur droit avec flèche 10">
            <a:extLst>
              <a:ext uri="{FF2B5EF4-FFF2-40B4-BE49-F238E27FC236}">
                <a16:creationId xmlns:a16="http://schemas.microsoft.com/office/drawing/2014/main" id="{8B37BF02-DB60-A097-E49A-34477A4B1534}"/>
              </a:ext>
            </a:extLst>
          </p:cNvPr>
          <p:cNvCxnSpPr/>
          <p:nvPr>
            <p:custDataLst>
              <p:tags r:id="rId13"/>
            </p:custDataLst>
          </p:nvPr>
        </p:nvCxnSpPr>
        <p:spPr>
          <a:xfrm>
            <a:off x="4229100" y="4394200"/>
            <a:ext cx="1208419" cy="0"/>
          </a:xfrm>
          <a:prstGeom prst="straightConnector1">
            <a:avLst/>
          </a:prstGeom>
          <a:ln w="76200">
            <a:headEnd type="triangle"/>
            <a:tailEnd type="triangle"/>
          </a:ln>
        </p:spPr>
        <p:style>
          <a:lnRef idx="2">
            <a:schemeClr val="accent1"/>
          </a:lnRef>
          <a:fillRef idx="0">
            <a:schemeClr val="accent1"/>
          </a:fillRef>
          <a:effectRef idx="1">
            <a:schemeClr val="accent1"/>
          </a:effectRef>
          <a:fontRef idx="minor">
            <a:schemeClr val="tx1"/>
          </a:fontRef>
        </p:style>
      </p:cxnSp>
      <p:sp>
        <p:nvSpPr>
          <p:cNvPr id="12" name="ZoneTexte 11">
            <a:extLst>
              <a:ext uri="{FF2B5EF4-FFF2-40B4-BE49-F238E27FC236}">
                <a16:creationId xmlns:a16="http://schemas.microsoft.com/office/drawing/2014/main" id="{A6974C4C-787F-295F-0666-F24086E87650}"/>
              </a:ext>
            </a:extLst>
          </p:cNvPr>
          <p:cNvSpPr txBox="1"/>
          <p:nvPr>
            <p:custDataLst>
              <p:tags r:id="rId14"/>
            </p:custDataLst>
          </p:nvPr>
        </p:nvSpPr>
        <p:spPr>
          <a:xfrm>
            <a:off x="4382554" y="4821361"/>
            <a:ext cx="1866900" cy="646331"/>
          </a:xfrm>
          <a:prstGeom prst="rect">
            <a:avLst/>
          </a:prstGeom>
          <a:noFill/>
        </p:spPr>
        <p:txBody>
          <a:bodyPr wrap="square" rtlCol="0">
            <a:spAutoFit/>
          </a:bodyPr>
          <a:lstStyle/>
          <a:p>
            <a:r>
              <a:rPr lang="fr-FR" dirty="0"/>
              <a:t>Situation incapacitante</a:t>
            </a:r>
            <a:endParaRPr lang="fr-BE" dirty="0"/>
          </a:p>
        </p:txBody>
      </p:sp>
      <p:sp>
        <p:nvSpPr>
          <p:cNvPr id="7" name="ZoneTexte 6">
            <a:extLst>
              <a:ext uri="{FF2B5EF4-FFF2-40B4-BE49-F238E27FC236}">
                <a16:creationId xmlns:a16="http://schemas.microsoft.com/office/drawing/2014/main" id="{0C2D48E9-8532-7088-2BD4-F1AC44779B07}"/>
              </a:ext>
            </a:extLst>
          </p:cNvPr>
          <p:cNvSpPr txBox="1"/>
          <p:nvPr/>
        </p:nvSpPr>
        <p:spPr>
          <a:xfrm>
            <a:off x="8704545" y="6417991"/>
            <a:ext cx="2303066" cy="307777"/>
          </a:xfrm>
          <a:prstGeom prst="rect">
            <a:avLst/>
          </a:prstGeom>
          <a:noFill/>
        </p:spPr>
        <p:txBody>
          <a:bodyPr wrap="none" rtlCol="0">
            <a:spAutoFit/>
          </a:bodyPr>
          <a:lstStyle/>
          <a:p>
            <a:r>
              <a:rPr lang="fr-FR" sz="1400" dirty="0">
                <a:solidFill>
                  <a:schemeClr val="bg1">
                    <a:lumMod val="50000"/>
                  </a:schemeClr>
                </a:solidFill>
              </a:rPr>
              <a:t>Illustration </a:t>
            </a:r>
            <a:r>
              <a:rPr lang="fr-FR" sz="1400" dirty="0" err="1">
                <a:solidFill>
                  <a:schemeClr val="bg1">
                    <a:lumMod val="50000"/>
                  </a:schemeClr>
                </a:solidFill>
              </a:rPr>
              <a:t>from</a:t>
            </a:r>
            <a:r>
              <a:rPr lang="fr-FR" sz="1400" dirty="0">
                <a:solidFill>
                  <a:schemeClr val="bg1">
                    <a:lumMod val="50000"/>
                  </a:schemeClr>
                </a:solidFill>
              </a:rPr>
              <a:t> </a:t>
            </a:r>
            <a:r>
              <a:rPr lang="fr-BE" sz="1400" b="1" i="0" dirty="0">
                <a:solidFill>
                  <a:schemeClr val="bg1">
                    <a:lumMod val="50000"/>
                  </a:schemeClr>
                </a:solidFill>
                <a:effectLst/>
                <a:latin typeface="Roboto" panose="02000000000000000000" pitchFamily="2" charset="0"/>
              </a:rPr>
              <a:t>CRISPESH</a:t>
            </a:r>
            <a:endParaRPr lang="fr-BE" sz="1400" dirty="0">
              <a:solidFill>
                <a:schemeClr val="bg1">
                  <a:lumMod val="50000"/>
                </a:schemeClr>
              </a:solidFill>
            </a:endParaRPr>
          </a:p>
        </p:txBody>
      </p:sp>
    </p:spTree>
    <p:extLst>
      <p:ext uri="{BB962C8B-B14F-4D97-AF65-F5344CB8AC3E}">
        <p14:creationId xmlns:p14="http://schemas.microsoft.com/office/powerpoint/2010/main" val="283493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52"/>
                                        </p:tgtEl>
                                        <p:attrNameLst>
                                          <p:attrName>style.visibility</p:attrName>
                                        </p:attrNameLst>
                                      </p:cBhvr>
                                      <p:to>
                                        <p:strVal val="visible"/>
                                      </p:to>
                                    </p:set>
                                    <p:animEffect transition="in" filter="fade">
                                      <p:cBhvr>
                                        <p:cTn id="21" dur="500"/>
                                        <p:tgtEl>
                                          <p:spTgt spid="205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8" grpId="0"/>
      <p:bldP spid="9"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8"/>
</p:tagLst>
</file>

<file path=ppt/tags/tag100.xml><?xml version="1.0" encoding="utf-8"?>
<p:tagLst xmlns:a="http://schemas.openxmlformats.org/drawingml/2006/main" xmlns:r="http://schemas.openxmlformats.org/officeDocument/2006/relationships" xmlns:p="http://schemas.openxmlformats.org/presentationml/2006/main">
  <p:tag name="NUM" val="8"/>
</p:tagLst>
</file>

<file path=ppt/tags/tag101.xml><?xml version="1.0" encoding="utf-8"?>
<p:tagLst xmlns:a="http://schemas.openxmlformats.org/drawingml/2006/main" xmlns:r="http://schemas.openxmlformats.org/officeDocument/2006/relationships" xmlns:p="http://schemas.openxmlformats.org/presentationml/2006/main">
  <p:tag name="NUM" val="9"/>
</p:tagLst>
</file>

<file path=ppt/tags/tag102.xml><?xml version="1.0" encoding="utf-8"?>
<p:tagLst xmlns:a="http://schemas.openxmlformats.org/drawingml/2006/main" xmlns:r="http://schemas.openxmlformats.org/officeDocument/2006/relationships" xmlns:p="http://schemas.openxmlformats.org/presentationml/2006/main">
  <p:tag name="NUM" val="10"/>
</p:tagLst>
</file>

<file path=ppt/tags/tag103.xml><?xml version="1.0" encoding="utf-8"?>
<p:tagLst xmlns:a="http://schemas.openxmlformats.org/drawingml/2006/main" xmlns:r="http://schemas.openxmlformats.org/officeDocument/2006/relationships" xmlns:p="http://schemas.openxmlformats.org/presentationml/2006/main">
  <p:tag name="NUM" val="11"/>
</p:tagLst>
</file>

<file path=ppt/tags/tag104.xml><?xml version="1.0" encoding="utf-8"?>
<p:tagLst xmlns:a="http://schemas.openxmlformats.org/drawingml/2006/main" xmlns:r="http://schemas.openxmlformats.org/officeDocument/2006/relationships" xmlns:p="http://schemas.openxmlformats.org/presentationml/2006/main">
  <p:tag name="NUM" val="12"/>
</p:tagLst>
</file>

<file path=ppt/tags/tag105.xml><?xml version="1.0" encoding="utf-8"?>
<p:tagLst xmlns:a="http://schemas.openxmlformats.org/drawingml/2006/main" xmlns:r="http://schemas.openxmlformats.org/officeDocument/2006/relationships" xmlns:p="http://schemas.openxmlformats.org/presentationml/2006/main">
  <p:tag name="NUM" val="13"/>
</p:tagLst>
</file>

<file path=ppt/tags/tag106.xml><?xml version="1.0" encoding="utf-8"?>
<p:tagLst xmlns:a="http://schemas.openxmlformats.org/drawingml/2006/main" xmlns:r="http://schemas.openxmlformats.org/officeDocument/2006/relationships" xmlns:p="http://schemas.openxmlformats.org/presentationml/2006/main">
  <p:tag name="NUM" val="14"/>
</p:tagLst>
</file>

<file path=ppt/tags/tag107.xml><?xml version="1.0" encoding="utf-8"?>
<p:tagLst xmlns:a="http://schemas.openxmlformats.org/drawingml/2006/main" xmlns:r="http://schemas.openxmlformats.org/officeDocument/2006/relationships" xmlns:p="http://schemas.openxmlformats.org/presentationml/2006/main">
  <p:tag name="NUM" val="1"/>
</p:tagLst>
</file>

<file path=ppt/tags/tag108.xml><?xml version="1.0" encoding="utf-8"?>
<p:tagLst xmlns:a="http://schemas.openxmlformats.org/drawingml/2006/main" xmlns:r="http://schemas.openxmlformats.org/officeDocument/2006/relationships" xmlns:p="http://schemas.openxmlformats.org/presentationml/2006/main">
  <p:tag name="NUM" val="2"/>
</p:tagLst>
</file>

<file path=ppt/tags/tag109.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9"/>
</p:tagLst>
</file>

<file path=ppt/tags/tag110.xml><?xml version="1.0" encoding="utf-8"?>
<p:tagLst xmlns:a="http://schemas.openxmlformats.org/drawingml/2006/main" xmlns:r="http://schemas.openxmlformats.org/officeDocument/2006/relationships" xmlns:p="http://schemas.openxmlformats.org/presentationml/2006/main">
  <p:tag name="NUM" val="4"/>
</p:tagLst>
</file>

<file path=ppt/tags/tag111.xml><?xml version="1.0" encoding="utf-8"?>
<p:tagLst xmlns:a="http://schemas.openxmlformats.org/drawingml/2006/main" xmlns:r="http://schemas.openxmlformats.org/officeDocument/2006/relationships" xmlns:p="http://schemas.openxmlformats.org/presentationml/2006/main">
  <p:tag name="NUM" val="5"/>
</p:tagLst>
</file>

<file path=ppt/tags/tag112.xml><?xml version="1.0" encoding="utf-8"?>
<p:tagLst xmlns:a="http://schemas.openxmlformats.org/drawingml/2006/main" xmlns:r="http://schemas.openxmlformats.org/officeDocument/2006/relationships" xmlns:p="http://schemas.openxmlformats.org/presentationml/2006/main">
  <p:tag name="NUM" val="6"/>
</p:tagLst>
</file>

<file path=ppt/tags/tag113.xml><?xml version="1.0" encoding="utf-8"?>
<p:tagLst xmlns:a="http://schemas.openxmlformats.org/drawingml/2006/main" xmlns:r="http://schemas.openxmlformats.org/officeDocument/2006/relationships" xmlns:p="http://schemas.openxmlformats.org/presentationml/2006/main">
  <p:tag name="NUM" val="7"/>
</p:tagLst>
</file>

<file path=ppt/tags/tag114.xml><?xml version="1.0" encoding="utf-8"?>
<p:tagLst xmlns:a="http://schemas.openxmlformats.org/drawingml/2006/main" xmlns:r="http://schemas.openxmlformats.org/officeDocument/2006/relationships" xmlns:p="http://schemas.openxmlformats.org/presentationml/2006/main">
  <p:tag name="NUM" val="8"/>
</p:tagLst>
</file>

<file path=ppt/tags/tag115.xml><?xml version="1.0" encoding="utf-8"?>
<p:tagLst xmlns:a="http://schemas.openxmlformats.org/drawingml/2006/main" xmlns:r="http://schemas.openxmlformats.org/officeDocument/2006/relationships" xmlns:p="http://schemas.openxmlformats.org/presentationml/2006/main">
  <p:tag name="NUM" val="9"/>
</p:tagLst>
</file>

<file path=ppt/tags/tag116.xml><?xml version="1.0" encoding="utf-8"?>
<p:tagLst xmlns:a="http://schemas.openxmlformats.org/drawingml/2006/main" xmlns:r="http://schemas.openxmlformats.org/officeDocument/2006/relationships" xmlns:p="http://schemas.openxmlformats.org/presentationml/2006/main">
  <p:tag name="NUM" val="10"/>
</p:tagLst>
</file>

<file path=ppt/tags/tag117.xml><?xml version="1.0" encoding="utf-8"?>
<p:tagLst xmlns:a="http://schemas.openxmlformats.org/drawingml/2006/main" xmlns:r="http://schemas.openxmlformats.org/officeDocument/2006/relationships" xmlns:p="http://schemas.openxmlformats.org/presentationml/2006/main">
  <p:tag name="NUM" val="11"/>
</p:tagLst>
</file>

<file path=ppt/tags/tag118.xml><?xml version="1.0" encoding="utf-8"?>
<p:tagLst xmlns:a="http://schemas.openxmlformats.org/drawingml/2006/main" xmlns:r="http://schemas.openxmlformats.org/officeDocument/2006/relationships" xmlns:p="http://schemas.openxmlformats.org/presentationml/2006/main">
  <p:tag name="NUM" val="1"/>
</p:tagLst>
</file>

<file path=ppt/tags/tag119.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10"/>
</p:tagLst>
</file>

<file path=ppt/tags/tag120.xml><?xml version="1.0" encoding="utf-8"?>
<p:tagLst xmlns:a="http://schemas.openxmlformats.org/drawingml/2006/main" xmlns:r="http://schemas.openxmlformats.org/officeDocument/2006/relationships" xmlns:p="http://schemas.openxmlformats.org/presentationml/2006/main">
  <p:tag name="NUM" val="3"/>
</p:tagLst>
</file>

<file path=ppt/tags/tag121.xml><?xml version="1.0" encoding="utf-8"?>
<p:tagLst xmlns:a="http://schemas.openxmlformats.org/drawingml/2006/main" xmlns:r="http://schemas.openxmlformats.org/officeDocument/2006/relationships" xmlns:p="http://schemas.openxmlformats.org/presentationml/2006/main">
  <p:tag name="NUM" val="4"/>
</p:tagLst>
</file>

<file path=ppt/tags/tag122.xml><?xml version="1.0" encoding="utf-8"?>
<p:tagLst xmlns:a="http://schemas.openxmlformats.org/drawingml/2006/main" xmlns:r="http://schemas.openxmlformats.org/officeDocument/2006/relationships" xmlns:p="http://schemas.openxmlformats.org/presentationml/2006/main">
  <p:tag name="NUM" val="5"/>
</p:tagLst>
</file>

<file path=ppt/tags/tag123.xml><?xml version="1.0" encoding="utf-8"?>
<p:tagLst xmlns:a="http://schemas.openxmlformats.org/drawingml/2006/main" xmlns:r="http://schemas.openxmlformats.org/officeDocument/2006/relationships" xmlns:p="http://schemas.openxmlformats.org/presentationml/2006/main">
  <p:tag name="NUM" val="6"/>
</p:tagLst>
</file>

<file path=ppt/tags/tag124.xml><?xml version="1.0" encoding="utf-8"?>
<p:tagLst xmlns:a="http://schemas.openxmlformats.org/drawingml/2006/main" xmlns:r="http://schemas.openxmlformats.org/officeDocument/2006/relationships" xmlns:p="http://schemas.openxmlformats.org/presentationml/2006/main">
  <p:tag name="NUM" val="7"/>
</p:tagLst>
</file>

<file path=ppt/tags/tag125.xml><?xml version="1.0" encoding="utf-8"?>
<p:tagLst xmlns:a="http://schemas.openxmlformats.org/drawingml/2006/main" xmlns:r="http://schemas.openxmlformats.org/officeDocument/2006/relationships" xmlns:p="http://schemas.openxmlformats.org/presentationml/2006/main">
  <p:tag name="NUM" val="8"/>
</p:tagLst>
</file>

<file path=ppt/tags/tag126.xml><?xml version="1.0" encoding="utf-8"?>
<p:tagLst xmlns:a="http://schemas.openxmlformats.org/drawingml/2006/main" xmlns:r="http://schemas.openxmlformats.org/officeDocument/2006/relationships" xmlns:p="http://schemas.openxmlformats.org/presentationml/2006/main">
  <p:tag name="NUM" val="9"/>
</p:tagLst>
</file>

<file path=ppt/tags/tag127.xml><?xml version="1.0" encoding="utf-8"?>
<p:tagLst xmlns:a="http://schemas.openxmlformats.org/drawingml/2006/main" xmlns:r="http://schemas.openxmlformats.org/officeDocument/2006/relationships" xmlns:p="http://schemas.openxmlformats.org/presentationml/2006/main">
  <p:tag name="NUM" val="10"/>
</p:tagLst>
</file>

<file path=ppt/tags/tag128.xml><?xml version="1.0" encoding="utf-8"?>
<p:tagLst xmlns:a="http://schemas.openxmlformats.org/drawingml/2006/main" xmlns:r="http://schemas.openxmlformats.org/officeDocument/2006/relationships" xmlns:p="http://schemas.openxmlformats.org/presentationml/2006/main">
  <p:tag name="NUM" val="11"/>
</p:tagLst>
</file>

<file path=ppt/tags/tag129.xml><?xml version="1.0" encoding="utf-8"?>
<p:tagLst xmlns:a="http://schemas.openxmlformats.org/drawingml/2006/main" xmlns:r="http://schemas.openxmlformats.org/officeDocument/2006/relationships" xmlns:p="http://schemas.openxmlformats.org/presentationml/2006/main">
  <p:tag name="NUM" val="12"/>
</p:tagLst>
</file>

<file path=ppt/tags/tag13.xml><?xml version="1.0" encoding="utf-8"?>
<p:tagLst xmlns:a="http://schemas.openxmlformats.org/drawingml/2006/main" xmlns:r="http://schemas.openxmlformats.org/officeDocument/2006/relationships" xmlns:p="http://schemas.openxmlformats.org/presentationml/2006/main">
  <p:tag name="NUM" val="11"/>
</p:tagLst>
</file>

<file path=ppt/tags/tag130.xml><?xml version="1.0" encoding="utf-8"?>
<p:tagLst xmlns:a="http://schemas.openxmlformats.org/drawingml/2006/main" xmlns:r="http://schemas.openxmlformats.org/officeDocument/2006/relationships" xmlns:p="http://schemas.openxmlformats.org/presentationml/2006/main">
  <p:tag name="NUM" val="13"/>
</p:tagLst>
</file>

<file path=ppt/tags/tag131.xml><?xml version="1.0" encoding="utf-8"?>
<p:tagLst xmlns:a="http://schemas.openxmlformats.org/drawingml/2006/main" xmlns:r="http://schemas.openxmlformats.org/officeDocument/2006/relationships" xmlns:p="http://schemas.openxmlformats.org/presentationml/2006/main">
  <p:tag name="NUM" val="1"/>
</p:tagLst>
</file>

<file path=ppt/tags/tag132.xml><?xml version="1.0" encoding="utf-8"?>
<p:tagLst xmlns:a="http://schemas.openxmlformats.org/drawingml/2006/main" xmlns:r="http://schemas.openxmlformats.org/officeDocument/2006/relationships" xmlns:p="http://schemas.openxmlformats.org/presentationml/2006/main">
  <p:tag name="NUM" val="2"/>
</p:tagLst>
</file>

<file path=ppt/tags/tag133.xml><?xml version="1.0" encoding="utf-8"?>
<p:tagLst xmlns:a="http://schemas.openxmlformats.org/drawingml/2006/main" xmlns:r="http://schemas.openxmlformats.org/officeDocument/2006/relationships" xmlns:p="http://schemas.openxmlformats.org/presentationml/2006/main">
  <p:tag name="NUM" val="3"/>
</p:tagLst>
</file>

<file path=ppt/tags/tag134.xml><?xml version="1.0" encoding="utf-8"?>
<p:tagLst xmlns:a="http://schemas.openxmlformats.org/drawingml/2006/main" xmlns:r="http://schemas.openxmlformats.org/officeDocument/2006/relationships" xmlns:p="http://schemas.openxmlformats.org/presentationml/2006/main">
  <p:tag name="NUM" val="4"/>
</p:tagLst>
</file>

<file path=ppt/tags/tag135.xml><?xml version="1.0" encoding="utf-8"?>
<p:tagLst xmlns:a="http://schemas.openxmlformats.org/drawingml/2006/main" xmlns:r="http://schemas.openxmlformats.org/officeDocument/2006/relationships" xmlns:p="http://schemas.openxmlformats.org/presentationml/2006/main">
  <p:tag name="NUM" val="5"/>
</p:tagLst>
</file>

<file path=ppt/tags/tag136.xml><?xml version="1.0" encoding="utf-8"?>
<p:tagLst xmlns:a="http://schemas.openxmlformats.org/drawingml/2006/main" xmlns:r="http://schemas.openxmlformats.org/officeDocument/2006/relationships" xmlns:p="http://schemas.openxmlformats.org/presentationml/2006/main">
  <p:tag name="NUM" val="6"/>
</p:tagLst>
</file>

<file path=ppt/tags/tag137.xml><?xml version="1.0" encoding="utf-8"?>
<p:tagLst xmlns:a="http://schemas.openxmlformats.org/drawingml/2006/main" xmlns:r="http://schemas.openxmlformats.org/officeDocument/2006/relationships" xmlns:p="http://schemas.openxmlformats.org/presentationml/2006/main">
  <p:tag name="NUM" val="7"/>
</p:tagLst>
</file>

<file path=ppt/tags/tag138.xml><?xml version="1.0" encoding="utf-8"?>
<p:tagLst xmlns:a="http://schemas.openxmlformats.org/drawingml/2006/main" xmlns:r="http://schemas.openxmlformats.org/officeDocument/2006/relationships" xmlns:p="http://schemas.openxmlformats.org/presentationml/2006/main">
  <p:tag name="NUM" val="1"/>
</p:tagLst>
</file>

<file path=ppt/tags/tag139.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12"/>
</p:tagLst>
</file>

<file path=ppt/tags/tag140.xml><?xml version="1.0" encoding="utf-8"?>
<p:tagLst xmlns:a="http://schemas.openxmlformats.org/drawingml/2006/main" xmlns:r="http://schemas.openxmlformats.org/officeDocument/2006/relationships" xmlns:p="http://schemas.openxmlformats.org/presentationml/2006/main">
  <p:tag name="NUM" val="3"/>
</p:tagLst>
</file>

<file path=ppt/tags/tag141.xml><?xml version="1.0" encoding="utf-8"?>
<p:tagLst xmlns:a="http://schemas.openxmlformats.org/drawingml/2006/main" xmlns:r="http://schemas.openxmlformats.org/officeDocument/2006/relationships" xmlns:p="http://schemas.openxmlformats.org/presentationml/2006/main">
  <p:tag name="NUM" val="4"/>
</p:tagLst>
</file>

<file path=ppt/tags/tag142.xml><?xml version="1.0" encoding="utf-8"?>
<p:tagLst xmlns:a="http://schemas.openxmlformats.org/drawingml/2006/main" xmlns:r="http://schemas.openxmlformats.org/officeDocument/2006/relationships" xmlns:p="http://schemas.openxmlformats.org/presentationml/2006/main">
  <p:tag name="NUM" val="5"/>
</p:tagLst>
</file>

<file path=ppt/tags/tag143.xml><?xml version="1.0" encoding="utf-8"?>
<p:tagLst xmlns:a="http://schemas.openxmlformats.org/drawingml/2006/main" xmlns:r="http://schemas.openxmlformats.org/officeDocument/2006/relationships" xmlns:p="http://schemas.openxmlformats.org/presentationml/2006/main">
  <p:tag name="NUM" val="6"/>
</p:tagLst>
</file>

<file path=ppt/tags/tag144.xml><?xml version="1.0" encoding="utf-8"?>
<p:tagLst xmlns:a="http://schemas.openxmlformats.org/drawingml/2006/main" xmlns:r="http://schemas.openxmlformats.org/officeDocument/2006/relationships" xmlns:p="http://schemas.openxmlformats.org/presentationml/2006/main">
  <p:tag name="NUM" val="7"/>
</p:tagLst>
</file>

<file path=ppt/tags/tag145.xml><?xml version="1.0" encoding="utf-8"?>
<p:tagLst xmlns:a="http://schemas.openxmlformats.org/drawingml/2006/main" xmlns:r="http://schemas.openxmlformats.org/officeDocument/2006/relationships" xmlns:p="http://schemas.openxmlformats.org/presentationml/2006/main">
  <p:tag name="NUM" val="1"/>
</p:tagLst>
</file>

<file path=ppt/tags/tag146.xml><?xml version="1.0" encoding="utf-8"?>
<p:tagLst xmlns:a="http://schemas.openxmlformats.org/drawingml/2006/main" xmlns:r="http://schemas.openxmlformats.org/officeDocument/2006/relationships" xmlns:p="http://schemas.openxmlformats.org/presentationml/2006/main">
  <p:tag name="NUM" val="2"/>
</p:tagLst>
</file>

<file path=ppt/tags/tag147.xml><?xml version="1.0" encoding="utf-8"?>
<p:tagLst xmlns:a="http://schemas.openxmlformats.org/drawingml/2006/main" xmlns:r="http://schemas.openxmlformats.org/officeDocument/2006/relationships" xmlns:p="http://schemas.openxmlformats.org/presentationml/2006/main">
  <p:tag name="NUM" val="3"/>
</p:tagLst>
</file>

<file path=ppt/tags/tag148.xml><?xml version="1.0" encoding="utf-8"?>
<p:tagLst xmlns:a="http://schemas.openxmlformats.org/drawingml/2006/main" xmlns:r="http://schemas.openxmlformats.org/officeDocument/2006/relationships" xmlns:p="http://schemas.openxmlformats.org/presentationml/2006/main">
  <p:tag name="NUM" val="4"/>
</p:tagLst>
</file>

<file path=ppt/tags/tag149.xml><?xml version="1.0" encoding="utf-8"?>
<p:tagLst xmlns:a="http://schemas.openxmlformats.org/drawingml/2006/main" xmlns:r="http://schemas.openxmlformats.org/officeDocument/2006/relationships" xmlns:p="http://schemas.openxmlformats.org/presentationml/2006/main">
  <p:tag name="NUM" val="5"/>
</p:tagLst>
</file>

<file path=ppt/tags/tag15.xml><?xml version="1.0" encoding="utf-8"?>
<p:tagLst xmlns:a="http://schemas.openxmlformats.org/drawingml/2006/main" xmlns:r="http://schemas.openxmlformats.org/officeDocument/2006/relationships" xmlns:p="http://schemas.openxmlformats.org/presentationml/2006/main">
  <p:tag name="NUM" val="13"/>
</p:tagLst>
</file>

<file path=ppt/tags/tag150.xml><?xml version="1.0" encoding="utf-8"?>
<p:tagLst xmlns:a="http://schemas.openxmlformats.org/drawingml/2006/main" xmlns:r="http://schemas.openxmlformats.org/officeDocument/2006/relationships" xmlns:p="http://schemas.openxmlformats.org/presentationml/2006/main">
  <p:tag name="NUM" val="6"/>
</p:tagLst>
</file>

<file path=ppt/tags/tag151.xml><?xml version="1.0" encoding="utf-8"?>
<p:tagLst xmlns:a="http://schemas.openxmlformats.org/drawingml/2006/main" xmlns:r="http://schemas.openxmlformats.org/officeDocument/2006/relationships" xmlns:p="http://schemas.openxmlformats.org/presentationml/2006/main">
  <p:tag name="NUM" val="7"/>
</p:tagLst>
</file>

<file path=ppt/tags/tag152.xml><?xml version="1.0" encoding="utf-8"?>
<p:tagLst xmlns:a="http://schemas.openxmlformats.org/drawingml/2006/main" xmlns:r="http://schemas.openxmlformats.org/officeDocument/2006/relationships" xmlns:p="http://schemas.openxmlformats.org/presentationml/2006/main">
  <p:tag name="NUM" val="8"/>
</p:tagLst>
</file>

<file path=ppt/tags/tag153.xml><?xml version="1.0" encoding="utf-8"?>
<p:tagLst xmlns:a="http://schemas.openxmlformats.org/drawingml/2006/main" xmlns:r="http://schemas.openxmlformats.org/officeDocument/2006/relationships" xmlns:p="http://schemas.openxmlformats.org/presentationml/2006/main">
  <p:tag name="NUM" val="9"/>
</p:tagLst>
</file>

<file path=ppt/tags/tag154.xml><?xml version="1.0" encoding="utf-8"?>
<p:tagLst xmlns:a="http://schemas.openxmlformats.org/drawingml/2006/main" xmlns:r="http://schemas.openxmlformats.org/officeDocument/2006/relationships" xmlns:p="http://schemas.openxmlformats.org/presentationml/2006/main">
  <p:tag name="NUM" val="10"/>
</p:tagLst>
</file>

<file path=ppt/tags/tag155.xml><?xml version="1.0" encoding="utf-8"?>
<p:tagLst xmlns:a="http://schemas.openxmlformats.org/drawingml/2006/main" xmlns:r="http://schemas.openxmlformats.org/officeDocument/2006/relationships" xmlns:p="http://schemas.openxmlformats.org/presentationml/2006/main">
  <p:tag name="NUM" val="11"/>
</p:tagLst>
</file>

<file path=ppt/tags/tag156.xml><?xml version="1.0" encoding="utf-8"?>
<p:tagLst xmlns:a="http://schemas.openxmlformats.org/drawingml/2006/main" xmlns:r="http://schemas.openxmlformats.org/officeDocument/2006/relationships" xmlns:p="http://schemas.openxmlformats.org/presentationml/2006/main">
  <p:tag name="NUM" val="1"/>
</p:tagLst>
</file>

<file path=ppt/tags/tag157.xml><?xml version="1.0" encoding="utf-8"?>
<p:tagLst xmlns:a="http://schemas.openxmlformats.org/drawingml/2006/main" xmlns:r="http://schemas.openxmlformats.org/officeDocument/2006/relationships" xmlns:p="http://schemas.openxmlformats.org/presentationml/2006/main">
  <p:tag name="NUM" val="2"/>
</p:tagLst>
</file>

<file path=ppt/tags/tag158.xml><?xml version="1.0" encoding="utf-8"?>
<p:tagLst xmlns:a="http://schemas.openxmlformats.org/drawingml/2006/main" xmlns:r="http://schemas.openxmlformats.org/officeDocument/2006/relationships" xmlns:p="http://schemas.openxmlformats.org/presentationml/2006/main">
  <p:tag name="NUM" val="3"/>
</p:tagLst>
</file>

<file path=ppt/tags/tag159.xml><?xml version="1.0" encoding="utf-8"?>
<p:tagLst xmlns:a="http://schemas.openxmlformats.org/drawingml/2006/main" xmlns:r="http://schemas.openxmlformats.org/officeDocument/2006/relationships" xmlns:p="http://schemas.openxmlformats.org/presentationml/2006/main">
  <p:tag name="NUM" val="4"/>
</p:tagLst>
</file>

<file path=ppt/tags/tag16.xml><?xml version="1.0" encoding="utf-8"?>
<p:tagLst xmlns:a="http://schemas.openxmlformats.org/drawingml/2006/main" xmlns:r="http://schemas.openxmlformats.org/officeDocument/2006/relationships" xmlns:p="http://schemas.openxmlformats.org/presentationml/2006/main">
  <p:tag name="NUM" val="14"/>
</p:tagLst>
</file>

<file path=ppt/tags/tag160.xml><?xml version="1.0" encoding="utf-8"?>
<p:tagLst xmlns:a="http://schemas.openxmlformats.org/drawingml/2006/main" xmlns:r="http://schemas.openxmlformats.org/officeDocument/2006/relationships" xmlns:p="http://schemas.openxmlformats.org/presentationml/2006/main">
  <p:tag name="NUM" val="5"/>
</p:tagLst>
</file>

<file path=ppt/tags/tag161.xml><?xml version="1.0" encoding="utf-8"?>
<p:tagLst xmlns:a="http://schemas.openxmlformats.org/drawingml/2006/main" xmlns:r="http://schemas.openxmlformats.org/officeDocument/2006/relationships" xmlns:p="http://schemas.openxmlformats.org/presentationml/2006/main">
  <p:tag name="NUM" val="6"/>
</p:tagLst>
</file>

<file path=ppt/tags/tag162.xml><?xml version="1.0" encoding="utf-8"?>
<p:tagLst xmlns:a="http://schemas.openxmlformats.org/drawingml/2006/main" xmlns:r="http://schemas.openxmlformats.org/officeDocument/2006/relationships" xmlns:p="http://schemas.openxmlformats.org/presentationml/2006/main">
  <p:tag name="NUM" val="7"/>
</p:tagLst>
</file>

<file path=ppt/tags/tag163.xml><?xml version="1.0" encoding="utf-8"?>
<p:tagLst xmlns:a="http://schemas.openxmlformats.org/drawingml/2006/main" xmlns:r="http://schemas.openxmlformats.org/officeDocument/2006/relationships" xmlns:p="http://schemas.openxmlformats.org/presentationml/2006/main">
  <p:tag name="NUM" val="8"/>
</p:tagLst>
</file>

<file path=ppt/tags/tag164.xml><?xml version="1.0" encoding="utf-8"?>
<p:tagLst xmlns:a="http://schemas.openxmlformats.org/drawingml/2006/main" xmlns:r="http://schemas.openxmlformats.org/officeDocument/2006/relationships" xmlns:p="http://schemas.openxmlformats.org/presentationml/2006/main">
  <p:tag name="NUM" val="9"/>
</p:tagLst>
</file>

<file path=ppt/tags/tag165.xml><?xml version="1.0" encoding="utf-8"?>
<p:tagLst xmlns:a="http://schemas.openxmlformats.org/drawingml/2006/main" xmlns:r="http://schemas.openxmlformats.org/officeDocument/2006/relationships" xmlns:p="http://schemas.openxmlformats.org/presentationml/2006/main">
  <p:tag name="NUM" val="10"/>
</p:tagLst>
</file>

<file path=ppt/tags/tag166.xml><?xml version="1.0" encoding="utf-8"?>
<p:tagLst xmlns:a="http://schemas.openxmlformats.org/drawingml/2006/main" xmlns:r="http://schemas.openxmlformats.org/officeDocument/2006/relationships" xmlns:p="http://schemas.openxmlformats.org/presentationml/2006/main">
  <p:tag name="NUM" val="11"/>
</p:tagLst>
</file>

<file path=ppt/tags/tag167.xml><?xml version="1.0" encoding="utf-8"?>
<p:tagLst xmlns:a="http://schemas.openxmlformats.org/drawingml/2006/main" xmlns:r="http://schemas.openxmlformats.org/officeDocument/2006/relationships" xmlns:p="http://schemas.openxmlformats.org/presentationml/2006/main">
  <p:tag name="NUM" val="12"/>
</p:tagLst>
</file>

<file path=ppt/tags/tag168.xml><?xml version="1.0" encoding="utf-8"?>
<p:tagLst xmlns:a="http://schemas.openxmlformats.org/drawingml/2006/main" xmlns:r="http://schemas.openxmlformats.org/officeDocument/2006/relationships" xmlns:p="http://schemas.openxmlformats.org/presentationml/2006/main">
  <p:tag name="NUM" val="1"/>
</p:tagLst>
</file>

<file path=ppt/tags/tag169.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70.xml><?xml version="1.0" encoding="utf-8"?>
<p:tagLst xmlns:a="http://schemas.openxmlformats.org/drawingml/2006/main" xmlns:r="http://schemas.openxmlformats.org/officeDocument/2006/relationships" xmlns:p="http://schemas.openxmlformats.org/presentationml/2006/main">
  <p:tag name="NUM" val="3"/>
</p:tagLst>
</file>

<file path=ppt/tags/tag171.xml><?xml version="1.0" encoding="utf-8"?>
<p:tagLst xmlns:a="http://schemas.openxmlformats.org/drawingml/2006/main" xmlns:r="http://schemas.openxmlformats.org/officeDocument/2006/relationships" xmlns:p="http://schemas.openxmlformats.org/presentationml/2006/main">
  <p:tag name="NUM" val="4"/>
</p:tagLst>
</file>

<file path=ppt/tags/tag172.xml><?xml version="1.0" encoding="utf-8"?>
<p:tagLst xmlns:a="http://schemas.openxmlformats.org/drawingml/2006/main" xmlns:r="http://schemas.openxmlformats.org/officeDocument/2006/relationships" xmlns:p="http://schemas.openxmlformats.org/presentationml/2006/main">
  <p:tag name="NUM" val="5"/>
</p:tagLst>
</file>

<file path=ppt/tags/tag173.xml><?xml version="1.0" encoding="utf-8"?>
<p:tagLst xmlns:a="http://schemas.openxmlformats.org/drawingml/2006/main" xmlns:r="http://schemas.openxmlformats.org/officeDocument/2006/relationships" xmlns:p="http://schemas.openxmlformats.org/presentationml/2006/main">
  <p:tag name="NUM" val="6"/>
</p:tagLst>
</file>

<file path=ppt/tags/tag174.xml><?xml version="1.0" encoding="utf-8"?>
<p:tagLst xmlns:a="http://schemas.openxmlformats.org/drawingml/2006/main" xmlns:r="http://schemas.openxmlformats.org/officeDocument/2006/relationships" xmlns:p="http://schemas.openxmlformats.org/presentationml/2006/main">
  <p:tag name="NUM" val="7"/>
</p:tagLst>
</file>

<file path=ppt/tags/tag175.xml><?xml version="1.0" encoding="utf-8"?>
<p:tagLst xmlns:a="http://schemas.openxmlformats.org/drawingml/2006/main" xmlns:r="http://schemas.openxmlformats.org/officeDocument/2006/relationships" xmlns:p="http://schemas.openxmlformats.org/presentationml/2006/main">
  <p:tag name="NUM" val="8"/>
</p:tagLst>
</file>

<file path=ppt/tags/tag176.xml><?xml version="1.0" encoding="utf-8"?>
<p:tagLst xmlns:a="http://schemas.openxmlformats.org/drawingml/2006/main" xmlns:r="http://schemas.openxmlformats.org/officeDocument/2006/relationships" xmlns:p="http://schemas.openxmlformats.org/presentationml/2006/main">
  <p:tag name="NUM" val="9"/>
</p:tagLst>
</file>

<file path=ppt/tags/tag177.xml><?xml version="1.0" encoding="utf-8"?>
<p:tagLst xmlns:a="http://schemas.openxmlformats.org/drawingml/2006/main" xmlns:r="http://schemas.openxmlformats.org/officeDocument/2006/relationships" xmlns:p="http://schemas.openxmlformats.org/presentationml/2006/main">
  <p:tag name="NUM" val="10"/>
</p:tagLst>
</file>

<file path=ppt/tags/tag178.xml><?xml version="1.0" encoding="utf-8"?>
<p:tagLst xmlns:a="http://schemas.openxmlformats.org/drawingml/2006/main" xmlns:r="http://schemas.openxmlformats.org/officeDocument/2006/relationships" xmlns:p="http://schemas.openxmlformats.org/presentationml/2006/main">
  <p:tag name="NUM" val="11"/>
</p:tagLst>
</file>

<file path=ppt/tags/tag179.xml><?xml version="1.0" encoding="utf-8"?>
<p:tagLst xmlns:a="http://schemas.openxmlformats.org/drawingml/2006/main" xmlns:r="http://schemas.openxmlformats.org/officeDocument/2006/relationships" xmlns:p="http://schemas.openxmlformats.org/presentationml/2006/main">
  <p:tag name="NUM" val="12"/>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80.xml><?xml version="1.0" encoding="utf-8"?>
<p:tagLst xmlns:a="http://schemas.openxmlformats.org/drawingml/2006/main" xmlns:r="http://schemas.openxmlformats.org/officeDocument/2006/relationships" xmlns:p="http://schemas.openxmlformats.org/presentationml/2006/main">
  <p:tag name="NUM" val="13"/>
</p:tagLst>
</file>

<file path=ppt/tags/tag181.xml><?xml version="1.0" encoding="utf-8"?>
<p:tagLst xmlns:a="http://schemas.openxmlformats.org/drawingml/2006/main" xmlns:r="http://schemas.openxmlformats.org/officeDocument/2006/relationships" xmlns:p="http://schemas.openxmlformats.org/presentationml/2006/main">
  <p:tag name="NUM" val="1"/>
</p:tagLst>
</file>

<file path=ppt/tags/tag182.xml><?xml version="1.0" encoding="utf-8"?>
<p:tagLst xmlns:a="http://schemas.openxmlformats.org/drawingml/2006/main" xmlns:r="http://schemas.openxmlformats.org/officeDocument/2006/relationships" xmlns:p="http://schemas.openxmlformats.org/presentationml/2006/main">
  <p:tag name="NUM" val="2"/>
</p:tagLst>
</file>

<file path=ppt/tags/tag183.xml><?xml version="1.0" encoding="utf-8"?>
<p:tagLst xmlns:a="http://schemas.openxmlformats.org/drawingml/2006/main" xmlns:r="http://schemas.openxmlformats.org/officeDocument/2006/relationships" xmlns:p="http://schemas.openxmlformats.org/presentationml/2006/main">
  <p:tag name="NUM" val="3"/>
</p:tagLst>
</file>

<file path=ppt/tags/tag184.xml><?xml version="1.0" encoding="utf-8"?>
<p:tagLst xmlns:a="http://schemas.openxmlformats.org/drawingml/2006/main" xmlns:r="http://schemas.openxmlformats.org/officeDocument/2006/relationships" xmlns:p="http://schemas.openxmlformats.org/presentationml/2006/main">
  <p:tag name="NUM" val="4"/>
</p:tagLst>
</file>

<file path=ppt/tags/tag185.xml><?xml version="1.0" encoding="utf-8"?>
<p:tagLst xmlns:a="http://schemas.openxmlformats.org/drawingml/2006/main" xmlns:r="http://schemas.openxmlformats.org/officeDocument/2006/relationships" xmlns:p="http://schemas.openxmlformats.org/presentationml/2006/main">
  <p:tag name="NUM" val="5"/>
</p:tagLst>
</file>

<file path=ppt/tags/tag186.xml><?xml version="1.0" encoding="utf-8"?>
<p:tagLst xmlns:a="http://schemas.openxmlformats.org/drawingml/2006/main" xmlns:r="http://schemas.openxmlformats.org/officeDocument/2006/relationships" xmlns:p="http://schemas.openxmlformats.org/presentationml/2006/main">
  <p:tag name="NUM" val="6"/>
</p:tagLst>
</file>

<file path=ppt/tags/tag187.xml><?xml version="1.0" encoding="utf-8"?>
<p:tagLst xmlns:a="http://schemas.openxmlformats.org/drawingml/2006/main" xmlns:r="http://schemas.openxmlformats.org/officeDocument/2006/relationships" xmlns:p="http://schemas.openxmlformats.org/presentationml/2006/main">
  <p:tag name="NUM" val="7"/>
</p:tagLst>
</file>

<file path=ppt/tags/tag188.xml><?xml version="1.0" encoding="utf-8"?>
<p:tagLst xmlns:a="http://schemas.openxmlformats.org/drawingml/2006/main" xmlns:r="http://schemas.openxmlformats.org/officeDocument/2006/relationships" xmlns:p="http://schemas.openxmlformats.org/presentationml/2006/main">
  <p:tag name="NUM" val="8"/>
</p:tagLst>
</file>

<file path=ppt/tags/tag189.xml><?xml version="1.0" encoding="utf-8"?>
<p:tagLst xmlns:a="http://schemas.openxmlformats.org/drawingml/2006/main" xmlns:r="http://schemas.openxmlformats.org/officeDocument/2006/relationships" xmlns:p="http://schemas.openxmlformats.org/presentationml/2006/main">
  <p:tag name="NUM" val="9"/>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190.xml><?xml version="1.0" encoding="utf-8"?>
<p:tagLst xmlns:a="http://schemas.openxmlformats.org/drawingml/2006/main" xmlns:r="http://schemas.openxmlformats.org/officeDocument/2006/relationships" xmlns:p="http://schemas.openxmlformats.org/presentationml/2006/main">
  <p:tag name="NUM" val="10"/>
</p:tagLst>
</file>

<file path=ppt/tags/tag191.xml><?xml version="1.0" encoding="utf-8"?>
<p:tagLst xmlns:a="http://schemas.openxmlformats.org/drawingml/2006/main" xmlns:r="http://schemas.openxmlformats.org/officeDocument/2006/relationships" xmlns:p="http://schemas.openxmlformats.org/presentationml/2006/main">
  <p:tag name="NUM" val="11"/>
</p:tagLst>
</file>

<file path=ppt/tags/tag192.xml><?xml version="1.0" encoding="utf-8"?>
<p:tagLst xmlns:a="http://schemas.openxmlformats.org/drawingml/2006/main" xmlns:r="http://schemas.openxmlformats.org/officeDocument/2006/relationships" xmlns:p="http://schemas.openxmlformats.org/presentationml/2006/main">
  <p:tag name="NUM" val="12"/>
</p:tagLst>
</file>

<file path=ppt/tags/tag193.xml><?xml version="1.0" encoding="utf-8"?>
<p:tagLst xmlns:a="http://schemas.openxmlformats.org/drawingml/2006/main" xmlns:r="http://schemas.openxmlformats.org/officeDocument/2006/relationships" xmlns:p="http://schemas.openxmlformats.org/presentationml/2006/main">
  <p:tag name="NUM" val="13"/>
</p:tagLst>
</file>

<file path=ppt/tags/tag194.xml><?xml version="1.0" encoding="utf-8"?>
<p:tagLst xmlns:a="http://schemas.openxmlformats.org/drawingml/2006/main" xmlns:r="http://schemas.openxmlformats.org/officeDocument/2006/relationships" xmlns:p="http://schemas.openxmlformats.org/presentationml/2006/main">
  <p:tag name="NUM" val="14"/>
</p:tagLst>
</file>

<file path=ppt/tags/tag195.xml><?xml version="1.0" encoding="utf-8"?>
<p:tagLst xmlns:a="http://schemas.openxmlformats.org/drawingml/2006/main" xmlns:r="http://schemas.openxmlformats.org/officeDocument/2006/relationships" xmlns:p="http://schemas.openxmlformats.org/presentationml/2006/main">
  <p:tag name="NUM" val="15"/>
</p:tagLst>
</file>

<file path=ppt/tags/tag196.xml><?xml version="1.0" encoding="utf-8"?>
<p:tagLst xmlns:a="http://schemas.openxmlformats.org/drawingml/2006/main" xmlns:r="http://schemas.openxmlformats.org/officeDocument/2006/relationships" xmlns:p="http://schemas.openxmlformats.org/presentationml/2006/main">
  <p:tag name="NUM" val="16"/>
</p:tagLst>
</file>

<file path=ppt/tags/tag197.xml><?xml version="1.0" encoding="utf-8"?>
<p:tagLst xmlns:a="http://schemas.openxmlformats.org/drawingml/2006/main" xmlns:r="http://schemas.openxmlformats.org/officeDocument/2006/relationships" xmlns:p="http://schemas.openxmlformats.org/presentationml/2006/main">
  <p:tag name="NUM" val="17"/>
</p:tagLst>
</file>

<file path=ppt/tags/tag198.xml><?xml version="1.0" encoding="utf-8"?>
<p:tagLst xmlns:a="http://schemas.openxmlformats.org/drawingml/2006/main" xmlns:r="http://schemas.openxmlformats.org/officeDocument/2006/relationships" xmlns:p="http://schemas.openxmlformats.org/presentationml/2006/main">
  <p:tag name="NUM" val="18"/>
</p:tagLst>
</file>

<file path=ppt/tags/tag199.xml><?xml version="1.0" encoding="utf-8"?>
<p:tagLst xmlns:a="http://schemas.openxmlformats.org/drawingml/2006/main" xmlns:r="http://schemas.openxmlformats.org/officeDocument/2006/relationships" xmlns:p="http://schemas.openxmlformats.org/presentationml/2006/main">
  <p:tag name="NUM" val="19"/>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4"/>
</p:tagLst>
</file>

<file path=ppt/tags/tag200.xml><?xml version="1.0" encoding="utf-8"?>
<p:tagLst xmlns:a="http://schemas.openxmlformats.org/drawingml/2006/main" xmlns:r="http://schemas.openxmlformats.org/officeDocument/2006/relationships" xmlns:p="http://schemas.openxmlformats.org/presentationml/2006/main">
  <p:tag name="NUM" val="20"/>
</p:tagLst>
</file>

<file path=ppt/tags/tag201.xml><?xml version="1.0" encoding="utf-8"?>
<p:tagLst xmlns:a="http://schemas.openxmlformats.org/drawingml/2006/main" xmlns:r="http://schemas.openxmlformats.org/officeDocument/2006/relationships" xmlns:p="http://schemas.openxmlformats.org/presentationml/2006/main">
  <p:tag name="NUM" val="21"/>
</p:tagLst>
</file>

<file path=ppt/tags/tag202.xml><?xml version="1.0" encoding="utf-8"?>
<p:tagLst xmlns:a="http://schemas.openxmlformats.org/drawingml/2006/main" xmlns:r="http://schemas.openxmlformats.org/officeDocument/2006/relationships" xmlns:p="http://schemas.openxmlformats.org/presentationml/2006/main">
  <p:tag name="NUM" val="22"/>
</p:tagLst>
</file>

<file path=ppt/tags/tag203.xml><?xml version="1.0" encoding="utf-8"?>
<p:tagLst xmlns:a="http://schemas.openxmlformats.org/drawingml/2006/main" xmlns:r="http://schemas.openxmlformats.org/officeDocument/2006/relationships" xmlns:p="http://schemas.openxmlformats.org/presentationml/2006/main">
  <p:tag name="NUM" val="23"/>
</p:tagLst>
</file>

<file path=ppt/tags/tag204.xml><?xml version="1.0" encoding="utf-8"?>
<p:tagLst xmlns:a="http://schemas.openxmlformats.org/drawingml/2006/main" xmlns:r="http://schemas.openxmlformats.org/officeDocument/2006/relationships" xmlns:p="http://schemas.openxmlformats.org/presentationml/2006/main">
  <p:tag name="NUM" val="24"/>
</p:tagLst>
</file>

<file path=ppt/tags/tag205.xml><?xml version="1.0" encoding="utf-8"?>
<p:tagLst xmlns:a="http://schemas.openxmlformats.org/drawingml/2006/main" xmlns:r="http://schemas.openxmlformats.org/officeDocument/2006/relationships" xmlns:p="http://schemas.openxmlformats.org/presentationml/2006/main">
  <p:tag name="NUM" val="1"/>
</p:tagLst>
</file>

<file path=ppt/tags/tag206.xml><?xml version="1.0" encoding="utf-8"?>
<p:tagLst xmlns:a="http://schemas.openxmlformats.org/drawingml/2006/main" xmlns:r="http://schemas.openxmlformats.org/officeDocument/2006/relationships" xmlns:p="http://schemas.openxmlformats.org/presentationml/2006/main">
  <p:tag name="NUM" val="2"/>
</p:tagLst>
</file>

<file path=ppt/tags/tag207.xml><?xml version="1.0" encoding="utf-8"?>
<p:tagLst xmlns:a="http://schemas.openxmlformats.org/drawingml/2006/main" xmlns:r="http://schemas.openxmlformats.org/officeDocument/2006/relationships" xmlns:p="http://schemas.openxmlformats.org/presentationml/2006/main">
  <p:tag name="NUM" val="3"/>
</p:tagLst>
</file>

<file path=ppt/tags/tag208.xml><?xml version="1.0" encoding="utf-8"?>
<p:tagLst xmlns:a="http://schemas.openxmlformats.org/drawingml/2006/main" xmlns:r="http://schemas.openxmlformats.org/officeDocument/2006/relationships" xmlns:p="http://schemas.openxmlformats.org/presentationml/2006/main">
  <p:tag name="NUM" val="4"/>
</p:tagLst>
</file>

<file path=ppt/tags/tag209.xml><?xml version="1.0" encoding="utf-8"?>
<p:tagLst xmlns:a="http://schemas.openxmlformats.org/drawingml/2006/main" xmlns:r="http://schemas.openxmlformats.org/officeDocument/2006/relationships" xmlns:p="http://schemas.openxmlformats.org/presentationml/2006/main">
  <p:tag name="NUM" val="5"/>
</p:tagLst>
</file>

<file path=ppt/tags/tag21.xml><?xml version="1.0" encoding="utf-8"?>
<p:tagLst xmlns:a="http://schemas.openxmlformats.org/drawingml/2006/main" xmlns:r="http://schemas.openxmlformats.org/officeDocument/2006/relationships" xmlns:p="http://schemas.openxmlformats.org/presentationml/2006/main">
  <p:tag name="NUM" val="5"/>
</p:tagLst>
</file>

<file path=ppt/tags/tag210.xml><?xml version="1.0" encoding="utf-8"?>
<p:tagLst xmlns:a="http://schemas.openxmlformats.org/drawingml/2006/main" xmlns:r="http://schemas.openxmlformats.org/officeDocument/2006/relationships" xmlns:p="http://schemas.openxmlformats.org/presentationml/2006/main">
  <p:tag name="NUM" val="6"/>
</p:tagLst>
</file>

<file path=ppt/tags/tag211.xml><?xml version="1.0" encoding="utf-8"?>
<p:tagLst xmlns:a="http://schemas.openxmlformats.org/drawingml/2006/main" xmlns:r="http://schemas.openxmlformats.org/officeDocument/2006/relationships" xmlns:p="http://schemas.openxmlformats.org/presentationml/2006/main">
  <p:tag name="NUM" val="7"/>
</p:tagLst>
</file>

<file path=ppt/tags/tag212.xml><?xml version="1.0" encoding="utf-8"?>
<p:tagLst xmlns:a="http://schemas.openxmlformats.org/drawingml/2006/main" xmlns:r="http://schemas.openxmlformats.org/officeDocument/2006/relationships" xmlns:p="http://schemas.openxmlformats.org/presentationml/2006/main">
  <p:tag name="NUM" val="8"/>
</p:tagLst>
</file>

<file path=ppt/tags/tag213.xml><?xml version="1.0" encoding="utf-8"?>
<p:tagLst xmlns:a="http://schemas.openxmlformats.org/drawingml/2006/main" xmlns:r="http://schemas.openxmlformats.org/officeDocument/2006/relationships" xmlns:p="http://schemas.openxmlformats.org/presentationml/2006/main">
  <p:tag name="NUM" val="9"/>
</p:tagLst>
</file>

<file path=ppt/tags/tag214.xml><?xml version="1.0" encoding="utf-8"?>
<p:tagLst xmlns:a="http://schemas.openxmlformats.org/drawingml/2006/main" xmlns:r="http://schemas.openxmlformats.org/officeDocument/2006/relationships" xmlns:p="http://schemas.openxmlformats.org/presentationml/2006/main">
  <p:tag name="NUM" val="1"/>
</p:tagLst>
</file>

<file path=ppt/tags/tag215.xml><?xml version="1.0" encoding="utf-8"?>
<p:tagLst xmlns:a="http://schemas.openxmlformats.org/drawingml/2006/main" xmlns:r="http://schemas.openxmlformats.org/officeDocument/2006/relationships" xmlns:p="http://schemas.openxmlformats.org/presentationml/2006/main">
  <p:tag name="NUM" val="2"/>
</p:tagLst>
</file>

<file path=ppt/tags/tag216.xml><?xml version="1.0" encoding="utf-8"?>
<p:tagLst xmlns:a="http://schemas.openxmlformats.org/drawingml/2006/main" xmlns:r="http://schemas.openxmlformats.org/officeDocument/2006/relationships" xmlns:p="http://schemas.openxmlformats.org/presentationml/2006/main">
  <p:tag name="NUM" val="3"/>
</p:tagLst>
</file>

<file path=ppt/tags/tag217.xml><?xml version="1.0" encoding="utf-8"?>
<p:tagLst xmlns:a="http://schemas.openxmlformats.org/drawingml/2006/main" xmlns:r="http://schemas.openxmlformats.org/officeDocument/2006/relationships" xmlns:p="http://schemas.openxmlformats.org/presentationml/2006/main">
  <p:tag name="NUM" val="4"/>
</p:tagLst>
</file>

<file path=ppt/tags/tag218.xml><?xml version="1.0" encoding="utf-8"?>
<p:tagLst xmlns:a="http://schemas.openxmlformats.org/drawingml/2006/main" xmlns:r="http://schemas.openxmlformats.org/officeDocument/2006/relationships" xmlns:p="http://schemas.openxmlformats.org/presentationml/2006/main">
  <p:tag name="NUM" val="5"/>
</p:tagLst>
</file>

<file path=ppt/tags/tag219.xml><?xml version="1.0" encoding="utf-8"?>
<p:tagLst xmlns:a="http://schemas.openxmlformats.org/drawingml/2006/main" xmlns:r="http://schemas.openxmlformats.org/officeDocument/2006/relationships" xmlns:p="http://schemas.openxmlformats.org/presentationml/2006/main">
  <p:tag name="NUM" val="6"/>
</p:tagLst>
</file>

<file path=ppt/tags/tag22.xml><?xml version="1.0" encoding="utf-8"?>
<p:tagLst xmlns:a="http://schemas.openxmlformats.org/drawingml/2006/main" xmlns:r="http://schemas.openxmlformats.org/officeDocument/2006/relationships" xmlns:p="http://schemas.openxmlformats.org/presentationml/2006/main">
  <p:tag name="NUM" val="6"/>
</p:tagLst>
</file>

<file path=ppt/tags/tag220.xml><?xml version="1.0" encoding="utf-8"?>
<p:tagLst xmlns:a="http://schemas.openxmlformats.org/drawingml/2006/main" xmlns:r="http://schemas.openxmlformats.org/officeDocument/2006/relationships" xmlns:p="http://schemas.openxmlformats.org/presentationml/2006/main">
  <p:tag name="NUM" val="7"/>
</p:tagLst>
</file>

<file path=ppt/tags/tag221.xml><?xml version="1.0" encoding="utf-8"?>
<p:tagLst xmlns:a="http://schemas.openxmlformats.org/drawingml/2006/main" xmlns:r="http://schemas.openxmlformats.org/officeDocument/2006/relationships" xmlns:p="http://schemas.openxmlformats.org/presentationml/2006/main">
  <p:tag name="NUM" val="8"/>
</p:tagLst>
</file>

<file path=ppt/tags/tag222.xml><?xml version="1.0" encoding="utf-8"?>
<p:tagLst xmlns:a="http://schemas.openxmlformats.org/drawingml/2006/main" xmlns:r="http://schemas.openxmlformats.org/officeDocument/2006/relationships" xmlns:p="http://schemas.openxmlformats.org/presentationml/2006/main">
  <p:tag name="NUM" val="9"/>
</p:tagLst>
</file>

<file path=ppt/tags/tag223.xml><?xml version="1.0" encoding="utf-8"?>
<p:tagLst xmlns:a="http://schemas.openxmlformats.org/drawingml/2006/main" xmlns:r="http://schemas.openxmlformats.org/officeDocument/2006/relationships" xmlns:p="http://schemas.openxmlformats.org/presentationml/2006/main">
  <p:tag name="NUM" val="10"/>
</p:tagLst>
</file>

<file path=ppt/tags/tag224.xml><?xml version="1.0" encoding="utf-8"?>
<p:tagLst xmlns:a="http://schemas.openxmlformats.org/drawingml/2006/main" xmlns:r="http://schemas.openxmlformats.org/officeDocument/2006/relationships" xmlns:p="http://schemas.openxmlformats.org/presentationml/2006/main">
  <p:tag name="NUM" val="11"/>
</p:tagLst>
</file>

<file path=ppt/tags/tag225.xml><?xml version="1.0" encoding="utf-8"?>
<p:tagLst xmlns:a="http://schemas.openxmlformats.org/drawingml/2006/main" xmlns:r="http://schemas.openxmlformats.org/officeDocument/2006/relationships" xmlns:p="http://schemas.openxmlformats.org/presentationml/2006/main">
  <p:tag name="NUM" val="12"/>
</p:tagLst>
</file>

<file path=ppt/tags/tag226.xml><?xml version="1.0" encoding="utf-8"?>
<p:tagLst xmlns:a="http://schemas.openxmlformats.org/drawingml/2006/main" xmlns:r="http://schemas.openxmlformats.org/officeDocument/2006/relationships" xmlns:p="http://schemas.openxmlformats.org/presentationml/2006/main">
  <p:tag name="NUM" val="13"/>
</p:tagLst>
</file>

<file path=ppt/tags/tag227.xml><?xml version="1.0" encoding="utf-8"?>
<p:tagLst xmlns:a="http://schemas.openxmlformats.org/drawingml/2006/main" xmlns:r="http://schemas.openxmlformats.org/officeDocument/2006/relationships" xmlns:p="http://schemas.openxmlformats.org/presentationml/2006/main">
  <p:tag name="NUM" val="14"/>
</p:tagLst>
</file>

<file path=ppt/tags/tag228.xml><?xml version="1.0" encoding="utf-8"?>
<p:tagLst xmlns:a="http://schemas.openxmlformats.org/drawingml/2006/main" xmlns:r="http://schemas.openxmlformats.org/officeDocument/2006/relationships" xmlns:p="http://schemas.openxmlformats.org/presentationml/2006/main">
  <p:tag name="NUM" val="15"/>
</p:tagLst>
</file>

<file path=ppt/tags/tag229.xml><?xml version="1.0" encoding="utf-8"?>
<p:tagLst xmlns:a="http://schemas.openxmlformats.org/drawingml/2006/main" xmlns:r="http://schemas.openxmlformats.org/officeDocument/2006/relationships" xmlns:p="http://schemas.openxmlformats.org/presentationml/2006/main">
  <p:tag name="NUM" val="16"/>
</p:tagLst>
</file>

<file path=ppt/tags/tag23.xml><?xml version="1.0" encoding="utf-8"?>
<p:tagLst xmlns:a="http://schemas.openxmlformats.org/drawingml/2006/main" xmlns:r="http://schemas.openxmlformats.org/officeDocument/2006/relationships" xmlns:p="http://schemas.openxmlformats.org/presentationml/2006/main">
  <p:tag name="NUM" val="7"/>
</p:tagLst>
</file>

<file path=ppt/tags/tag230.xml><?xml version="1.0" encoding="utf-8"?>
<p:tagLst xmlns:a="http://schemas.openxmlformats.org/drawingml/2006/main" xmlns:r="http://schemas.openxmlformats.org/officeDocument/2006/relationships" xmlns:p="http://schemas.openxmlformats.org/presentationml/2006/main">
  <p:tag name="NUM" val="1"/>
</p:tagLst>
</file>

<file path=ppt/tags/tag231.xml><?xml version="1.0" encoding="utf-8"?>
<p:tagLst xmlns:a="http://schemas.openxmlformats.org/drawingml/2006/main" xmlns:r="http://schemas.openxmlformats.org/officeDocument/2006/relationships" xmlns:p="http://schemas.openxmlformats.org/presentationml/2006/main">
  <p:tag name="NUM" val="2"/>
</p:tagLst>
</file>

<file path=ppt/tags/tag232.xml><?xml version="1.0" encoding="utf-8"?>
<p:tagLst xmlns:a="http://schemas.openxmlformats.org/drawingml/2006/main" xmlns:r="http://schemas.openxmlformats.org/officeDocument/2006/relationships" xmlns:p="http://schemas.openxmlformats.org/presentationml/2006/main">
  <p:tag name="NUM" val="3"/>
</p:tagLst>
</file>

<file path=ppt/tags/tag233.xml><?xml version="1.0" encoding="utf-8"?>
<p:tagLst xmlns:a="http://schemas.openxmlformats.org/drawingml/2006/main" xmlns:r="http://schemas.openxmlformats.org/officeDocument/2006/relationships" xmlns:p="http://schemas.openxmlformats.org/presentationml/2006/main">
  <p:tag name="NUM" val="4"/>
</p:tagLst>
</file>

<file path=ppt/tags/tag234.xml><?xml version="1.0" encoding="utf-8"?>
<p:tagLst xmlns:a="http://schemas.openxmlformats.org/drawingml/2006/main" xmlns:r="http://schemas.openxmlformats.org/officeDocument/2006/relationships" xmlns:p="http://schemas.openxmlformats.org/presentationml/2006/main">
  <p:tag name="NUM" val="5"/>
</p:tagLst>
</file>

<file path=ppt/tags/tag235.xml><?xml version="1.0" encoding="utf-8"?>
<p:tagLst xmlns:a="http://schemas.openxmlformats.org/drawingml/2006/main" xmlns:r="http://schemas.openxmlformats.org/officeDocument/2006/relationships" xmlns:p="http://schemas.openxmlformats.org/presentationml/2006/main">
  <p:tag name="NUM" val="6"/>
</p:tagLst>
</file>

<file path=ppt/tags/tag236.xml><?xml version="1.0" encoding="utf-8"?>
<p:tagLst xmlns:a="http://schemas.openxmlformats.org/drawingml/2006/main" xmlns:r="http://schemas.openxmlformats.org/officeDocument/2006/relationships" xmlns:p="http://schemas.openxmlformats.org/presentationml/2006/main">
  <p:tag name="NUM" val="7"/>
</p:tagLst>
</file>

<file path=ppt/tags/tag237.xml><?xml version="1.0" encoding="utf-8"?>
<p:tagLst xmlns:a="http://schemas.openxmlformats.org/drawingml/2006/main" xmlns:r="http://schemas.openxmlformats.org/officeDocument/2006/relationships" xmlns:p="http://schemas.openxmlformats.org/presentationml/2006/main">
  <p:tag name="NUM" val="8"/>
</p:tagLst>
</file>

<file path=ppt/tags/tag238.xml><?xml version="1.0" encoding="utf-8"?>
<p:tagLst xmlns:a="http://schemas.openxmlformats.org/drawingml/2006/main" xmlns:r="http://schemas.openxmlformats.org/officeDocument/2006/relationships" xmlns:p="http://schemas.openxmlformats.org/presentationml/2006/main">
  <p:tag name="NUM" val="9"/>
</p:tagLst>
</file>

<file path=ppt/tags/tag239.xml><?xml version="1.0" encoding="utf-8"?>
<p:tagLst xmlns:a="http://schemas.openxmlformats.org/drawingml/2006/main" xmlns:r="http://schemas.openxmlformats.org/officeDocument/2006/relationships" xmlns:p="http://schemas.openxmlformats.org/presentationml/2006/main">
  <p:tag name="NUM" val="10"/>
</p:tagLst>
</file>

<file path=ppt/tags/tag24.xml><?xml version="1.0" encoding="utf-8"?>
<p:tagLst xmlns:a="http://schemas.openxmlformats.org/drawingml/2006/main" xmlns:r="http://schemas.openxmlformats.org/officeDocument/2006/relationships" xmlns:p="http://schemas.openxmlformats.org/presentationml/2006/main">
  <p:tag name="NUM" val="8"/>
</p:tagLst>
</file>

<file path=ppt/tags/tag240.xml><?xml version="1.0" encoding="utf-8"?>
<p:tagLst xmlns:a="http://schemas.openxmlformats.org/drawingml/2006/main" xmlns:r="http://schemas.openxmlformats.org/officeDocument/2006/relationships" xmlns:p="http://schemas.openxmlformats.org/presentationml/2006/main">
  <p:tag name="NUM" val="11"/>
</p:tagLst>
</file>

<file path=ppt/tags/tag241.xml><?xml version="1.0" encoding="utf-8"?>
<p:tagLst xmlns:a="http://schemas.openxmlformats.org/drawingml/2006/main" xmlns:r="http://schemas.openxmlformats.org/officeDocument/2006/relationships" xmlns:p="http://schemas.openxmlformats.org/presentationml/2006/main">
  <p:tag name="NUM" val="12"/>
</p:tagLst>
</file>

<file path=ppt/tags/tag242.xml><?xml version="1.0" encoding="utf-8"?>
<p:tagLst xmlns:a="http://schemas.openxmlformats.org/drawingml/2006/main" xmlns:r="http://schemas.openxmlformats.org/officeDocument/2006/relationships" xmlns:p="http://schemas.openxmlformats.org/presentationml/2006/main">
  <p:tag name="NUM" val="13"/>
</p:tagLst>
</file>

<file path=ppt/tags/tag243.xml><?xml version="1.0" encoding="utf-8"?>
<p:tagLst xmlns:a="http://schemas.openxmlformats.org/drawingml/2006/main" xmlns:r="http://schemas.openxmlformats.org/officeDocument/2006/relationships" xmlns:p="http://schemas.openxmlformats.org/presentationml/2006/main">
  <p:tag name="NUM" val="14"/>
</p:tagLst>
</file>

<file path=ppt/tags/tag244.xml><?xml version="1.0" encoding="utf-8"?>
<p:tagLst xmlns:a="http://schemas.openxmlformats.org/drawingml/2006/main" xmlns:r="http://schemas.openxmlformats.org/officeDocument/2006/relationships" xmlns:p="http://schemas.openxmlformats.org/presentationml/2006/main">
  <p:tag name="NUM" val="15"/>
</p:tagLst>
</file>

<file path=ppt/tags/tag245.xml><?xml version="1.0" encoding="utf-8"?>
<p:tagLst xmlns:a="http://schemas.openxmlformats.org/drawingml/2006/main" xmlns:r="http://schemas.openxmlformats.org/officeDocument/2006/relationships" xmlns:p="http://schemas.openxmlformats.org/presentationml/2006/main">
  <p:tag name="NUM" val="16"/>
</p:tagLst>
</file>

<file path=ppt/tags/tag246.xml><?xml version="1.0" encoding="utf-8"?>
<p:tagLst xmlns:a="http://schemas.openxmlformats.org/drawingml/2006/main" xmlns:r="http://schemas.openxmlformats.org/officeDocument/2006/relationships" xmlns:p="http://schemas.openxmlformats.org/presentationml/2006/main">
  <p:tag name="NUM" val="17"/>
</p:tagLst>
</file>

<file path=ppt/tags/tag247.xml><?xml version="1.0" encoding="utf-8"?>
<p:tagLst xmlns:a="http://schemas.openxmlformats.org/drawingml/2006/main" xmlns:r="http://schemas.openxmlformats.org/officeDocument/2006/relationships" xmlns:p="http://schemas.openxmlformats.org/presentationml/2006/main">
  <p:tag name="NUM" val="18"/>
</p:tagLst>
</file>

<file path=ppt/tags/tag248.xml><?xml version="1.0" encoding="utf-8"?>
<p:tagLst xmlns:a="http://schemas.openxmlformats.org/drawingml/2006/main" xmlns:r="http://schemas.openxmlformats.org/officeDocument/2006/relationships" xmlns:p="http://schemas.openxmlformats.org/presentationml/2006/main">
  <p:tag name="NUM" val="19"/>
</p:tagLst>
</file>

<file path=ppt/tags/tag249.xml><?xml version="1.0" encoding="utf-8"?>
<p:tagLst xmlns:a="http://schemas.openxmlformats.org/drawingml/2006/main" xmlns:r="http://schemas.openxmlformats.org/officeDocument/2006/relationships" xmlns:p="http://schemas.openxmlformats.org/presentationml/2006/main">
  <p:tag name="NUM" val="20"/>
</p:tagLst>
</file>

<file path=ppt/tags/tag25.xml><?xml version="1.0" encoding="utf-8"?>
<p:tagLst xmlns:a="http://schemas.openxmlformats.org/drawingml/2006/main" xmlns:r="http://schemas.openxmlformats.org/officeDocument/2006/relationships" xmlns:p="http://schemas.openxmlformats.org/presentationml/2006/main">
  <p:tag name="NUM" val="9"/>
</p:tagLst>
</file>

<file path=ppt/tags/tag250.xml><?xml version="1.0" encoding="utf-8"?>
<p:tagLst xmlns:a="http://schemas.openxmlformats.org/drawingml/2006/main" xmlns:r="http://schemas.openxmlformats.org/officeDocument/2006/relationships" xmlns:p="http://schemas.openxmlformats.org/presentationml/2006/main">
  <p:tag name="NUM" val="21"/>
</p:tagLst>
</file>

<file path=ppt/tags/tag251.xml><?xml version="1.0" encoding="utf-8"?>
<p:tagLst xmlns:a="http://schemas.openxmlformats.org/drawingml/2006/main" xmlns:r="http://schemas.openxmlformats.org/officeDocument/2006/relationships" xmlns:p="http://schemas.openxmlformats.org/presentationml/2006/main">
  <p:tag name="NUM" val="22"/>
</p:tagLst>
</file>

<file path=ppt/tags/tag252.xml><?xml version="1.0" encoding="utf-8"?>
<p:tagLst xmlns:a="http://schemas.openxmlformats.org/drawingml/2006/main" xmlns:r="http://schemas.openxmlformats.org/officeDocument/2006/relationships" xmlns:p="http://schemas.openxmlformats.org/presentationml/2006/main">
  <p:tag name="NUM" val="23"/>
</p:tagLst>
</file>

<file path=ppt/tags/tag253.xml><?xml version="1.0" encoding="utf-8"?>
<p:tagLst xmlns:a="http://schemas.openxmlformats.org/drawingml/2006/main" xmlns:r="http://schemas.openxmlformats.org/officeDocument/2006/relationships" xmlns:p="http://schemas.openxmlformats.org/presentationml/2006/main">
  <p:tag name="NUM" val="24"/>
</p:tagLst>
</file>

<file path=ppt/tags/tag254.xml><?xml version="1.0" encoding="utf-8"?>
<p:tagLst xmlns:a="http://schemas.openxmlformats.org/drawingml/2006/main" xmlns:r="http://schemas.openxmlformats.org/officeDocument/2006/relationships" xmlns:p="http://schemas.openxmlformats.org/presentationml/2006/main">
  <p:tag name="NUM" val="25"/>
</p:tagLst>
</file>

<file path=ppt/tags/tag255.xml><?xml version="1.0" encoding="utf-8"?>
<p:tagLst xmlns:a="http://schemas.openxmlformats.org/drawingml/2006/main" xmlns:r="http://schemas.openxmlformats.org/officeDocument/2006/relationships" xmlns:p="http://schemas.openxmlformats.org/presentationml/2006/main">
  <p:tag name="NUM" val="26"/>
</p:tagLst>
</file>

<file path=ppt/tags/tag256.xml><?xml version="1.0" encoding="utf-8"?>
<p:tagLst xmlns:a="http://schemas.openxmlformats.org/drawingml/2006/main" xmlns:r="http://schemas.openxmlformats.org/officeDocument/2006/relationships" xmlns:p="http://schemas.openxmlformats.org/presentationml/2006/main">
  <p:tag name="NUM" val="27"/>
</p:tagLst>
</file>

<file path=ppt/tags/tag257.xml><?xml version="1.0" encoding="utf-8"?>
<p:tagLst xmlns:a="http://schemas.openxmlformats.org/drawingml/2006/main" xmlns:r="http://schemas.openxmlformats.org/officeDocument/2006/relationships" xmlns:p="http://schemas.openxmlformats.org/presentationml/2006/main">
  <p:tag name="NUM" val="28"/>
</p:tagLst>
</file>

<file path=ppt/tags/tag258.xml><?xml version="1.0" encoding="utf-8"?>
<p:tagLst xmlns:a="http://schemas.openxmlformats.org/drawingml/2006/main" xmlns:r="http://schemas.openxmlformats.org/officeDocument/2006/relationships" xmlns:p="http://schemas.openxmlformats.org/presentationml/2006/main">
  <p:tag name="NUM" val="29"/>
</p:tagLst>
</file>

<file path=ppt/tags/tag259.xml><?xml version="1.0" encoding="utf-8"?>
<p:tagLst xmlns:a="http://schemas.openxmlformats.org/drawingml/2006/main" xmlns:r="http://schemas.openxmlformats.org/officeDocument/2006/relationships" xmlns:p="http://schemas.openxmlformats.org/presentationml/2006/main">
  <p:tag name="NUM" val="30"/>
</p:tagLst>
</file>

<file path=ppt/tags/tag26.xml><?xml version="1.0" encoding="utf-8"?>
<p:tagLst xmlns:a="http://schemas.openxmlformats.org/drawingml/2006/main" xmlns:r="http://schemas.openxmlformats.org/officeDocument/2006/relationships" xmlns:p="http://schemas.openxmlformats.org/presentationml/2006/main">
  <p:tag name="NUM" val="10"/>
</p:tagLst>
</file>

<file path=ppt/tags/tag260.xml><?xml version="1.0" encoding="utf-8"?>
<p:tagLst xmlns:a="http://schemas.openxmlformats.org/drawingml/2006/main" xmlns:r="http://schemas.openxmlformats.org/officeDocument/2006/relationships" xmlns:p="http://schemas.openxmlformats.org/presentationml/2006/main">
  <p:tag name="NUM" val="31"/>
</p:tagLst>
</file>

<file path=ppt/tags/tag261.xml><?xml version="1.0" encoding="utf-8"?>
<p:tagLst xmlns:a="http://schemas.openxmlformats.org/drawingml/2006/main" xmlns:r="http://schemas.openxmlformats.org/officeDocument/2006/relationships" xmlns:p="http://schemas.openxmlformats.org/presentationml/2006/main">
  <p:tag name="NUM" val="32"/>
</p:tagLst>
</file>

<file path=ppt/tags/tag262.xml><?xml version="1.0" encoding="utf-8"?>
<p:tagLst xmlns:a="http://schemas.openxmlformats.org/drawingml/2006/main" xmlns:r="http://schemas.openxmlformats.org/officeDocument/2006/relationships" xmlns:p="http://schemas.openxmlformats.org/presentationml/2006/main">
  <p:tag name="NUM" val="1"/>
</p:tagLst>
</file>

<file path=ppt/tags/tag263.xml><?xml version="1.0" encoding="utf-8"?>
<p:tagLst xmlns:a="http://schemas.openxmlformats.org/drawingml/2006/main" xmlns:r="http://schemas.openxmlformats.org/officeDocument/2006/relationships" xmlns:p="http://schemas.openxmlformats.org/presentationml/2006/main">
  <p:tag name="NUM" val="2"/>
</p:tagLst>
</file>

<file path=ppt/tags/tag264.xml><?xml version="1.0" encoding="utf-8"?>
<p:tagLst xmlns:a="http://schemas.openxmlformats.org/drawingml/2006/main" xmlns:r="http://schemas.openxmlformats.org/officeDocument/2006/relationships" xmlns:p="http://schemas.openxmlformats.org/presentationml/2006/main">
  <p:tag name="NUM" val="3"/>
</p:tagLst>
</file>

<file path=ppt/tags/tag265.xml><?xml version="1.0" encoding="utf-8"?>
<p:tagLst xmlns:a="http://schemas.openxmlformats.org/drawingml/2006/main" xmlns:r="http://schemas.openxmlformats.org/officeDocument/2006/relationships" xmlns:p="http://schemas.openxmlformats.org/presentationml/2006/main">
  <p:tag name="NUM" val="4"/>
</p:tagLst>
</file>

<file path=ppt/tags/tag266.xml><?xml version="1.0" encoding="utf-8"?>
<p:tagLst xmlns:a="http://schemas.openxmlformats.org/drawingml/2006/main" xmlns:r="http://schemas.openxmlformats.org/officeDocument/2006/relationships" xmlns:p="http://schemas.openxmlformats.org/presentationml/2006/main">
  <p:tag name="NUM" val="5"/>
</p:tagLst>
</file>

<file path=ppt/tags/tag267.xml><?xml version="1.0" encoding="utf-8"?>
<p:tagLst xmlns:a="http://schemas.openxmlformats.org/drawingml/2006/main" xmlns:r="http://schemas.openxmlformats.org/officeDocument/2006/relationships" xmlns:p="http://schemas.openxmlformats.org/presentationml/2006/main">
  <p:tag name="NUM" val="6"/>
</p:tagLst>
</file>

<file path=ppt/tags/tag268.xml><?xml version="1.0" encoding="utf-8"?>
<p:tagLst xmlns:a="http://schemas.openxmlformats.org/drawingml/2006/main" xmlns:r="http://schemas.openxmlformats.org/officeDocument/2006/relationships" xmlns:p="http://schemas.openxmlformats.org/presentationml/2006/main">
  <p:tag name="NUM" val="7"/>
</p:tagLst>
</file>

<file path=ppt/tags/tag269.xml><?xml version="1.0" encoding="utf-8"?>
<p:tagLst xmlns:a="http://schemas.openxmlformats.org/drawingml/2006/main" xmlns:r="http://schemas.openxmlformats.org/officeDocument/2006/relationships" xmlns:p="http://schemas.openxmlformats.org/presentationml/2006/main">
  <p:tag name="NUM" val="8"/>
</p:tagLst>
</file>

<file path=ppt/tags/tag27.xml><?xml version="1.0" encoding="utf-8"?>
<p:tagLst xmlns:a="http://schemas.openxmlformats.org/drawingml/2006/main" xmlns:r="http://schemas.openxmlformats.org/officeDocument/2006/relationships" xmlns:p="http://schemas.openxmlformats.org/presentationml/2006/main">
  <p:tag name="NUM" val="11"/>
</p:tagLst>
</file>

<file path=ppt/tags/tag270.xml><?xml version="1.0" encoding="utf-8"?>
<p:tagLst xmlns:a="http://schemas.openxmlformats.org/drawingml/2006/main" xmlns:r="http://schemas.openxmlformats.org/officeDocument/2006/relationships" xmlns:p="http://schemas.openxmlformats.org/presentationml/2006/main">
  <p:tag name="NUM" val="9"/>
</p:tagLst>
</file>

<file path=ppt/tags/tag271.xml><?xml version="1.0" encoding="utf-8"?>
<p:tagLst xmlns:a="http://schemas.openxmlformats.org/drawingml/2006/main" xmlns:r="http://schemas.openxmlformats.org/officeDocument/2006/relationships" xmlns:p="http://schemas.openxmlformats.org/presentationml/2006/main">
  <p:tag name="NUM" val="10"/>
</p:tagLst>
</file>

<file path=ppt/tags/tag272.xml><?xml version="1.0" encoding="utf-8"?>
<p:tagLst xmlns:a="http://schemas.openxmlformats.org/drawingml/2006/main" xmlns:r="http://schemas.openxmlformats.org/officeDocument/2006/relationships" xmlns:p="http://schemas.openxmlformats.org/presentationml/2006/main">
  <p:tag name="NUM" val="11"/>
</p:tagLst>
</file>

<file path=ppt/tags/tag273.xml><?xml version="1.0" encoding="utf-8"?>
<p:tagLst xmlns:a="http://schemas.openxmlformats.org/drawingml/2006/main" xmlns:r="http://schemas.openxmlformats.org/officeDocument/2006/relationships" xmlns:p="http://schemas.openxmlformats.org/presentationml/2006/main">
  <p:tag name="NUM" val="12"/>
</p:tagLst>
</file>

<file path=ppt/tags/tag274.xml><?xml version="1.0" encoding="utf-8"?>
<p:tagLst xmlns:a="http://schemas.openxmlformats.org/drawingml/2006/main" xmlns:r="http://schemas.openxmlformats.org/officeDocument/2006/relationships" xmlns:p="http://schemas.openxmlformats.org/presentationml/2006/main">
  <p:tag name="NUM" val="13"/>
</p:tagLst>
</file>

<file path=ppt/tags/tag275.xml><?xml version="1.0" encoding="utf-8"?>
<p:tagLst xmlns:a="http://schemas.openxmlformats.org/drawingml/2006/main" xmlns:r="http://schemas.openxmlformats.org/officeDocument/2006/relationships" xmlns:p="http://schemas.openxmlformats.org/presentationml/2006/main">
  <p:tag name="NUM" val="14"/>
</p:tagLst>
</file>

<file path=ppt/tags/tag276.xml><?xml version="1.0" encoding="utf-8"?>
<p:tagLst xmlns:a="http://schemas.openxmlformats.org/drawingml/2006/main" xmlns:r="http://schemas.openxmlformats.org/officeDocument/2006/relationships" xmlns:p="http://schemas.openxmlformats.org/presentationml/2006/main">
  <p:tag name="NUM" val="15"/>
</p:tagLst>
</file>

<file path=ppt/tags/tag277.xml><?xml version="1.0" encoding="utf-8"?>
<p:tagLst xmlns:a="http://schemas.openxmlformats.org/drawingml/2006/main" xmlns:r="http://schemas.openxmlformats.org/officeDocument/2006/relationships" xmlns:p="http://schemas.openxmlformats.org/presentationml/2006/main">
  <p:tag name="NUM" val="16"/>
</p:tagLst>
</file>

<file path=ppt/tags/tag278.xml><?xml version="1.0" encoding="utf-8"?>
<p:tagLst xmlns:a="http://schemas.openxmlformats.org/drawingml/2006/main" xmlns:r="http://schemas.openxmlformats.org/officeDocument/2006/relationships" xmlns:p="http://schemas.openxmlformats.org/presentationml/2006/main">
  <p:tag name="NUM" val="17"/>
</p:tagLst>
</file>

<file path=ppt/tags/tag279.xml><?xml version="1.0" encoding="utf-8"?>
<p:tagLst xmlns:a="http://schemas.openxmlformats.org/drawingml/2006/main" xmlns:r="http://schemas.openxmlformats.org/officeDocument/2006/relationships" xmlns:p="http://schemas.openxmlformats.org/presentationml/2006/main">
  <p:tag name="NUM" val="18"/>
</p:tagLst>
</file>

<file path=ppt/tags/tag28.xml><?xml version="1.0" encoding="utf-8"?>
<p:tagLst xmlns:a="http://schemas.openxmlformats.org/drawingml/2006/main" xmlns:r="http://schemas.openxmlformats.org/officeDocument/2006/relationships" xmlns:p="http://schemas.openxmlformats.org/presentationml/2006/main">
  <p:tag name="NUM" val="12"/>
</p:tagLst>
</file>

<file path=ppt/tags/tag280.xml><?xml version="1.0" encoding="utf-8"?>
<p:tagLst xmlns:a="http://schemas.openxmlformats.org/drawingml/2006/main" xmlns:r="http://schemas.openxmlformats.org/officeDocument/2006/relationships" xmlns:p="http://schemas.openxmlformats.org/presentationml/2006/main">
  <p:tag name="NUM" val="19"/>
</p:tagLst>
</file>

<file path=ppt/tags/tag281.xml><?xml version="1.0" encoding="utf-8"?>
<p:tagLst xmlns:a="http://schemas.openxmlformats.org/drawingml/2006/main" xmlns:r="http://schemas.openxmlformats.org/officeDocument/2006/relationships" xmlns:p="http://schemas.openxmlformats.org/presentationml/2006/main">
  <p:tag name="NUM" val="20"/>
</p:tagLst>
</file>

<file path=ppt/tags/tag282.xml><?xml version="1.0" encoding="utf-8"?>
<p:tagLst xmlns:a="http://schemas.openxmlformats.org/drawingml/2006/main" xmlns:r="http://schemas.openxmlformats.org/officeDocument/2006/relationships" xmlns:p="http://schemas.openxmlformats.org/presentationml/2006/main">
  <p:tag name="NUM" val="1"/>
</p:tagLst>
</file>

<file path=ppt/tags/tag283.xml><?xml version="1.0" encoding="utf-8"?>
<p:tagLst xmlns:a="http://schemas.openxmlformats.org/drawingml/2006/main" xmlns:r="http://schemas.openxmlformats.org/officeDocument/2006/relationships" xmlns:p="http://schemas.openxmlformats.org/presentationml/2006/main">
  <p:tag name="NUM" val="2"/>
</p:tagLst>
</file>

<file path=ppt/tags/tag284.xml><?xml version="1.0" encoding="utf-8"?>
<p:tagLst xmlns:a="http://schemas.openxmlformats.org/drawingml/2006/main" xmlns:r="http://schemas.openxmlformats.org/officeDocument/2006/relationships" xmlns:p="http://schemas.openxmlformats.org/presentationml/2006/main">
  <p:tag name="NUM" val="3"/>
</p:tagLst>
</file>

<file path=ppt/tags/tag285.xml><?xml version="1.0" encoding="utf-8"?>
<p:tagLst xmlns:a="http://schemas.openxmlformats.org/drawingml/2006/main" xmlns:r="http://schemas.openxmlformats.org/officeDocument/2006/relationships" xmlns:p="http://schemas.openxmlformats.org/presentationml/2006/main">
  <p:tag name="NUM" val="4"/>
</p:tagLst>
</file>

<file path=ppt/tags/tag286.xml><?xml version="1.0" encoding="utf-8"?>
<p:tagLst xmlns:a="http://schemas.openxmlformats.org/drawingml/2006/main" xmlns:r="http://schemas.openxmlformats.org/officeDocument/2006/relationships" xmlns:p="http://schemas.openxmlformats.org/presentationml/2006/main">
  <p:tag name="NUM" val="5"/>
</p:tagLst>
</file>

<file path=ppt/tags/tag287.xml><?xml version="1.0" encoding="utf-8"?>
<p:tagLst xmlns:a="http://schemas.openxmlformats.org/drawingml/2006/main" xmlns:r="http://schemas.openxmlformats.org/officeDocument/2006/relationships" xmlns:p="http://schemas.openxmlformats.org/presentationml/2006/main">
  <p:tag name="NUM" val="6"/>
</p:tagLst>
</file>

<file path=ppt/tags/tag288.xml><?xml version="1.0" encoding="utf-8"?>
<p:tagLst xmlns:a="http://schemas.openxmlformats.org/drawingml/2006/main" xmlns:r="http://schemas.openxmlformats.org/officeDocument/2006/relationships" xmlns:p="http://schemas.openxmlformats.org/presentationml/2006/main">
  <p:tag name="NUM" val="7"/>
</p:tagLst>
</file>

<file path=ppt/tags/tag289.xml><?xml version="1.0" encoding="utf-8"?>
<p:tagLst xmlns:a="http://schemas.openxmlformats.org/drawingml/2006/main" xmlns:r="http://schemas.openxmlformats.org/officeDocument/2006/relationships" xmlns:p="http://schemas.openxmlformats.org/presentationml/2006/main">
  <p:tag name="NUM" val="8"/>
</p:tagLst>
</file>

<file path=ppt/tags/tag29.xml><?xml version="1.0" encoding="utf-8"?>
<p:tagLst xmlns:a="http://schemas.openxmlformats.org/drawingml/2006/main" xmlns:r="http://schemas.openxmlformats.org/officeDocument/2006/relationships" xmlns:p="http://schemas.openxmlformats.org/presentationml/2006/main">
  <p:tag name="NUM" val="13"/>
</p:tagLst>
</file>

<file path=ppt/tags/tag290.xml><?xml version="1.0" encoding="utf-8"?>
<p:tagLst xmlns:a="http://schemas.openxmlformats.org/drawingml/2006/main" xmlns:r="http://schemas.openxmlformats.org/officeDocument/2006/relationships" xmlns:p="http://schemas.openxmlformats.org/presentationml/2006/main">
  <p:tag name="NUM" val="1"/>
</p:tagLst>
</file>

<file path=ppt/tags/tag291.xml><?xml version="1.0" encoding="utf-8"?>
<p:tagLst xmlns:a="http://schemas.openxmlformats.org/drawingml/2006/main" xmlns:r="http://schemas.openxmlformats.org/officeDocument/2006/relationships" xmlns:p="http://schemas.openxmlformats.org/presentationml/2006/main">
  <p:tag name="NUM" val="2"/>
</p:tagLst>
</file>

<file path=ppt/tags/tag292.xml><?xml version="1.0" encoding="utf-8"?>
<p:tagLst xmlns:a="http://schemas.openxmlformats.org/drawingml/2006/main" xmlns:r="http://schemas.openxmlformats.org/officeDocument/2006/relationships" xmlns:p="http://schemas.openxmlformats.org/presentationml/2006/main">
  <p:tag name="NUM" val="3"/>
</p:tagLst>
</file>

<file path=ppt/tags/tag293.xml><?xml version="1.0" encoding="utf-8"?>
<p:tagLst xmlns:a="http://schemas.openxmlformats.org/drawingml/2006/main" xmlns:r="http://schemas.openxmlformats.org/officeDocument/2006/relationships" xmlns:p="http://schemas.openxmlformats.org/presentationml/2006/main">
  <p:tag name="NUM" val="4"/>
</p:tagLst>
</file>

<file path=ppt/tags/tag294.xml><?xml version="1.0" encoding="utf-8"?>
<p:tagLst xmlns:a="http://schemas.openxmlformats.org/drawingml/2006/main" xmlns:r="http://schemas.openxmlformats.org/officeDocument/2006/relationships" xmlns:p="http://schemas.openxmlformats.org/presentationml/2006/main">
  <p:tag name="NUM" val="5"/>
</p:tagLst>
</file>

<file path=ppt/tags/tag295.xml><?xml version="1.0" encoding="utf-8"?>
<p:tagLst xmlns:a="http://schemas.openxmlformats.org/drawingml/2006/main" xmlns:r="http://schemas.openxmlformats.org/officeDocument/2006/relationships" xmlns:p="http://schemas.openxmlformats.org/presentationml/2006/main">
  <p:tag name="NUM" val="6"/>
</p:tagLst>
</file>

<file path=ppt/tags/tag296.xml><?xml version="1.0" encoding="utf-8"?>
<p:tagLst xmlns:a="http://schemas.openxmlformats.org/drawingml/2006/main" xmlns:r="http://schemas.openxmlformats.org/officeDocument/2006/relationships" xmlns:p="http://schemas.openxmlformats.org/presentationml/2006/main">
  <p:tag name="NUM" val="7"/>
</p:tagLst>
</file>

<file path=ppt/tags/tag297.xml><?xml version="1.0" encoding="utf-8"?>
<p:tagLst xmlns:a="http://schemas.openxmlformats.org/drawingml/2006/main" xmlns:r="http://schemas.openxmlformats.org/officeDocument/2006/relationships" xmlns:p="http://schemas.openxmlformats.org/presentationml/2006/main">
  <p:tag name="NUM" val="1"/>
</p:tagLst>
</file>

<file path=ppt/tags/tag298.xml><?xml version="1.0" encoding="utf-8"?>
<p:tagLst xmlns:a="http://schemas.openxmlformats.org/drawingml/2006/main" xmlns:r="http://schemas.openxmlformats.org/officeDocument/2006/relationships" xmlns:p="http://schemas.openxmlformats.org/presentationml/2006/main">
  <p:tag name="NUM" val="2"/>
</p:tagLst>
</file>

<file path=ppt/tags/tag29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00.xml><?xml version="1.0" encoding="utf-8"?>
<p:tagLst xmlns:a="http://schemas.openxmlformats.org/drawingml/2006/main" xmlns:r="http://schemas.openxmlformats.org/officeDocument/2006/relationships" xmlns:p="http://schemas.openxmlformats.org/presentationml/2006/main">
  <p:tag name="NUM" val="4"/>
</p:tagLst>
</file>

<file path=ppt/tags/tag301.xml><?xml version="1.0" encoding="utf-8"?>
<p:tagLst xmlns:a="http://schemas.openxmlformats.org/drawingml/2006/main" xmlns:r="http://schemas.openxmlformats.org/officeDocument/2006/relationships" xmlns:p="http://schemas.openxmlformats.org/presentationml/2006/main">
  <p:tag name="NUM" val="5"/>
</p:tagLst>
</file>

<file path=ppt/tags/tag302.xml><?xml version="1.0" encoding="utf-8"?>
<p:tagLst xmlns:a="http://schemas.openxmlformats.org/drawingml/2006/main" xmlns:r="http://schemas.openxmlformats.org/officeDocument/2006/relationships" xmlns:p="http://schemas.openxmlformats.org/presentationml/2006/main">
  <p:tag name="NUM" val="6"/>
</p:tagLst>
</file>

<file path=ppt/tags/tag303.xml><?xml version="1.0" encoding="utf-8"?>
<p:tagLst xmlns:a="http://schemas.openxmlformats.org/drawingml/2006/main" xmlns:r="http://schemas.openxmlformats.org/officeDocument/2006/relationships" xmlns:p="http://schemas.openxmlformats.org/presentationml/2006/main">
  <p:tag name="NUM" val="7"/>
</p:tagLst>
</file>

<file path=ppt/tags/tag304.xml><?xml version="1.0" encoding="utf-8"?>
<p:tagLst xmlns:a="http://schemas.openxmlformats.org/drawingml/2006/main" xmlns:r="http://schemas.openxmlformats.org/officeDocument/2006/relationships" xmlns:p="http://schemas.openxmlformats.org/presentationml/2006/main">
  <p:tag name="NUM" val="1"/>
</p:tagLst>
</file>

<file path=ppt/tags/tag305.xml><?xml version="1.0" encoding="utf-8"?>
<p:tagLst xmlns:a="http://schemas.openxmlformats.org/drawingml/2006/main" xmlns:r="http://schemas.openxmlformats.org/officeDocument/2006/relationships" xmlns:p="http://schemas.openxmlformats.org/presentationml/2006/main">
  <p:tag name="NUM" val="2"/>
</p:tagLst>
</file>

<file path=ppt/tags/tag306.xml><?xml version="1.0" encoding="utf-8"?>
<p:tagLst xmlns:a="http://schemas.openxmlformats.org/drawingml/2006/main" xmlns:r="http://schemas.openxmlformats.org/officeDocument/2006/relationships" xmlns:p="http://schemas.openxmlformats.org/presentationml/2006/main">
  <p:tag name="NUM" val="3"/>
</p:tagLst>
</file>

<file path=ppt/tags/tag307.xml><?xml version="1.0" encoding="utf-8"?>
<p:tagLst xmlns:a="http://schemas.openxmlformats.org/drawingml/2006/main" xmlns:r="http://schemas.openxmlformats.org/officeDocument/2006/relationships" xmlns:p="http://schemas.openxmlformats.org/presentationml/2006/main">
  <p:tag name="NUM" val="4"/>
</p:tagLst>
</file>

<file path=ppt/tags/tag308.xml><?xml version="1.0" encoding="utf-8"?>
<p:tagLst xmlns:a="http://schemas.openxmlformats.org/drawingml/2006/main" xmlns:r="http://schemas.openxmlformats.org/officeDocument/2006/relationships" xmlns:p="http://schemas.openxmlformats.org/presentationml/2006/main">
  <p:tag name="NUM" val="5"/>
</p:tagLst>
</file>

<file path=ppt/tags/tag309.xml><?xml version="1.0" encoding="utf-8"?>
<p:tagLst xmlns:a="http://schemas.openxmlformats.org/drawingml/2006/main" xmlns:r="http://schemas.openxmlformats.org/officeDocument/2006/relationships" xmlns:p="http://schemas.openxmlformats.org/presentationml/2006/main">
  <p:tag name="NUM" val="6"/>
</p:tagLst>
</file>

<file path=ppt/tags/tag31.xml><?xml version="1.0" encoding="utf-8"?>
<p:tagLst xmlns:a="http://schemas.openxmlformats.org/drawingml/2006/main" xmlns:r="http://schemas.openxmlformats.org/officeDocument/2006/relationships" xmlns:p="http://schemas.openxmlformats.org/presentationml/2006/main">
  <p:tag name="NUM" val="3"/>
</p:tagLst>
</file>

<file path=ppt/tags/tag310.xml><?xml version="1.0" encoding="utf-8"?>
<p:tagLst xmlns:a="http://schemas.openxmlformats.org/drawingml/2006/main" xmlns:r="http://schemas.openxmlformats.org/officeDocument/2006/relationships" xmlns:p="http://schemas.openxmlformats.org/presentationml/2006/main">
  <p:tag name="NUM" val="1"/>
</p:tagLst>
</file>

<file path=ppt/tags/tag311.xml><?xml version="1.0" encoding="utf-8"?>
<p:tagLst xmlns:a="http://schemas.openxmlformats.org/drawingml/2006/main" xmlns:r="http://schemas.openxmlformats.org/officeDocument/2006/relationships" xmlns:p="http://schemas.openxmlformats.org/presentationml/2006/main">
  <p:tag name="NUM" val="2"/>
</p:tagLst>
</file>

<file path=ppt/tags/tag312.xml><?xml version="1.0" encoding="utf-8"?>
<p:tagLst xmlns:a="http://schemas.openxmlformats.org/drawingml/2006/main" xmlns:r="http://schemas.openxmlformats.org/officeDocument/2006/relationships" xmlns:p="http://schemas.openxmlformats.org/presentationml/2006/main">
  <p:tag name="NUM" val="3"/>
</p:tagLst>
</file>

<file path=ppt/tags/tag313.xml><?xml version="1.0" encoding="utf-8"?>
<p:tagLst xmlns:a="http://schemas.openxmlformats.org/drawingml/2006/main" xmlns:r="http://schemas.openxmlformats.org/officeDocument/2006/relationships" xmlns:p="http://schemas.openxmlformats.org/presentationml/2006/main">
  <p:tag name="NUM" val="4"/>
</p:tagLst>
</file>

<file path=ppt/tags/tag314.xml><?xml version="1.0" encoding="utf-8"?>
<p:tagLst xmlns:a="http://schemas.openxmlformats.org/drawingml/2006/main" xmlns:r="http://schemas.openxmlformats.org/officeDocument/2006/relationships" xmlns:p="http://schemas.openxmlformats.org/presentationml/2006/main">
  <p:tag name="NUM" val="5"/>
</p:tagLst>
</file>

<file path=ppt/tags/tag315.xml><?xml version="1.0" encoding="utf-8"?>
<p:tagLst xmlns:a="http://schemas.openxmlformats.org/drawingml/2006/main" xmlns:r="http://schemas.openxmlformats.org/officeDocument/2006/relationships" xmlns:p="http://schemas.openxmlformats.org/presentationml/2006/main">
  <p:tag name="NUM" val="6"/>
</p:tagLst>
</file>

<file path=ppt/tags/tag316.xml><?xml version="1.0" encoding="utf-8"?>
<p:tagLst xmlns:a="http://schemas.openxmlformats.org/drawingml/2006/main" xmlns:r="http://schemas.openxmlformats.org/officeDocument/2006/relationships" xmlns:p="http://schemas.openxmlformats.org/presentationml/2006/main">
  <p:tag name="NUM" val="7"/>
</p:tagLst>
</file>

<file path=ppt/tags/tag317.xml><?xml version="1.0" encoding="utf-8"?>
<p:tagLst xmlns:a="http://schemas.openxmlformats.org/drawingml/2006/main" xmlns:r="http://schemas.openxmlformats.org/officeDocument/2006/relationships" xmlns:p="http://schemas.openxmlformats.org/presentationml/2006/main">
  <p:tag name="NUM" val="8"/>
</p:tagLst>
</file>

<file path=ppt/tags/tag318.xml><?xml version="1.0" encoding="utf-8"?>
<p:tagLst xmlns:a="http://schemas.openxmlformats.org/drawingml/2006/main" xmlns:r="http://schemas.openxmlformats.org/officeDocument/2006/relationships" xmlns:p="http://schemas.openxmlformats.org/presentationml/2006/main">
  <p:tag name="NUM" val="9"/>
</p:tagLst>
</file>

<file path=ppt/tags/tag319.xml><?xml version="1.0" encoding="utf-8"?>
<p:tagLst xmlns:a="http://schemas.openxmlformats.org/drawingml/2006/main" xmlns:r="http://schemas.openxmlformats.org/officeDocument/2006/relationships" xmlns:p="http://schemas.openxmlformats.org/presentationml/2006/main">
  <p:tag name="NUM" val="10"/>
</p:tagLst>
</file>

<file path=ppt/tags/tag32.xml><?xml version="1.0" encoding="utf-8"?>
<p:tagLst xmlns:a="http://schemas.openxmlformats.org/drawingml/2006/main" xmlns:r="http://schemas.openxmlformats.org/officeDocument/2006/relationships" xmlns:p="http://schemas.openxmlformats.org/presentationml/2006/main">
  <p:tag name="NUM" val="4"/>
</p:tagLst>
</file>

<file path=ppt/tags/tag320.xml><?xml version="1.0" encoding="utf-8"?>
<p:tagLst xmlns:a="http://schemas.openxmlformats.org/drawingml/2006/main" xmlns:r="http://schemas.openxmlformats.org/officeDocument/2006/relationships" xmlns:p="http://schemas.openxmlformats.org/presentationml/2006/main">
  <p:tag name="NUM" val="11"/>
</p:tagLst>
</file>

<file path=ppt/tags/tag321.xml><?xml version="1.0" encoding="utf-8"?>
<p:tagLst xmlns:a="http://schemas.openxmlformats.org/drawingml/2006/main" xmlns:r="http://schemas.openxmlformats.org/officeDocument/2006/relationships" xmlns:p="http://schemas.openxmlformats.org/presentationml/2006/main">
  <p:tag name="NUM" val="1"/>
</p:tagLst>
</file>

<file path=ppt/tags/tag322.xml><?xml version="1.0" encoding="utf-8"?>
<p:tagLst xmlns:a="http://schemas.openxmlformats.org/drawingml/2006/main" xmlns:r="http://schemas.openxmlformats.org/officeDocument/2006/relationships" xmlns:p="http://schemas.openxmlformats.org/presentationml/2006/main">
  <p:tag name="NUM" val="2"/>
</p:tagLst>
</file>

<file path=ppt/tags/tag323.xml><?xml version="1.0" encoding="utf-8"?>
<p:tagLst xmlns:a="http://schemas.openxmlformats.org/drawingml/2006/main" xmlns:r="http://schemas.openxmlformats.org/officeDocument/2006/relationships" xmlns:p="http://schemas.openxmlformats.org/presentationml/2006/main">
  <p:tag name="NUM" val="3"/>
</p:tagLst>
</file>

<file path=ppt/tags/tag324.xml><?xml version="1.0" encoding="utf-8"?>
<p:tagLst xmlns:a="http://schemas.openxmlformats.org/drawingml/2006/main" xmlns:r="http://schemas.openxmlformats.org/officeDocument/2006/relationships" xmlns:p="http://schemas.openxmlformats.org/presentationml/2006/main">
  <p:tag name="NUM" val="4"/>
</p:tagLst>
</file>

<file path=ppt/tags/tag325.xml><?xml version="1.0" encoding="utf-8"?>
<p:tagLst xmlns:a="http://schemas.openxmlformats.org/drawingml/2006/main" xmlns:r="http://schemas.openxmlformats.org/officeDocument/2006/relationships" xmlns:p="http://schemas.openxmlformats.org/presentationml/2006/main">
  <p:tag name="NUM" val="5"/>
</p:tagLst>
</file>

<file path=ppt/tags/tag326.xml><?xml version="1.0" encoding="utf-8"?>
<p:tagLst xmlns:a="http://schemas.openxmlformats.org/drawingml/2006/main" xmlns:r="http://schemas.openxmlformats.org/officeDocument/2006/relationships" xmlns:p="http://schemas.openxmlformats.org/presentationml/2006/main">
  <p:tag name="NUM" val="1"/>
</p:tagLst>
</file>

<file path=ppt/tags/tag327.xml><?xml version="1.0" encoding="utf-8"?>
<p:tagLst xmlns:a="http://schemas.openxmlformats.org/drawingml/2006/main" xmlns:r="http://schemas.openxmlformats.org/officeDocument/2006/relationships" xmlns:p="http://schemas.openxmlformats.org/presentationml/2006/main">
  <p:tag name="NUM" val="2"/>
</p:tagLst>
</file>

<file path=ppt/tags/tag328.xml><?xml version="1.0" encoding="utf-8"?>
<p:tagLst xmlns:a="http://schemas.openxmlformats.org/drawingml/2006/main" xmlns:r="http://schemas.openxmlformats.org/officeDocument/2006/relationships" xmlns:p="http://schemas.openxmlformats.org/presentationml/2006/main">
  <p:tag name="NUM" val="3"/>
</p:tagLst>
</file>

<file path=ppt/tags/tag329.xml><?xml version="1.0" encoding="utf-8"?>
<p:tagLst xmlns:a="http://schemas.openxmlformats.org/drawingml/2006/main" xmlns:r="http://schemas.openxmlformats.org/officeDocument/2006/relationships" xmlns:p="http://schemas.openxmlformats.org/presentationml/2006/main">
  <p:tag name="NUM" val="4"/>
</p:tagLst>
</file>

<file path=ppt/tags/tag33.xml><?xml version="1.0" encoding="utf-8"?>
<p:tagLst xmlns:a="http://schemas.openxmlformats.org/drawingml/2006/main" xmlns:r="http://schemas.openxmlformats.org/officeDocument/2006/relationships" xmlns:p="http://schemas.openxmlformats.org/presentationml/2006/main">
  <p:tag name="NUM" val="5"/>
</p:tagLst>
</file>

<file path=ppt/tags/tag330.xml><?xml version="1.0" encoding="utf-8"?>
<p:tagLst xmlns:a="http://schemas.openxmlformats.org/drawingml/2006/main" xmlns:r="http://schemas.openxmlformats.org/officeDocument/2006/relationships" xmlns:p="http://schemas.openxmlformats.org/presentationml/2006/main">
  <p:tag name="NUM" val="5"/>
</p:tagLst>
</file>

<file path=ppt/tags/tag331.xml><?xml version="1.0" encoding="utf-8"?>
<p:tagLst xmlns:a="http://schemas.openxmlformats.org/drawingml/2006/main" xmlns:r="http://schemas.openxmlformats.org/officeDocument/2006/relationships" xmlns:p="http://schemas.openxmlformats.org/presentationml/2006/main">
  <p:tag name="NUM" val="6"/>
</p:tagLst>
</file>

<file path=ppt/tags/tag332.xml><?xml version="1.0" encoding="utf-8"?>
<p:tagLst xmlns:a="http://schemas.openxmlformats.org/drawingml/2006/main" xmlns:r="http://schemas.openxmlformats.org/officeDocument/2006/relationships" xmlns:p="http://schemas.openxmlformats.org/presentationml/2006/main">
  <p:tag name="NUM" val="7"/>
</p:tagLst>
</file>

<file path=ppt/tags/tag333.xml><?xml version="1.0" encoding="utf-8"?>
<p:tagLst xmlns:a="http://schemas.openxmlformats.org/drawingml/2006/main" xmlns:r="http://schemas.openxmlformats.org/officeDocument/2006/relationships" xmlns:p="http://schemas.openxmlformats.org/presentationml/2006/main">
  <p:tag name="NUM" val="1"/>
</p:tagLst>
</file>

<file path=ppt/tags/tag334.xml><?xml version="1.0" encoding="utf-8"?>
<p:tagLst xmlns:a="http://schemas.openxmlformats.org/drawingml/2006/main" xmlns:r="http://schemas.openxmlformats.org/officeDocument/2006/relationships" xmlns:p="http://schemas.openxmlformats.org/presentationml/2006/main">
  <p:tag name="NUM" val="2"/>
</p:tagLst>
</file>

<file path=ppt/tags/tag335.xml><?xml version="1.0" encoding="utf-8"?>
<p:tagLst xmlns:a="http://schemas.openxmlformats.org/drawingml/2006/main" xmlns:r="http://schemas.openxmlformats.org/officeDocument/2006/relationships" xmlns:p="http://schemas.openxmlformats.org/presentationml/2006/main">
  <p:tag name="NUM" val="3"/>
</p:tagLst>
</file>

<file path=ppt/tags/tag336.xml><?xml version="1.0" encoding="utf-8"?>
<p:tagLst xmlns:a="http://schemas.openxmlformats.org/drawingml/2006/main" xmlns:r="http://schemas.openxmlformats.org/officeDocument/2006/relationships" xmlns:p="http://schemas.openxmlformats.org/presentationml/2006/main">
  <p:tag name="NUM" val="4"/>
</p:tagLst>
</file>

<file path=ppt/tags/tag34.xml><?xml version="1.0" encoding="utf-8"?>
<p:tagLst xmlns:a="http://schemas.openxmlformats.org/drawingml/2006/main" xmlns:r="http://schemas.openxmlformats.org/officeDocument/2006/relationships" xmlns:p="http://schemas.openxmlformats.org/presentationml/2006/main">
  <p:tag name="NUM" val="6"/>
</p:tagLst>
</file>

<file path=ppt/tags/tag35.xml><?xml version="1.0" encoding="utf-8"?>
<p:tagLst xmlns:a="http://schemas.openxmlformats.org/drawingml/2006/main" xmlns:r="http://schemas.openxmlformats.org/officeDocument/2006/relationships" xmlns:p="http://schemas.openxmlformats.org/presentationml/2006/main">
  <p:tag name="NUM" val="7"/>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3"/>
</p:tagLst>
</file>

<file path=ppt/tags/tag39.xml><?xml version="1.0" encoding="utf-8"?>
<p:tagLst xmlns:a="http://schemas.openxmlformats.org/drawingml/2006/main" xmlns:r="http://schemas.openxmlformats.org/officeDocument/2006/relationships" xmlns:p="http://schemas.openxmlformats.org/presentationml/2006/main">
  <p:tag name="NUM" val="4"/>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5"/>
</p:tagLst>
</file>

<file path=ppt/tags/tag41.xml><?xml version="1.0" encoding="utf-8"?>
<p:tagLst xmlns:a="http://schemas.openxmlformats.org/drawingml/2006/main" xmlns:r="http://schemas.openxmlformats.org/officeDocument/2006/relationships" xmlns:p="http://schemas.openxmlformats.org/presentationml/2006/main">
  <p:tag name="NUM" val="6"/>
</p:tagLst>
</file>

<file path=ppt/tags/tag42.xml><?xml version="1.0" encoding="utf-8"?>
<p:tagLst xmlns:a="http://schemas.openxmlformats.org/drawingml/2006/main" xmlns:r="http://schemas.openxmlformats.org/officeDocument/2006/relationships" xmlns:p="http://schemas.openxmlformats.org/presentationml/2006/main">
  <p:tag name="NUM" val="7"/>
</p:tagLst>
</file>

<file path=ppt/tags/tag43.xml><?xml version="1.0" encoding="utf-8"?>
<p:tagLst xmlns:a="http://schemas.openxmlformats.org/drawingml/2006/main" xmlns:r="http://schemas.openxmlformats.org/officeDocument/2006/relationships" xmlns:p="http://schemas.openxmlformats.org/presentationml/2006/main">
  <p:tag name="NUM" val="8"/>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4"/>
</p:tagLst>
</file>

<file path=ppt/tags/tag48.xml><?xml version="1.0" encoding="utf-8"?>
<p:tagLst xmlns:a="http://schemas.openxmlformats.org/drawingml/2006/main" xmlns:r="http://schemas.openxmlformats.org/officeDocument/2006/relationships" xmlns:p="http://schemas.openxmlformats.org/presentationml/2006/main">
  <p:tag name="NUM" val="5"/>
</p:tagLst>
</file>

<file path=ppt/tags/tag49.xml><?xml version="1.0" encoding="utf-8"?>
<p:tagLst xmlns:a="http://schemas.openxmlformats.org/drawingml/2006/main" xmlns:r="http://schemas.openxmlformats.org/officeDocument/2006/relationships" xmlns:p="http://schemas.openxmlformats.org/presentationml/2006/main">
  <p:tag name="NUM" val="6"/>
</p:tagLst>
</file>

<file path=ppt/tags/tag5.xml><?xml version="1.0" encoding="utf-8"?>
<p:tagLst xmlns:a="http://schemas.openxmlformats.org/drawingml/2006/main" xmlns:r="http://schemas.openxmlformats.org/officeDocument/2006/relationships" xmlns:p="http://schemas.openxmlformats.org/presentationml/2006/main">
  <p:tag name="NUM" val="3"/>
</p:tagLst>
</file>

<file path=ppt/tags/tag50.xml><?xml version="1.0" encoding="utf-8"?>
<p:tagLst xmlns:a="http://schemas.openxmlformats.org/drawingml/2006/main" xmlns:r="http://schemas.openxmlformats.org/officeDocument/2006/relationships" xmlns:p="http://schemas.openxmlformats.org/presentationml/2006/main">
  <p:tag name="NUM" val="7"/>
</p:tagLst>
</file>

<file path=ppt/tags/tag51.xml><?xml version="1.0" encoding="utf-8"?>
<p:tagLst xmlns:a="http://schemas.openxmlformats.org/drawingml/2006/main" xmlns:r="http://schemas.openxmlformats.org/officeDocument/2006/relationships" xmlns:p="http://schemas.openxmlformats.org/presentationml/2006/main">
  <p:tag name="NUM" val="8"/>
</p:tagLst>
</file>

<file path=ppt/tags/tag52.xml><?xml version="1.0" encoding="utf-8"?>
<p:tagLst xmlns:a="http://schemas.openxmlformats.org/drawingml/2006/main" xmlns:r="http://schemas.openxmlformats.org/officeDocument/2006/relationships" xmlns:p="http://schemas.openxmlformats.org/presentationml/2006/main">
  <p:tag name="NUM" val="9"/>
</p:tagLst>
</file>

<file path=ppt/tags/tag53.xml><?xml version="1.0" encoding="utf-8"?>
<p:tagLst xmlns:a="http://schemas.openxmlformats.org/drawingml/2006/main" xmlns:r="http://schemas.openxmlformats.org/officeDocument/2006/relationships" xmlns:p="http://schemas.openxmlformats.org/presentationml/2006/main">
  <p:tag name="NUM" val="1"/>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3"/>
</p:tagLst>
</file>

<file path=ppt/tags/tag56.xml><?xml version="1.0" encoding="utf-8"?>
<p:tagLst xmlns:a="http://schemas.openxmlformats.org/drawingml/2006/main" xmlns:r="http://schemas.openxmlformats.org/officeDocument/2006/relationships" xmlns:p="http://schemas.openxmlformats.org/presentationml/2006/main">
  <p:tag name="NUM" val="4"/>
</p:tagLst>
</file>

<file path=ppt/tags/tag57.xml><?xml version="1.0" encoding="utf-8"?>
<p:tagLst xmlns:a="http://schemas.openxmlformats.org/drawingml/2006/main" xmlns:r="http://schemas.openxmlformats.org/officeDocument/2006/relationships" xmlns:p="http://schemas.openxmlformats.org/presentationml/2006/main">
  <p:tag name="NUM" val="5"/>
</p:tagLst>
</file>

<file path=ppt/tags/tag58.xml><?xml version="1.0" encoding="utf-8"?>
<p:tagLst xmlns:a="http://schemas.openxmlformats.org/drawingml/2006/main" xmlns:r="http://schemas.openxmlformats.org/officeDocument/2006/relationships" xmlns:p="http://schemas.openxmlformats.org/presentationml/2006/main">
  <p:tag name="NUM" val="6"/>
</p:tagLst>
</file>

<file path=ppt/tags/tag59.xml><?xml version="1.0" encoding="utf-8"?>
<p:tagLst xmlns:a="http://schemas.openxmlformats.org/drawingml/2006/main" xmlns:r="http://schemas.openxmlformats.org/officeDocument/2006/relationships" xmlns:p="http://schemas.openxmlformats.org/presentationml/2006/main">
  <p:tag name="NUM" val="7"/>
</p:tagLst>
</file>

<file path=ppt/tags/tag6.xml><?xml version="1.0" encoding="utf-8"?>
<p:tagLst xmlns:a="http://schemas.openxmlformats.org/drawingml/2006/main" xmlns:r="http://schemas.openxmlformats.org/officeDocument/2006/relationships" xmlns:p="http://schemas.openxmlformats.org/presentationml/2006/main">
  <p:tag name="NUM" val="4"/>
</p:tagLst>
</file>

<file path=ppt/tags/tag60.xml><?xml version="1.0" encoding="utf-8"?>
<p:tagLst xmlns:a="http://schemas.openxmlformats.org/drawingml/2006/main" xmlns:r="http://schemas.openxmlformats.org/officeDocument/2006/relationships" xmlns:p="http://schemas.openxmlformats.org/presentationml/2006/main">
  <p:tag name="NUM" val="8"/>
</p:tagLst>
</file>

<file path=ppt/tags/tag61.xml><?xml version="1.0" encoding="utf-8"?>
<p:tagLst xmlns:a="http://schemas.openxmlformats.org/drawingml/2006/main" xmlns:r="http://schemas.openxmlformats.org/officeDocument/2006/relationships" xmlns:p="http://schemas.openxmlformats.org/presentationml/2006/main">
  <p:tag name="NUM" val="9"/>
</p:tagLst>
</file>

<file path=ppt/tags/tag62.xml><?xml version="1.0" encoding="utf-8"?>
<p:tagLst xmlns:a="http://schemas.openxmlformats.org/drawingml/2006/main" xmlns:r="http://schemas.openxmlformats.org/officeDocument/2006/relationships" xmlns:p="http://schemas.openxmlformats.org/presentationml/2006/main">
  <p:tag name="NUM" val="10"/>
</p:tagLst>
</file>

<file path=ppt/tags/tag63.xml><?xml version="1.0" encoding="utf-8"?>
<p:tagLst xmlns:a="http://schemas.openxmlformats.org/drawingml/2006/main" xmlns:r="http://schemas.openxmlformats.org/officeDocument/2006/relationships" xmlns:p="http://schemas.openxmlformats.org/presentationml/2006/main">
  <p:tag name="NUM" val="1"/>
</p:tagLst>
</file>

<file path=ppt/tags/tag64.xml><?xml version="1.0" encoding="utf-8"?>
<p:tagLst xmlns:a="http://schemas.openxmlformats.org/drawingml/2006/main" xmlns:r="http://schemas.openxmlformats.org/officeDocument/2006/relationships" xmlns:p="http://schemas.openxmlformats.org/presentationml/2006/main">
  <p:tag name="NUM" val="2"/>
</p:tagLst>
</file>

<file path=ppt/tags/tag65.xml><?xml version="1.0" encoding="utf-8"?>
<p:tagLst xmlns:a="http://schemas.openxmlformats.org/drawingml/2006/main" xmlns:r="http://schemas.openxmlformats.org/officeDocument/2006/relationships" xmlns:p="http://schemas.openxmlformats.org/presentationml/2006/main">
  <p:tag name="NUM" val="3"/>
</p:tagLst>
</file>

<file path=ppt/tags/tag66.xml><?xml version="1.0" encoding="utf-8"?>
<p:tagLst xmlns:a="http://schemas.openxmlformats.org/drawingml/2006/main" xmlns:r="http://schemas.openxmlformats.org/officeDocument/2006/relationships" xmlns:p="http://schemas.openxmlformats.org/presentationml/2006/main">
  <p:tag name="NUM" val="4"/>
</p:tagLst>
</file>

<file path=ppt/tags/tag67.xml><?xml version="1.0" encoding="utf-8"?>
<p:tagLst xmlns:a="http://schemas.openxmlformats.org/drawingml/2006/main" xmlns:r="http://schemas.openxmlformats.org/officeDocument/2006/relationships" xmlns:p="http://schemas.openxmlformats.org/presentationml/2006/main">
  <p:tag name="NUM" val="5"/>
</p:tagLst>
</file>

<file path=ppt/tags/tag68.xml><?xml version="1.0" encoding="utf-8"?>
<p:tagLst xmlns:a="http://schemas.openxmlformats.org/drawingml/2006/main" xmlns:r="http://schemas.openxmlformats.org/officeDocument/2006/relationships" xmlns:p="http://schemas.openxmlformats.org/presentationml/2006/main">
  <p:tag name="NUM" val="6"/>
</p:tagLst>
</file>

<file path=ppt/tags/tag69.xml><?xml version="1.0" encoding="utf-8"?>
<p:tagLst xmlns:a="http://schemas.openxmlformats.org/drawingml/2006/main" xmlns:r="http://schemas.openxmlformats.org/officeDocument/2006/relationships" xmlns:p="http://schemas.openxmlformats.org/presentationml/2006/main">
  <p:tag name="NUM" val="7"/>
</p:tagLst>
</file>

<file path=ppt/tags/tag7.xml><?xml version="1.0" encoding="utf-8"?>
<p:tagLst xmlns:a="http://schemas.openxmlformats.org/drawingml/2006/main" xmlns:r="http://schemas.openxmlformats.org/officeDocument/2006/relationships" xmlns:p="http://schemas.openxmlformats.org/presentationml/2006/main">
  <p:tag name="NUM" val="5"/>
</p:tagLst>
</file>

<file path=ppt/tags/tag70.xml><?xml version="1.0" encoding="utf-8"?>
<p:tagLst xmlns:a="http://schemas.openxmlformats.org/drawingml/2006/main" xmlns:r="http://schemas.openxmlformats.org/officeDocument/2006/relationships" xmlns:p="http://schemas.openxmlformats.org/presentationml/2006/main">
  <p:tag name="NUM" val="8"/>
</p:tagLst>
</file>

<file path=ppt/tags/tag71.xml><?xml version="1.0" encoding="utf-8"?>
<p:tagLst xmlns:a="http://schemas.openxmlformats.org/drawingml/2006/main" xmlns:r="http://schemas.openxmlformats.org/officeDocument/2006/relationships" xmlns:p="http://schemas.openxmlformats.org/presentationml/2006/main">
  <p:tag name="NUM" val="9"/>
</p:tagLst>
</file>

<file path=ppt/tags/tag72.xml><?xml version="1.0" encoding="utf-8"?>
<p:tagLst xmlns:a="http://schemas.openxmlformats.org/drawingml/2006/main" xmlns:r="http://schemas.openxmlformats.org/officeDocument/2006/relationships" xmlns:p="http://schemas.openxmlformats.org/presentationml/2006/main">
  <p:tag name="NUM" val="10"/>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4.xml><?xml version="1.0" encoding="utf-8"?>
<p:tagLst xmlns:a="http://schemas.openxmlformats.org/drawingml/2006/main" xmlns:r="http://schemas.openxmlformats.org/officeDocument/2006/relationships" xmlns:p="http://schemas.openxmlformats.org/presentationml/2006/main">
  <p:tag name="NUM" val="2"/>
</p:tagLst>
</file>

<file path=ppt/tags/tag75.xml><?xml version="1.0" encoding="utf-8"?>
<p:tagLst xmlns:a="http://schemas.openxmlformats.org/drawingml/2006/main" xmlns:r="http://schemas.openxmlformats.org/officeDocument/2006/relationships" xmlns:p="http://schemas.openxmlformats.org/presentationml/2006/main">
  <p:tag name="NUM" val="3"/>
</p:tagLst>
</file>

<file path=ppt/tags/tag76.xml><?xml version="1.0" encoding="utf-8"?>
<p:tagLst xmlns:a="http://schemas.openxmlformats.org/drawingml/2006/main" xmlns:r="http://schemas.openxmlformats.org/officeDocument/2006/relationships" xmlns:p="http://schemas.openxmlformats.org/presentationml/2006/main">
  <p:tag name="NUM" val="4"/>
</p:tagLst>
</file>

<file path=ppt/tags/tag77.xml><?xml version="1.0" encoding="utf-8"?>
<p:tagLst xmlns:a="http://schemas.openxmlformats.org/drawingml/2006/main" xmlns:r="http://schemas.openxmlformats.org/officeDocument/2006/relationships" xmlns:p="http://schemas.openxmlformats.org/presentationml/2006/main">
  <p:tag name="NUM" val="5"/>
</p:tagLst>
</file>

<file path=ppt/tags/tag78.xml><?xml version="1.0" encoding="utf-8"?>
<p:tagLst xmlns:a="http://schemas.openxmlformats.org/drawingml/2006/main" xmlns:r="http://schemas.openxmlformats.org/officeDocument/2006/relationships" xmlns:p="http://schemas.openxmlformats.org/presentationml/2006/main">
  <p:tag name="NUM" val="6"/>
</p:tagLst>
</file>

<file path=ppt/tags/tag79.xml><?xml version="1.0" encoding="utf-8"?>
<p:tagLst xmlns:a="http://schemas.openxmlformats.org/drawingml/2006/main" xmlns:r="http://schemas.openxmlformats.org/officeDocument/2006/relationships" xmlns:p="http://schemas.openxmlformats.org/presentationml/2006/main">
  <p:tag name="NUM" val="7"/>
</p:tagLst>
</file>

<file path=ppt/tags/tag8.xml><?xml version="1.0" encoding="utf-8"?>
<p:tagLst xmlns:a="http://schemas.openxmlformats.org/drawingml/2006/main" xmlns:r="http://schemas.openxmlformats.org/officeDocument/2006/relationships" xmlns:p="http://schemas.openxmlformats.org/presentationml/2006/main">
  <p:tag name="NUM" val="6"/>
</p:tagLst>
</file>

<file path=ppt/tags/tag80.xml><?xml version="1.0" encoding="utf-8"?>
<p:tagLst xmlns:a="http://schemas.openxmlformats.org/drawingml/2006/main" xmlns:r="http://schemas.openxmlformats.org/officeDocument/2006/relationships" xmlns:p="http://schemas.openxmlformats.org/presentationml/2006/main">
  <p:tag name="NUM" val="8"/>
</p:tagLst>
</file>

<file path=ppt/tags/tag81.xml><?xml version="1.0" encoding="utf-8"?>
<p:tagLst xmlns:a="http://schemas.openxmlformats.org/drawingml/2006/main" xmlns:r="http://schemas.openxmlformats.org/officeDocument/2006/relationships" xmlns:p="http://schemas.openxmlformats.org/presentationml/2006/main">
  <p:tag name="NUM" val="9"/>
</p:tagLst>
</file>

<file path=ppt/tags/tag82.xml><?xml version="1.0" encoding="utf-8"?>
<p:tagLst xmlns:a="http://schemas.openxmlformats.org/drawingml/2006/main" xmlns:r="http://schemas.openxmlformats.org/officeDocument/2006/relationships" xmlns:p="http://schemas.openxmlformats.org/presentationml/2006/main">
  <p:tag name="NUM" val="10"/>
</p:tagLst>
</file>

<file path=ppt/tags/tag83.xml><?xml version="1.0" encoding="utf-8"?>
<p:tagLst xmlns:a="http://schemas.openxmlformats.org/drawingml/2006/main" xmlns:r="http://schemas.openxmlformats.org/officeDocument/2006/relationships" xmlns:p="http://schemas.openxmlformats.org/presentationml/2006/main">
  <p:tag name="NUM" val="11"/>
</p:tagLst>
</file>

<file path=ppt/tags/tag84.xml><?xml version="1.0" encoding="utf-8"?>
<p:tagLst xmlns:a="http://schemas.openxmlformats.org/drawingml/2006/main" xmlns:r="http://schemas.openxmlformats.org/officeDocument/2006/relationships" xmlns:p="http://schemas.openxmlformats.org/presentationml/2006/main">
  <p:tag name="NUM" val="12"/>
</p:tagLst>
</file>

<file path=ppt/tags/tag85.xml><?xml version="1.0" encoding="utf-8"?>
<p:tagLst xmlns:a="http://schemas.openxmlformats.org/drawingml/2006/main" xmlns:r="http://schemas.openxmlformats.org/officeDocument/2006/relationships" xmlns:p="http://schemas.openxmlformats.org/presentationml/2006/main">
  <p:tag name="NUM" val="13"/>
</p:tagLst>
</file>

<file path=ppt/tags/tag86.xml><?xml version="1.0" encoding="utf-8"?>
<p:tagLst xmlns:a="http://schemas.openxmlformats.org/drawingml/2006/main" xmlns:r="http://schemas.openxmlformats.org/officeDocument/2006/relationships" xmlns:p="http://schemas.openxmlformats.org/presentationml/2006/main">
  <p:tag name="NUM" val="14"/>
</p:tagLst>
</file>

<file path=ppt/tags/tag87.xml><?xml version="1.0" encoding="utf-8"?>
<p:tagLst xmlns:a="http://schemas.openxmlformats.org/drawingml/2006/main" xmlns:r="http://schemas.openxmlformats.org/officeDocument/2006/relationships" xmlns:p="http://schemas.openxmlformats.org/presentationml/2006/main">
  <p:tag name="NUM" val="15"/>
</p:tagLst>
</file>

<file path=ppt/tags/tag88.xml><?xml version="1.0" encoding="utf-8"?>
<p:tagLst xmlns:a="http://schemas.openxmlformats.org/drawingml/2006/main" xmlns:r="http://schemas.openxmlformats.org/officeDocument/2006/relationships" xmlns:p="http://schemas.openxmlformats.org/presentationml/2006/main">
  <p:tag name="NUM" val="16"/>
</p:tagLst>
</file>

<file path=ppt/tags/tag89.xml><?xml version="1.0" encoding="utf-8"?>
<p:tagLst xmlns:a="http://schemas.openxmlformats.org/drawingml/2006/main" xmlns:r="http://schemas.openxmlformats.org/officeDocument/2006/relationships" xmlns:p="http://schemas.openxmlformats.org/presentationml/2006/main">
  <p:tag name="NUM" val="17"/>
</p:tagLst>
</file>

<file path=ppt/tags/tag9.xml><?xml version="1.0" encoding="utf-8"?>
<p:tagLst xmlns:a="http://schemas.openxmlformats.org/drawingml/2006/main" xmlns:r="http://schemas.openxmlformats.org/officeDocument/2006/relationships" xmlns:p="http://schemas.openxmlformats.org/presentationml/2006/main">
  <p:tag name="NUM" val="7"/>
</p:tagLst>
</file>

<file path=ppt/tags/tag90.xml><?xml version="1.0" encoding="utf-8"?>
<p:tagLst xmlns:a="http://schemas.openxmlformats.org/drawingml/2006/main" xmlns:r="http://schemas.openxmlformats.org/officeDocument/2006/relationships" xmlns:p="http://schemas.openxmlformats.org/presentationml/2006/main">
  <p:tag name="NUM" val="18"/>
</p:tagLst>
</file>

<file path=ppt/tags/tag91.xml><?xml version="1.0" encoding="utf-8"?>
<p:tagLst xmlns:a="http://schemas.openxmlformats.org/drawingml/2006/main" xmlns:r="http://schemas.openxmlformats.org/officeDocument/2006/relationships" xmlns:p="http://schemas.openxmlformats.org/presentationml/2006/main">
  <p:tag name="NUM" val="19"/>
</p:tagLst>
</file>

<file path=ppt/tags/tag92.xml><?xml version="1.0" encoding="utf-8"?>
<p:tagLst xmlns:a="http://schemas.openxmlformats.org/drawingml/2006/main" xmlns:r="http://schemas.openxmlformats.org/officeDocument/2006/relationships" xmlns:p="http://schemas.openxmlformats.org/presentationml/2006/main">
  <p:tag name="NUM" val="20"/>
</p:tagLst>
</file>

<file path=ppt/tags/tag93.xml><?xml version="1.0" encoding="utf-8"?>
<p:tagLst xmlns:a="http://schemas.openxmlformats.org/drawingml/2006/main" xmlns:r="http://schemas.openxmlformats.org/officeDocument/2006/relationships" xmlns:p="http://schemas.openxmlformats.org/presentationml/2006/main">
  <p:tag name="NUM" val="1"/>
</p:tagLst>
</file>

<file path=ppt/tags/tag94.xml><?xml version="1.0" encoding="utf-8"?>
<p:tagLst xmlns:a="http://schemas.openxmlformats.org/drawingml/2006/main" xmlns:r="http://schemas.openxmlformats.org/officeDocument/2006/relationships" xmlns:p="http://schemas.openxmlformats.org/presentationml/2006/main">
  <p:tag name="NUM" val="2"/>
</p:tagLst>
</file>

<file path=ppt/tags/tag95.xml><?xml version="1.0" encoding="utf-8"?>
<p:tagLst xmlns:a="http://schemas.openxmlformats.org/drawingml/2006/main" xmlns:r="http://schemas.openxmlformats.org/officeDocument/2006/relationships" xmlns:p="http://schemas.openxmlformats.org/presentationml/2006/main">
  <p:tag name="NUM" val="3"/>
</p:tagLst>
</file>

<file path=ppt/tags/tag96.xml><?xml version="1.0" encoding="utf-8"?>
<p:tagLst xmlns:a="http://schemas.openxmlformats.org/drawingml/2006/main" xmlns:r="http://schemas.openxmlformats.org/officeDocument/2006/relationships" xmlns:p="http://schemas.openxmlformats.org/presentationml/2006/main">
  <p:tag name="NUM" val="4"/>
</p:tagLst>
</file>

<file path=ppt/tags/tag97.xml><?xml version="1.0" encoding="utf-8"?>
<p:tagLst xmlns:a="http://schemas.openxmlformats.org/drawingml/2006/main" xmlns:r="http://schemas.openxmlformats.org/officeDocument/2006/relationships" xmlns:p="http://schemas.openxmlformats.org/presentationml/2006/main">
  <p:tag name="NUM" val="5"/>
</p:tagLst>
</file>

<file path=ppt/tags/tag98.xml><?xml version="1.0" encoding="utf-8"?>
<p:tagLst xmlns:a="http://schemas.openxmlformats.org/drawingml/2006/main" xmlns:r="http://schemas.openxmlformats.org/officeDocument/2006/relationships" xmlns:p="http://schemas.openxmlformats.org/presentationml/2006/main">
  <p:tag name="NUM" val="6"/>
</p:tagLst>
</file>

<file path=ppt/tags/tag99.xml><?xml version="1.0" encoding="utf-8"?>
<p:tagLst xmlns:a="http://schemas.openxmlformats.org/drawingml/2006/main" xmlns:r="http://schemas.openxmlformats.org/officeDocument/2006/relationships" xmlns:p="http://schemas.openxmlformats.org/presentationml/2006/main">
  <p:tag name="NUM" val="7"/>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e5ca407-01e1-4efc-beda-5781ab7c9a42">
      <Terms xmlns="http://schemas.microsoft.com/office/infopath/2007/PartnerControls"/>
    </lcf76f155ced4ddcb4097134ff3c332f>
    <TaxCatchAll xmlns="53e4aa53-68be-44dd-bf91-b34ae9a31d6d" xsi:nil="true"/>
    <Contenu xmlns="5e5ca407-01e1-4efc-beda-5781ab7c9a4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AAFEECF96C8AC45865386CA9239D166" ma:contentTypeVersion="16" ma:contentTypeDescription="Crée un document." ma:contentTypeScope="" ma:versionID="1d356e6daa54d92d3447758d4a73e0ac">
  <xsd:schema xmlns:xsd="http://www.w3.org/2001/XMLSchema" xmlns:xs="http://www.w3.org/2001/XMLSchema" xmlns:p="http://schemas.microsoft.com/office/2006/metadata/properties" xmlns:ns2="5e5ca407-01e1-4efc-beda-5781ab7c9a42" xmlns:ns3="53e4aa53-68be-44dd-bf91-b34ae9a31d6d" targetNamespace="http://schemas.microsoft.com/office/2006/metadata/properties" ma:root="true" ma:fieldsID="ef65942bc211a242452cab1d9ad474a7" ns2:_="" ns3:_="">
    <xsd:import namespace="5e5ca407-01e1-4efc-beda-5781ab7c9a42"/>
    <xsd:import namespace="53e4aa53-68be-44dd-bf91-b34ae9a31d6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element ref="ns2:MediaServiceLocation" minOccurs="0"/>
                <xsd:element ref="ns2:MediaLengthInSeconds" minOccurs="0"/>
                <xsd:element ref="ns2:MediaServiceSearchProperties" minOccurs="0"/>
                <xsd:element ref="ns2:Contenu"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5ca407-01e1-4efc-beda-5781ab7c9a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c73016ee-f6f3-49f5-9926-fe02af74ff8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Contenu" ma:index="23" nillable="true" ma:displayName="Contenu" ma:description="Notes et détails éventuels concernant la ressource" ma:format="Dropdown" ma:internalName="Contenu">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3e4aa53-68be-44dd-bf91-b34ae9a31d6d"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TaxCatchAll" ma:index="14" nillable="true" ma:displayName="Taxonomy Catch All Column" ma:hidden="true" ma:list="{00e7bb2b-0687-4b92-9d80-c02a7f109efe}" ma:internalName="TaxCatchAll" ma:showField="CatchAllData" ma:web="53e4aa53-68be-44dd-bf91-b34ae9a31d6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021FA82-0553-4588-B1A3-39CDA83E8B9D}">
  <ds:schemaRefs>
    <ds:schemaRef ds:uri="http://schemas.microsoft.com/sharepoint/v3/contenttype/forms"/>
  </ds:schemaRefs>
</ds:datastoreItem>
</file>

<file path=customXml/itemProps2.xml><?xml version="1.0" encoding="utf-8"?>
<ds:datastoreItem xmlns:ds="http://schemas.openxmlformats.org/officeDocument/2006/customXml" ds:itemID="{CBD9224C-5220-4E44-93F8-4F5FD0521D6B}">
  <ds:schemaRefs>
    <ds:schemaRef ds:uri="http://schemas.microsoft.com/office/2006/metadata/properties"/>
    <ds:schemaRef ds:uri="http://schemas.microsoft.com/office/infopath/2007/PartnerControls"/>
    <ds:schemaRef ds:uri="5e5ca407-01e1-4efc-beda-5781ab7c9a42"/>
    <ds:schemaRef ds:uri="53e4aa53-68be-44dd-bf91-b34ae9a31d6d"/>
  </ds:schemaRefs>
</ds:datastoreItem>
</file>

<file path=customXml/itemProps3.xml><?xml version="1.0" encoding="utf-8"?>
<ds:datastoreItem xmlns:ds="http://schemas.openxmlformats.org/officeDocument/2006/customXml" ds:itemID="{DE1F25EF-09E3-4016-B71C-DEC76557B9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5ca407-01e1-4efc-beda-5781ab7c9a42"/>
    <ds:schemaRef ds:uri="53e4aa53-68be-44dd-bf91-b34ae9a31d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5213</TotalTime>
  <Words>4788</Words>
  <Application>Microsoft Office PowerPoint</Application>
  <PresentationFormat>Grand écran</PresentationFormat>
  <Paragraphs>369</Paragraphs>
  <Slides>29</Slides>
  <Notes>29</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29</vt:i4>
      </vt:variant>
    </vt:vector>
  </HeadingPairs>
  <TitlesOfParts>
    <vt:vector size="42" baseType="lpstr">
      <vt:lpstr>-apple-system</vt:lpstr>
      <vt:lpstr>Aptos</vt:lpstr>
      <vt:lpstr>Arial</vt:lpstr>
      <vt:lpstr>Calibri</vt:lpstr>
      <vt:lpstr>Courier New</vt:lpstr>
      <vt:lpstr>fkGroteskNeue</vt:lpstr>
      <vt:lpstr>Open Sans</vt:lpstr>
      <vt:lpstr>Raleway</vt:lpstr>
      <vt:lpstr>Roboto</vt:lpstr>
      <vt:lpstr>Segoe UI</vt:lpstr>
      <vt:lpstr>Verdana</vt:lpstr>
      <vt:lpstr>Wingdings</vt:lpstr>
      <vt:lpstr>Thème Office</vt:lpstr>
      <vt:lpstr> Déconstruire les mythes autour de l’accessibilité numérique et de la conception universelle des apprentissages </vt:lpstr>
      <vt:lpstr>Se former à la conception universelle de l’apprentissage</vt:lpstr>
      <vt:lpstr>Se former à la conception universelle de l’apprentissage </vt:lpstr>
      <vt:lpstr>Se former à la conception universelle de l’apprentissage </vt:lpstr>
      <vt:lpstr>Se former à la conception universelle de l’apprentissage </vt:lpstr>
      <vt:lpstr>Se former à la conception universelle de l’apprentissage </vt:lpstr>
      <vt:lpstr>Premier mythe à partir duquel découlent tous les autres (1)</vt:lpstr>
      <vt:lpstr>Premier mythe à partir duquel découlent tous les autres (2)</vt:lpstr>
      <vt:lpstr>Que signifie « situation incapacitante ? » </vt:lpstr>
      <vt:lpstr>Approche intégrative</vt:lpstr>
      <vt:lpstr>Approche inclusive</vt:lpstr>
      <vt:lpstr>Conception universelle de l’apprentissage </vt:lpstr>
      <vt:lpstr>CUA : varier les moyens de représentations</vt:lpstr>
      <vt:lpstr>Idée reçue n° 3 : « Appliquer la CUA, c’est plus de travail »</vt:lpstr>
      <vt:lpstr>Idée reçue n°4 : « CUA et accessibilité numérique, c’est la même chose, c’est que de la technologie »</vt:lpstr>
      <vt:lpstr>Idée reçue n°4 : « CUA et accessibilité numérique, c’est la même chose, c’est que de la technologie »</vt:lpstr>
      <vt:lpstr>Idée reçue n°4 : « CUA et accessibilité numérique, c’est la même chose, c’est que de la technologie »</vt:lpstr>
      <vt:lpstr>Vous avez dit Accessibilité numérique dans l’environnement ? </vt:lpstr>
      <vt:lpstr>Présentation PowerPoint</vt:lpstr>
      <vt:lpstr>Idée reçue n°4 : « l ’accessible numérique ne bénéficie qu’à une minorité d’apprenants » </vt:lpstr>
      <vt:lpstr>Idée reçue n°4 : « l ’accessible numérique ne bénéficie qu’à une minorité d’apprenants » </vt:lpstr>
      <vt:lpstr>Idée reçue n°5 « Les impératifs d’amélioration de l’accessibilité/ inclusion numérique ne viennent pas d’instances officielles »</vt:lpstr>
      <vt:lpstr>Idée reçue n°5 « Les impératifs d’amélioration de l’accessibilité/ inclusion numérique ne viennent pas d’instances officielles »</vt:lpstr>
      <vt:lpstr>Idée reçue n°5 « Les impératifs d’amélioration de l’accessibilité/ inclusion numérique ne viennent pas d’instances officielles »</vt:lpstr>
      <vt:lpstr>Idée reçue n°6 : « Les outils de vérification automatique suffissent » </vt:lpstr>
      <vt:lpstr>Idées reçue n°7 : « Les impacts positifs se limitent à améliorer l’accès »</vt:lpstr>
      <vt:lpstr>Idées reçue n°8 : « Grâce aux outils numériques, les élèves à besoins éducatifs particuliers vont automatiquement progresser »</vt:lpstr>
      <vt:lpstr>Présentation PowerPoint</vt:lpstr>
      <vt:lpstr>ressources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Clara Depommier</dc:creator>
  <cp:lastModifiedBy>Flore Louette</cp:lastModifiedBy>
  <cp:revision>2</cp:revision>
  <dcterms:created xsi:type="dcterms:W3CDTF">2025-02-20T12:13:39Z</dcterms:created>
  <dcterms:modified xsi:type="dcterms:W3CDTF">2025-04-01T10:31:18Z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0x0101004AAFEECF96C8AC45865386CA9239D166</vt:lpwstr>
  </property>
  <property fmtid="{D5CDD505-2E9C-101B-9397-08002B2CF9AE}" pid="3" name="MediaServiceImageTags">
    <vt:lpwstr/>
  </property>
</Properties>
</file>