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0"/>
  </p:notesMasterIdLst>
  <p:sldIdLst>
    <p:sldId id="323" r:id="rId5"/>
    <p:sldId id="326" r:id="rId6"/>
    <p:sldId id="329" r:id="rId7"/>
    <p:sldId id="327" r:id="rId8"/>
    <p:sldId id="309" r:id="rId9"/>
    <p:sldId id="330" r:id="rId10"/>
    <p:sldId id="328" r:id="rId11"/>
    <p:sldId id="334" r:id="rId12"/>
    <p:sldId id="331" r:id="rId13"/>
    <p:sldId id="340" r:id="rId14"/>
    <p:sldId id="333" r:id="rId15"/>
    <p:sldId id="342" r:id="rId16"/>
    <p:sldId id="335" r:id="rId17"/>
    <p:sldId id="336" r:id="rId18"/>
    <p:sldId id="337" r:id="rId19"/>
    <p:sldId id="506" r:id="rId20"/>
    <p:sldId id="507" r:id="rId21"/>
    <p:sldId id="332" r:id="rId22"/>
    <p:sldId id="504" r:id="rId23"/>
    <p:sldId id="343" r:id="rId24"/>
    <p:sldId id="344" r:id="rId25"/>
    <p:sldId id="499" r:id="rId26"/>
    <p:sldId id="498" r:id="rId27"/>
    <p:sldId id="314" r:id="rId28"/>
    <p:sldId id="50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D2D0BB-8A7D-C262-3FC2-486A461F70AE}" name="Justine Fromentin" initials="" userId="S::justine.fromentin@uclouvain.be::c7a1650d-d282-4358-a79a-654333969af3" providerId="AD"/>
  <p188:author id="{EA5203D4-6F11-1630-00FE-B89138C89365}" name="Sophie Depoterre" initials="SD" userId="S::sophie.depoterre@uclouvain.be::bd896d9f-778c-4fdf-8ec5-da4e220cf3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3300"/>
    <a:srgbClr val="008080"/>
    <a:srgbClr val="009942"/>
    <a:srgbClr val="E57432"/>
    <a:srgbClr val="D36135"/>
    <a:srgbClr val="303031"/>
    <a:srgbClr val="1B9131"/>
    <a:srgbClr val="349A9A"/>
    <a:srgbClr val="282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3114C6-D415-BFD6-A5EB-A9F73BF1F873}" v="23" dt="2025-02-17T09:34:25.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329" autoAdjust="0"/>
  </p:normalViewPr>
  <p:slideViewPr>
    <p:cSldViewPr snapToGrid="0">
      <p:cViewPr varScale="1">
        <p:scale>
          <a:sx n="86" d="100"/>
          <a:sy n="86" d="100"/>
        </p:scale>
        <p:origin x="1518" y="96"/>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Depoterre" userId="S::sophie.depoterre@uclouvain.be::bd896d9f-778c-4fdf-8ec5-da4e220cf32c" providerId="AD" clId="Web-{50718456-084D-E0D3-2AA4-7AB0B515CD1B}"/>
    <pc:docChg chg="addSld modSld">
      <pc:chgData name="Sophie Depoterre" userId="S::sophie.depoterre@uclouvain.be::bd896d9f-778c-4fdf-8ec5-da4e220cf32c" providerId="AD" clId="Web-{50718456-084D-E0D3-2AA4-7AB0B515CD1B}" dt="2025-02-13T10:00:09.530" v="141"/>
      <pc:docMkLst>
        <pc:docMk/>
      </pc:docMkLst>
      <pc:sldChg chg="addSp delSp modSp add replId modNotes">
        <pc:chgData name="Sophie Depoterre" userId="S::sophie.depoterre@uclouvain.be::bd896d9f-778c-4fdf-8ec5-da4e220cf32c" providerId="AD" clId="Web-{50718456-084D-E0D3-2AA4-7AB0B515CD1B}" dt="2025-02-13T10:00:09.530" v="141"/>
        <pc:sldMkLst>
          <pc:docMk/>
          <pc:sldMk cId="83387014" sldId="503"/>
        </pc:sldMkLst>
        <pc:spChg chg="del">
          <ac:chgData name="Sophie Depoterre" userId="S::sophie.depoterre@uclouvain.be::bd896d9f-778c-4fdf-8ec5-da4e220cf32c" providerId="AD" clId="Web-{50718456-084D-E0D3-2AA4-7AB0B515CD1B}" dt="2025-02-13T09:42:37.918" v="67"/>
          <ac:spMkLst>
            <pc:docMk/>
            <pc:sldMk cId="83387014" sldId="503"/>
            <ac:spMk id="2" creationId="{4EE84DFD-D7EA-3F49-CAA0-52BD380555A0}"/>
          </ac:spMkLst>
        </pc:spChg>
        <pc:spChg chg="del mod">
          <ac:chgData name="Sophie Depoterre" userId="S::sophie.depoterre@uclouvain.be::bd896d9f-778c-4fdf-8ec5-da4e220cf32c" providerId="AD" clId="Web-{50718456-084D-E0D3-2AA4-7AB0B515CD1B}" dt="2025-02-13T09:41:00.383" v="35"/>
          <ac:spMkLst>
            <pc:docMk/>
            <pc:sldMk cId="83387014" sldId="503"/>
            <ac:spMk id="3" creationId="{C8BF28B4-70BD-AE12-435A-AB969349621B}"/>
          </ac:spMkLst>
        </pc:spChg>
        <pc:spChg chg="add mod">
          <ac:chgData name="Sophie Depoterre" userId="S::sophie.depoterre@uclouvain.be::bd896d9f-778c-4fdf-8ec5-da4e220cf32c" providerId="AD" clId="Web-{50718456-084D-E0D3-2AA4-7AB0B515CD1B}" dt="2025-02-13T09:42:31.308" v="66" actId="14100"/>
          <ac:spMkLst>
            <pc:docMk/>
            <pc:sldMk cId="83387014" sldId="503"/>
            <ac:spMk id="5" creationId="{D1119E81-6790-46F2-EF8B-C0A2716F02A5}"/>
          </ac:spMkLst>
        </pc:spChg>
        <pc:spChg chg="add mod">
          <ac:chgData name="Sophie Depoterre" userId="S::sophie.depoterre@uclouvain.be::bd896d9f-778c-4fdf-8ec5-da4e220cf32c" providerId="AD" clId="Web-{50718456-084D-E0D3-2AA4-7AB0B515CD1B}" dt="2025-02-13T09:49:04.712" v="86" actId="20577"/>
          <ac:spMkLst>
            <pc:docMk/>
            <pc:sldMk cId="83387014" sldId="503"/>
            <ac:spMk id="6" creationId="{6A9B8961-94CD-A6FB-96C6-8BCA16072F20}"/>
          </ac:spMkLst>
        </pc:spChg>
        <pc:spChg chg="del">
          <ac:chgData name="Sophie Depoterre" userId="S::sophie.depoterre@uclouvain.be::bd896d9f-778c-4fdf-8ec5-da4e220cf32c" providerId="AD" clId="Web-{50718456-084D-E0D3-2AA4-7AB0B515CD1B}" dt="2025-02-13T09:42:46.105" v="68"/>
          <ac:spMkLst>
            <pc:docMk/>
            <pc:sldMk cId="83387014" sldId="503"/>
            <ac:spMk id="23" creationId="{29B042CD-9193-C103-9BD4-FA0FA16E1C3E}"/>
          </ac:spMkLst>
        </pc:spChg>
      </pc:sldChg>
    </pc:docChg>
  </pc:docChgLst>
  <pc:docChgLst>
    <pc:chgData name="Delphine Ducarme" userId="S::delphine.ducarme@uclouvain.be::2b5ff9b2-e1dd-4f28-963f-efb25cad6b03" providerId="AD" clId="Web-{D478CD4F-AD85-34EF-4D50-E85F93BF9CE0}"/>
    <pc:docChg chg="modSld">
      <pc:chgData name="Delphine Ducarme" userId="S::delphine.ducarme@uclouvain.be::2b5ff9b2-e1dd-4f28-963f-efb25cad6b03" providerId="AD" clId="Web-{D478CD4F-AD85-34EF-4D50-E85F93BF9CE0}" dt="2024-10-17T10:23:02.567" v="1"/>
      <pc:docMkLst>
        <pc:docMk/>
      </pc:docMkLst>
      <pc:sldChg chg="addSp delSp">
        <pc:chgData name="Delphine Ducarme" userId="S::delphine.ducarme@uclouvain.be::2b5ff9b2-e1dd-4f28-963f-efb25cad6b03" providerId="AD" clId="Web-{D478CD4F-AD85-34EF-4D50-E85F93BF9CE0}" dt="2024-10-17T10:23:02.567" v="1"/>
        <pc:sldMkLst>
          <pc:docMk/>
          <pc:sldMk cId="1388223710" sldId="314"/>
        </pc:sldMkLst>
      </pc:sldChg>
    </pc:docChg>
  </pc:docChgLst>
  <pc:docChgLst>
    <pc:chgData name="Justine Fromentin" userId="S::justine.fromentin@uclouvain.be::c7a1650d-d282-4358-a79a-654333969af3" providerId="AD" clId="Web-{193114C6-D415-BFD6-A5EB-A9F73BF1F873}"/>
    <pc:docChg chg="modSld">
      <pc:chgData name="Justine Fromentin" userId="S::justine.fromentin@uclouvain.be::c7a1650d-d282-4358-a79a-654333969af3" providerId="AD" clId="Web-{193114C6-D415-BFD6-A5EB-A9F73BF1F873}" dt="2025-02-17T09:33:59.073" v="21"/>
      <pc:docMkLst>
        <pc:docMk/>
      </pc:docMkLst>
      <pc:sldChg chg="delAnim">
        <pc:chgData name="Justine Fromentin" userId="S::justine.fromentin@uclouvain.be::c7a1650d-d282-4358-a79a-654333969af3" providerId="AD" clId="Web-{193114C6-D415-BFD6-A5EB-A9F73BF1F873}" dt="2025-02-17T09:33:59.073" v="21"/>
        <pc:sldMkLst>
          <pc:docMk/>
          <pc:sldMk cId="3360017048" sldId="344"/>
        </pc:sldMkLst>
      </pc:sldChg>
      <pc:sldChg chg="addSp delSp modSp">
        <pc:chgData name="Justine Fromentin" userId="S::justine.fromentin@uclouvain.be::c7a1650d-d282-4358-a79a-654333969af3" providerId="AD" clId="Web-{193114C6-D415-BFD6-A5EB-A9F73BF1F873}" dt="2025-02-17T09:32:43.555" v="12" actId="1076"/>
        <pc:sldMkLst>
          <pc:docMk/>
          <pc:sldMk cId="1377963023" sldId="504"/>
        </pc:sldMkLst>
        <pc:spChg chg="ord">
          <ac:chgData name="Justine Fromentin" userId="S::justine.fromentin@uclouvain.be::c7a1650d-d282-4358-a79a-654333969af3" providerId="AD" clId="Web-{193114C6-D415-BFD6-A5EB-A9F73BF1F873}" dt="2025-02-17T09:32:30.054" v="7"/>
          <ac:spMkLst>
            <pc:docMk/>
            <pc:sldMk cId="1377963023" sldId="504"/>
            <ac:spMk id="3" creationId="{CDDC7D1C-9FFA-2FB5-13B5-CC371796F646}"/>
          </ac:spMkLst>
        </pc:spChg>
        <pc:spChg chg="mod">
          <ac:chgData name="Justine Fromentin" userId="S::justine.fromentin@uclouvain.be::c7a1650d-d282-4358-a79a-654333969af3" providerId="AD" clId="Web-{193114C6-D415-BFD6-A5EB-A9F73BF1F873}" dt="2025-02-17T09:32:01.725" v="2" actId="1076"/>
          <ac:spMkLst>
            <pc:docMk/>
            <pc:sldMk cId="1377963023" sldId="504"/>
            <ac:spMk id="7" creationId="{FF025DC6-6975-7A76-51DB-72A7EB0ECC64}"/>
          </ac:spMkLst>
        </pc:spChg>
        <pc:picChg chg="add mod ord">
          <ac:chgData name="Justine Fromentin" userId="S::justine.fromentin@uclouvain.be::c7a1650d-d282-4358-a79a-654333969af3" providerId="AD" clId="Web-{193114C6-D415-BFD6-A5EB-A9F73BF1F873}" dt="2025-02-17T09:32:43.555" v="12" actId="1076"/>
          <ac:picMkLst>
            <pc:docMk/>
            <pc:sldMk cId="1377963023" sldId="504"/>
            <ac:picMk id="9" creationId="{BDFBE668-D10B-0171-7A5E-F34EAC1E26E0}"/>
          </ac:picMkLst>
        </pc:picChg>
        <pc:picChg chg="del">
          <ac:chgData name="Justine Fromentin" userId="S::justine.fromentin@uclouvain.be::c7a1650d-d282-4358-a79a-654333969af3" providerId="AD" clId="Web-{193114C6-D415-BFD6-A5EB-A9F73BF1F873}" dt="2025-02-17T09:32:32.617" v="8"/>
          <ac:picMkLst>
            <pc:docMk/>
            <pc:sldMk cId="1377963023" sldId="504"/>
            <ac:picMk id="16" creationId="{213BEF50-4A12-536E-803A-42219ED263B4}"/>
          </ac:picMkLst>
        </pc:picChg>
      </pc:sldChg>
    </pc:docChg>
  </pc:docChgLst>
  <pc:docChgLst>
    <pc:chgData name="Justine Fromentin" userId="S::justine.fromentin@uclouvain.be::c7a1650d-d282-4358-a79a-654333969af3" providerId="AD" clId="Web-{A1D29477-1C3C-97AC-B7BC-D0BF117BDC94}"/>
    <pc:docChg chg="modSld">
      <pc:chgData name="Justine Fromentin" userId="S::justine.fromentin@uclouvain.be::c7a1650d-d282-4358-a79a-654333969af3" providerId="AD" clId="Web-{A1D29477-1C3C-97AC-B7BC-D0BF117BDC94}" dt="2025-02-03T13:48:15.017" v="29"/>
      <pc:docMkLst>
        <pc:docMk/>
      </pc:docMkLst>
      <pc:sldChg chg="modNotes">
        <pc:chgData name="Justine Fromentin" userId="S::justine.fromentin@uclouvain.be::c7a1650d-d282-4358-a79a-654333969af3" providerId="AD" clId="Web-{A1D29477-1C3C-97AC-B7BC-D0BF117BDC94}" dt="2025-02-03T13:48:15.017" v="29"/>
        <pc:sldMkLst>
          <pc:docMk/>
          <pc:sldMk cId="2045205846" sldId="339"/>
        </pc:sldMkLst>
      </pc:sldChg>
      <pc:sldChg chg="modSp">
        <pc:chgData name="Justine Fromentin" userId="S::justine.fromentin@uclouvain.be::c7a1650d-d282-4358-a79a-654333969af3" providerId="AD" clId="Web-{A1D29477-1C3C-97AC-B7BC-D0BF117BDC94}" dt="2025-02-03T13:42:51.874" v="20" actId="14100"/>
        <pc:sldMkLst>
          <pc:docMk/>
          <pc:sldMk cId="3360017048" sldId="344"/>
        </pc:sldMkLst>
        <pc:spChg chg="mod">
          <ac:chgData name="Justine Fromentin" userId="S::justine.fromentin@uclouvain.be::c7a1650d-d282-4358-a79a-654333969af3" providerId="AD" clId="Web-{A1D29477-1C3C-97AC-B7BC-D0BF117BDC94}" dt="2025-02-03T13:42:39.451" v="16" actId="14100"/>
          <ac:spMkLst>
            <pc:docMk/>
            <pc:sldMk cId="3360017048" sldId="344"/>
            <ac:spMk id="4" creationId="{10152FC9-3110-6CD2-CB02-752E7E2FE75E}"/>
          </ac:spMkLst>
        </pc:spChg>
        <pc:spChg chg="mod">
          <ac:chgData name="Justine Fromentin" userId="S::justine.fromentin@uclouvain.be::c7a1650d-d282-4358-a79a-654333969af3" providerId="AD" clId="Web-{A1D29477-1C3C-97AC-B7BC-D0BF117BDC94}" dt="2025-02-03T13:42:50.374" v="19" actId="14100"/>
          <ac:spMkLst>
            <pc:docMk/>
            <pc:sldMk cId="3360017048" sldId="344"/>
            <ac:spMk id="7" creationId="{B468BA49-BA97-62A2-D680-5342017A8C51}"/>
          </ac:spMkLst>
        </pc:spChg>
        <pc:spChg chg="mod">
          <ac:chgData name="Justine Fromentin" userId="S::justine.fromentin@uclouvain.be::c7a1650d-d282-4358-a79a-654333969af3" providerId="AD" clId="Web-{A1D29477-1C3C-97AC-B7BC-D0BF117BDC94}" dt="2025-02-03T13:42:41.436" v="17" actId="14100"/>
          <ac:spMkLst>
            <pc:docMk/>
            <pc:sldMk cId="3360017048" sldId="344"/>
            <ac:spMk id="9" creationId="{1DBAF484-E886-7F39-B03D-006007E4A48E}"/>
          </ac:spMkLst>
        </pc:spChg>
        <pc:spChg chg="mod">
          <ac:chgData name="Justine Fromentin" userId="S::justine.fromentin@uclouvain.be::c7a1650d-d282-4358-a79a-654333969af3" providerId="AD" clId="Web-{A1D29477-1C3C-97AC-B7BC-D0BF117BDC94}" dt="2025-02-03T13:42:51.874" v="20" actId="14100"/>
          <ac:spMkLst>
            <pc:docMk/>
            <pc:sldMk cId="3360017048" sldId="344"/>
            <ac:spMk id="10" creationId="{5EBD1211-F1B3-999B-375B-7BB5CC143E0F}"/>
          </ac:spMkLst>
        </pc:spChg>
        <pc:spChg chg="mod">
          <ac:chgData name="Justine Fromentin" userId="S::justine.fromentin@uclouvain.be::c7a1650d-d282-4358-a79a-654333969af3" providerId="AD" clId="Web-{A1D29477-1C3C-97AC-B7BC-D0BF117BDC94}" dt="2025-02-03T13:42:34.920" v="15" actId="14100"/>
          <ac:spMkLst>
            <pc:docMk/>
            <pc:sldMk cId="3360017048" sldId="344"/>
            <ac:spMk id="11" creationId="{64B8D68F-A8A7-B8DD-12C7-831C6B3DE714}"/>
          </ac:spMkLst>
        </pc:spChg>
        <pc:spChg chg="mod">
          <ac:chgData name="Justine Fromentin" userId="S::justine.fromentin@uclouvain.be::c7a1650d-d282-4358-a79a-654333969af3" providerId="AD" clId="Web-{A1D29477-1C3C-97AC-B7BC-D0BF117BDC94}" dt="2025-02-03T13:42:32.201" v="14" actId="14100"/>
          <ac:spMkLst>
            <pc:docMk/>
            <pc:sldMk cId="3360017048" sldId="344"/>
            <ac:spMk id="12" creationId="{ECDFDD81-C8F7-19B6-2E1C-B28066B0B028}"/>
          </ac:spMkLst>
        </pc:spChg>
        <pc:spChg chg="mod">
          <ac:chgData name="Justine Fromentin" userId="S::justine.fromentin@uclouvain.be::c7a1650d-d282-4358-a79a-654333969af3" providerId="AD" clId="Web-{A1D29477-1C3C-97AC-B7BC-D0BF117BDC94}" dt="2025-02-03T13:42:49.061" v="18" actId="14100"/>
          <ac:spMkLst>
            <pc:docMk/>
            <pc:sldMk cId="3360017048" sldId="344"/>
            <ac:spMk id="13" creationId="{7E916341-8ABF-47FF-9B25-49311EA48EE2}"/>
          </ac:spMkLst>
        </pc:spChg>
      </pc:sldChg>
    </pc:docChg>
  </pc:docChgLst>
  <pc:docChgLst>
    <pc:chgData name="Flore Louette" userId="S::flore.louette@uclouvain.be::5a569301-e40e-4636-b6a4-fb793b355293" providerId="AD" clId="Web-{A75F53A4-3380-7262-7116-9E11617C574B}"/>
    <pc:docChg chg="modSld">
      <pc:chgData name="Flore Louette" userId="S::flore.louette@uclouvain.be::5a569301-e40e-4636-b6a4-fb793b355293" providerId="AD" clId="Web-{A75F53A4-3380-7262-7116-9E11617C574B}" dt="2024-08-13T13:16:13.304" v="65" actId="20577"/>
      <pc:docMkLst>
        <pc:docMk/>
      </pc:docMkLst>
      <pc:sldChg chg="modSp">
        <pc:chgData name="Flore Louette" userId="S::flore.louette@uclouvain.be::5a569301-e40e-4636-b6a4-fb793b355293" providerId="AD" clId="Web-{A75F53A4-3380-7262-7116-9E11617C574B}" dt="2024-08-13T13:16:13.304" v="65" actId="20577"/>
        <pc:sldMkLst>
          <pc:docMk/>
          <pc:sldMk cId="2107231288" sldId="323"/>
        </pc:sldMkLst>
      </pc:sldChg>
    </pc:docChg>
  </pc:docChgLst>
  <pc:docChgLst>
    <pc:chgData name="Justine Fromentin" userId="S::justine.fromentin@uclouvain.be::c7a1650d-d282-4358-a79a-654333969af3" providerId="AD" clId="Web-{8F001544-DD91-0559-0522-405126F31BC6}"/>
    <pc:docChg chg="addSld delSld modSld">
      <pc:chgData name="Justine Fromentin" userId="S::justine.fromentin@uclouvain.be::c7a1650d-d282-4358-a79a-654333969af3" providerId="AD" clId="Web-{8F001544-DD91-0559-0522-405126F31BC6}" dt="2025-02-14T12:52:42.788" v="80"/>
      <pc:docMkLst>
        <pc:docMk/>
      </pc:docMkLst>
      <pc:sldChg chg="addSp delSp modSp del">
        <pc:chgData name="Justine Fromentin" userId="S::justine.fromentin@uclouvain.be::c7a1650d-d282-4358-a79a-654333969af3" providerId="AD" clId="Web-{8F001544-DD91-0559-0522-405126F31BC6}" dt="2025-02-14T12:47:56.279" v="21"/>
        <pc:sldMkLst>
          <pc:docMk/>
          <pc:sldMk cId="2042020798" sldId="338"/>
        </pc:sldMkLst>
        <pc:spChg chg="del">
          <ac:chgData name="Justine Fromentin" userId="S::justine.fromentin@uclouvain.be::c7a1650d-d282-4358-a79a-654333969af3" providerId="AD" clId="Web-{8F001544-DD91-0559-0522-405126F31BC6}" dt="2025-02-14T12:45:07.335" v="8"/>
          <ac:spMkLst>
            <pc:docMk/>
            <pc:sldMk cId="2042020798" sldId="338"/>
            <ac:spMk id="5" creationId="{675CCDBD-33B0-762D-367F-721CD71B3F41}"/>
          </ac:spMkLst>
        </pc:spChg>
        <pc:spChg chg="del">
          <ac:chgData name="Justine Fromentin" userId="S::justine.fromentin@uclouvain.be::c7a1650d-d282-4358-a79a-654333969af3" providerId="AD" clId="Web-{8F001544-DD91-0559-0522-405126F31BC6}" dt="2025-02-14T12:45:17.039" v="12"/>
          <ac:spMkLst>
            <pc:docMk/>
            <pc:sldMk cId="2042020798" sldId="338"/>
            <ac:spMk id="7" creationId="{07B596BB-B31F-12F3-85F5-09BEB3B6D863}"/>
          </ac:spMkLst>
        </pc:spChg>
        <pc:spChg chg="add mod">
          <ac:chgData name="Justine Fromentin" userId="S::justine.fromentin@uclouvain.be::c7a1650d-d282-4358-a79a-654333969af3" providerId="AD" clId="Web-{8F001544-DD91-0559-0522-405126F31BC6}" dt="2025-02-14T12:45:07.335" v="8"/>
          <ac:spMkLst>
            <pc:docMk/>
            <pc:sldMk cId="2042020798" sldId="338"/>
            <ac:spMk id="9" creationId="{68A5ECF8-DDA2-D31D-BD7C-519EFAD369CE}"/>
          </ac:spMkLst>
        </pc:spChg>
        <pc:spChg chg="add mod">
          <ac:chgData name="Justine Fromentin" userId="S::justine.fromentin@uclouvain.be::c7a1650d-d282-4358-a79a-654333969af3" providerId="AD" clId="Web-{8F001544-DD91-0559-0522-405126F31BC6}" dt="2025-02-14T12:45:17.039" v="12"/>
          <ac:spMkLst>
            <pc:docMk/>
            <pc:sldMk cId="2042020798" sldId="338"/>
            <ac:spMk id="12" creationId="{38302893-7044-1470-9810-F89F6C5FC6D2}"/>
          </ac:spMkLst>
        </pc:spChg>
        <pc:spChg chg="del">
          <ac:chgData name="Justine Fromentin" userId="S::justine.fromentin@uclouvain.be::c7a1650d-d282-4358-a79a-654333969af3" providerId="AD" clId="Web-{8F001544-DD91-0559-0522-405126F31BC6}" dt="2025-02-14T12:45:11.976" v="10"/>
          <ac:spMkLst>
            <pc:docMk/>
            <pc:sldMk cId="2042020798" sldId="338"/>
            <ac:spMk id="16" creationId="{E9D7BFEF-ED30-408A-67FD-101E363F74AE}"/>
          </ac:spMkLst>
        </pc:spChg>
        <pc:picChg chg="del">
          <ac:chgData name="Justine Fromentin" userId="S::justine.fromentin@uclouvain.be::c7a1650d-d282-4358-a79a-654333969af3" providerId="AD" clId="Web-{8F001544-DD91-0559-0522-405126F31BC6}" dt="2025-02-14T12:45:19.836" v="14"/>
          <ac:picMkLst>
            <pc:docMk/>
            <pc:sldMk cId="2042020798" sldId="338"/>
            <ac:picMk id="10" creationId="{B552438F-B8DF-F38F-EDBD-1BD5C0ED1997}"/>
          </ac:picMkLst>
        </pc:picChg>
      </pc:sldChg>
      <pc:sldChg chg="del">
        <pc:chgData name="Justine Fromentin" userId="S::justine.fromentin@uclouvain.be::c7a1650d-d282-4358-a79a-654333969af3" providerId="AD" clId="Web-{8F001544-DD91-0559-0522-405126F31BC6}" dt="2025-02-14T12:52:29.225" v="78"/>
        <pc:sldMkLst>
          <pc:docMk/>
          <pc:sldMk cId="2045205846" sldId="339"/>
        </pc:sldMkLst>
      </pc:sldChg>
      <pc:sldChg chg="addSp delSp modSp add del replId">
        <pc:chgData name="Justine Fromentin" userId="S::justine.fromentin@uclouvain.be::c7a1650d-d282-4358-a79a-654333969af3" providerId="AD" clId="Web-{8F001544-DD91-0559-0522-405126F31BC6}" dt="2025-02-14T12:50:33.159" v="55"/>
        <pc:sldMkLst>
          <pc:docMk/>
          <pc:sldMk cId="3708061587" sldId="505"/>
        </pc:sldMkLst>
        <pc:spChg chg="del">
          <ac:chgData name="Justine Fromentin" userId="S::justine.fromentin@uclouvain.be::c7a1650d-d282-4358-a79a-654333969af3" providerId="AD" clId="Web-{8F001544-DD91-0559-0522-405126F31BC6}" dt="2025-02-14T12:44:51.944" v="3"/>
          <ac:spMkLst>
            <pc:docMk/>
            <pc:sldMk cId="3708061587" sldId="505"/>
            <ac:spMk id="5" creationId="{A2CBB593-C8D0-EB86-1C41-F0DEFFD9C5BB}"/>
          </ac:spMkLst>
        </pc:spChg>
        <pc:spChg chg="del">
          <ac:chgData name="Justine Fromentin" userId="S::justine.fromentin@uclouvain.be::c7a1650d-d282-4358-a79a-654333969af3" providerId="AD" clId="Web-{8F001544-DD91-0559-0522-405126F31BC6}" dt="2025-02-14T12:44:57.397" v="6"/>
          <ac:spMkLst>
            <pc:docMk/>
            <pc:sldMk cId="3708061587" sldId="505"/>
            <ac:spMk id="7" creationId="{834ABB72-7C1F-9D9C-6E8F-9E2382C70470}"/>
          </ac:spMkLst>
        </pc:spChg>
        <pc:spChg chg="del">
          <ac:chgData name="Justine Fromentin" userId="S::justine.fromentin@uclouvain.be::c7a1650d-d282-4358-a79a-654333969af3" providerId="AD" clId="Web-{8F001544-DD91-0559-0522-405126F31BC6}" dt="2025-02-14T12:44:49.819" v="2"/>
          <ac:spMkLst>
            <pc:docMk/>
            <pc:sldMk cId="3708061587" sldId="505"/>
            <ac:spMk id="8" creationId="{37FE6EFE-C07C-35D8-7067-D7ECB77C6447}"/>
          </ac:spMkLst>
        </pc:spChg>
        <pc:spChg chg="add del mod">
          <ac:chgData name="Justine Fromentin" userId="S::justine.fromentin@uclouvain.be::c7a1650d-d282-4358-a79a-654333969af3" providerId="AD" clId="Web-{8F001544-DD91-0559-0522-405126F31BC6}" dt="2025-02-14T12:44:53.882" v="4"/>
          <ac:spMkLst>
            <pc:docMk/>
            <pc:sldMk cId="3708061587" sldId="505"/>
            <ac:spMk id="10" creationId="{DD1C6F22-E838-E7DC-7188-05812D1C11C4}"/>
          </ac:spMkLst>
        </pc:spChg>
        <pc:spChg chg="add del mod">
          <ac:chgData name="Justine Fromentin" userId="S::justine.fromentin@uclouvain.be::c7a1650d-d282-4358-a79a-654333969af3" providerId="AD" clId="Web-{8F001544-DD91-0559-0522-405126F31BC6}" dt="2025-02-14T12:45:01.601" v="7"/>
          <ac:spMkLst>
            <pc:docMk/>
            <pc:sldMk cId="3708061587" sldId="505"/>
            <ac:spMk id="12" creationId="{CB1197D1-419F-717E-1A21-CEEC883B771C}"/>
          </ac:spMkLst>
        </pc:spChg>
        <pc:spChg chg="add del">
          <ac:chgData name="Justine Fromentin" userId="S::justine.fromentin@uclouvain.be::c7a1650d-d282-4358-a79a-654333969af3" providerId="AD" clId="Web-{8F001544-DD91-0559-0522-405126F31BC6}" dt="2025-02-14T12:49:49.064" v="46"/>
          <ac:spMkLst>
            <pc:docMk/>
            <pc:sldMk cId="3708061587" sldId="505"/>
            <ac:spMk id="13" creationId="{675CCDBD-33B0-762D-367F-721CD71B3F41}"/>
          </ac:spMkLst>
        </pc:spChg>
        <pc:spChg chg="add del mod">
          <ac:chgData name="Justine Fromentin" userId="S::justine.fromentin@uclouvain.be::c7a1650d-d282-4358-a79a-654333969af3" providerId="AD" clId="Web-{8F001544-DD91-0559-0522-405126F31BC6}" dt="2025-02-14T12:49:59.845" v="50"/>
          <ac:spMkLst>
            <pc:docMk/>
            <pc:sldMk cId="3708061587" sldId="505"/>
            <ac:spMk id="14" creationId="{E9D7BFEF-ED30-408A-67FD-101E363F74AE}"/>
          </ac:spMkLst>
        </pc:spChg>
        <pc:spChg chg="add del">
          <ac:chgData name="Justine Fromentin" userId="S::justine.fromentin@uclouvain.be::c7a1650d-d282-4358-a79a-654333969af3" providerId="AD" clId="Web-{8F001544-DD91-0559-0522-405126F31BC6}" dt="2025-02-14T12:49:53.642" v="48"/>
          <ac:spMkLst>
            <pc:docMk/>
            <pc:sldMk cId="3708061587" sldId="505"/>
            <ac:spMk id="15" creationId="{07B596BB-B31F-12F3-85F5-09BEB3B6D863}"/>
          </ac:spMkLst>
        </pc:spChg>
        <pc:spChg chg="del">
          <ac:chgData name="Justine Fromentin" userId="S::justine.fromentin@uclouvain.be::c7a1650d-d282-4358-a79a-654333969af3" providerId="AD" clId="Web-{8F001544-DD91-0559-0522-405126F31BC6}" dt="2025-02-14T12:44:55.538" v="5"/>
          <ac:spMkLst>
            <pc:docMk/>
            <pc:sldMk cId="3708061587" sldId="505"/>
            <ac:spMk id="16" creationId="{449041F8-B9CE-C334-9DBB-A2F3BBFE806B}"/>
          </ac:spMkLst>
        </pc:spChg>
        <pc:picChg chg="del">
          <ac:chgData name="Justine Fromentin" userId="S::justine.fromentin@uclouvain.be::c7a1650d-d282-4358-a79a-654333969af3" providerId="AD" clId="Web-{8F001544-DD91-0559-0522-405126F31BC6}" dt="2025-02-14T12:44:43.834" v="1"/>
          <ac:picMkLst>
            <pc:docMk/>
            <pc:sldMk cId="3708061587" sldId="505"/>
            <ac:picMk id="9" creationId="{6E6D32C8-3A84-4C31-B088-E83126B45E37}"/>
          </ac:picMkLst>
        </pc:picChg>
        <pc:picChg chg="add del mod">
          <ac:chgData name="Justine Fromentin" userId="S::justine.fromentin@uclouvain.be::c7a1650d-d282-4358-a79a-654333969af3" providerId="AD" clId="Web-{8F001544-DD91-0559-0522-405126F31BC6}" dt="2025-02-14T12:49:33.532" v="42"/>
          <ac:picMkLst>
            <pc:docMk/>
            <pc:sldMk cId="3708061587" sldId="505"/>
            <ac:picMk id="17" creationId="{3C63707B-8934-E155-2721-BBDB705E7A87}"/>
          </ac:picMkLst>
        </pc:picChg>
        <pc:picChg chg="add del mod">
          <ac:chgData name="Justine Fromentin" userId="S::justine.fromentin@uclouvain.be::c7a1650d-d282-4358-a79a-654333969af3" providerId="AD" clId="Web-{8F001544-DD91-0559-0522-405126F31BC6}" dt="2025-02-14T12:47:31.809" v="18"/>
          <ac:picMkLst>
            <pc:docMk/>
            <pc:sldMk cId="3708061587" sldId="505"/>
            <ac:picMk id="18" creationId="{974A98E5-1FD1-EFE4-C286-CF88147C82CD}"/>
          </ac:picMkLst>
        </pc:picChg>
        <pc:picChg chg="add del">
          <ac:chgData name="Justine Fromentin" userId="S::justine.fromentin@uclouvain.be::c7a1650d-d282-4358-a79a-654333969af3" providerId="AD" clId="Web-{8F001544-DD91-0559-0522-405126F31BC6}" dt="2025-02-14T12:47:49.263" v="20"/>
          <ac:picMkLst>
            <pc:docMk/>
            <pc:sldMk cId="3708061587" sldId="505"/>
            <ac:picMk id="20" creationId="{45C06097-05C9-619E-A490-491BF7EB5DC8}"/>
          </ac:picMkLst>
        </pc:picChg>
      </pc:sldChg>
      <pc:sldChg chg="addSp delSp modSp add mod replId modShow">
        <pc:chgData name="Justine Fromentin" userId="S::justine.fromentin@uclouvain.be::c7a1650d-d282-4358-a79a-654333969af3" providerId="AD" clId="Web-{8F001544-DD91-0559-0522-405126F31BC6}" dt="2025-02-14T12:52:42.788" v="80"/>
        <pc:sldMkLst>
          <pc:docMk/>
          <pc:sldMk cId="2347017256" sldId="506"/>
        </pc:sldMkLst>
        <pc:spChg chg="del">
          <ac:chgData name="Justine Fromentin" userId="S::justine.fromentin@uclouvain.be::c7a1650d-d282-4358-a79a-654333969af3" providerId="AD" clId="Web-{8F001544-DD91-0559-0522-405126F31BC6}" dt="2025-02-14T12:49:26.063" v="38"/>
          <ac:spMkLst>
            <pc:docMk/>
            <pc:sldMk cId="2347017256" sldId="506"/>
            <ac:spMk id="5" creationId="{D7F4BD16-7ABF-5FBC-9E60-60BB7282B6A0}"/>
          </ac:spMkLst>
        </pc:spChg>
        <pc:spChg chg="del">
          <ac:chgData name="Justine Fromentin" userId="S::justine.fromentin@uclouvain.be::c7a1650d-d282-4358-a79a-654333969af3" providerId="AD" clId="Web-{8F001544-DD91-0559-0522-405126F31BC6}" dt="2025-02-14T12:49:28.438" v="40"/>
          <ac:spMkLst>
            <pc:docMk/>
            <pc:sldMk cId="2347017256" sldId="506"/>
            <ac:spMk id="7" creationId="{69A64119-30C4-065A-89A4-BE8250B16C1D}"/>
          </ac:spMkLst>
        </pc:spChg>
        <pc:spChg chg="add del mod">
          <ac:chgData name="Justine Fromentin" userId="S::justine.fromentin@uclouvain.be::c7a1650d-d282-4358-a79a-654333969af3" providerId="AD" clId="Web-{8F001544-DD91-0559-0522-405126F31BC6}" dt="2025-02-14T12:49:29.126" v="41"/>
          <ac:spMkLst>
            <pc:docMk/>
            <pc:sldMk cId="2347017256" sldId="506"/>
            <ac:spMk id="10" creationId="{96AE349E-57AE-002F-029C-4E183ADF284A}"/>
          </ac:spMkLst>
        </pc:spChg>
        <pc:spChg chg="add del mod">
          <ac:chgData name="Justine Fromentin" userId="S::justine.fromentin@uclouvain.be::c7a1650d-d282-4358-a79a-654333969af3" providerId="AD" clId="Web-{8F001544-DD91-0559-0522-405126F31BC6}" dt="2025-02-14T12:49:43.407" v="45"/>
          <ac:spMkLst>
            <pc:docMk/>
            <pc:sldMk cId="2347017256" sldId="506"/>
            <ac:spMk id="12" creationId="{02B61552-D982-A1B2-9962-85F7B287EE84}"/>
          </ac:spMkLst>
        </pc:spChg>
        <pc:spChg chg="add">
          <ac:chgData name="Justine Fromentin" userId="S::justine.fromentin@uclouvain.be::c7a1650d-d282-4358-a79a-654333969af3" providerId="AD" clId="Web-{8F001544-DD91-0559-0522-405126F31BC6}" dt="2025-02-14T12:49:50.251" v="47"/>
          <ac:spMkLst>
            <pc:docMk/>
            <pc:sldMk cId="2347017256" sldId="506"/>
            <ac:spMk id="14" creationId="{675CCDBD-33B0-762D-367F-721CD71B3F41}"/>
          </ac:spMkLst>
        </pc:spChg>
        <pc:spChg chg="add">
          <ac:chgData name="Justine Fromentin" userId="S::justine.fromentin@uclouvain.be::c7a1650d-d282-4358-a79a-654333969af3" providerId="AD" clId="Web-{8F001544-DD91-0559-0522-405126F31BC6}" dt="2025-02-14T12:49:54.908" v="49"/>
          <ac:spMkLst>
            <pc:docMk/>
            <pc:sldMk cId="2347017256" sldId="506"/>
            <ac:spMk id="15" creationId="{07B596BB-B31F-12F3-85F5-09BEB3B6D863}"/>
          </ac:spMkLst>
        </pc:spChg>
        <pc:spChg chg="del">
          <ac:chgData name="Justine Fromentin" userId="S::justine.fromentin@uclouvain.be::c7a1650d-d282-4358-a79a-654333969af3" providerId="AD" clId="Web-{8F001544-DD91-0559-0522-405126F31BC6}" dt="2025-02-14T12:49:26.204" v="39"/>
          <ac:spMkLst>
            <pc:docMk/>
            <pc:sldMk cId="2347017256" sldId="506"/>
            <ac:spMk id="16" creationId="{96D856A7-DE67-F631-39EE-DE1431B6EA38}"/>
          </ac:spMkLst>
        </pc:spChg>
        <pc:spChg chg="add mod">
          <ac:chgData name="Justine Fromentin" userId="S::justine.fromentin@uclouvain.be::c7a1650d-d282-4358-a79a-654333969af3" providerId="AD" clId="Web-{8F001544-DD91-0559-0522-405126F31BC6}" dt="2025-02-14T12:50:21.268" v="54"/>
          <ac:spMkLst>
            <pc:docMk/>
            <pc:sldMk cId="2347017256" sldId="506"/>
            <ac:spMk id="17" creationId="{E9D7BFEF-ED30-408A-67FD-101E363F74AE}"/>
          </ac:spMkLst>
        </pc:spChg>
        <pc:picChg chg="del">
          <ac:chgData name="Justine Fromentin" userId="S::justine.fromentin@uclouvain.be::c7a1650d-d282-4358-a79a-654333969af3" providerId="AD" clId="Web-{8F001544-DD91-0559-0522-405126F31BC6}" dt="2025-02-14T12:49:22.735" v="37"/>
          <ac:picMkLst>
            <pc:docMk/>
            <pc:sldMk cId="2347017256" sldId="506"/>
            <ac:picMk id="9" creationId="{7D5DD7D3-8A02-2930-7BAE-3196AD01F257}"/>
          </ac:picMkLst>
        </pc:picChg>
        <pc:picChg chg="add mod">
          <ac:chgData name="Justine Fromentin" userId="S::justine.fromentin@uclouvain.be::c7a1650d-d282-4358-a79a-654333969af3" providerId="AD" clId="Web-{8F001544-DD91-0559-0522-405126F31BC6}" dt="2025-02-14T12:49:38.798" v="44" actId="1076"/>
          <ac:picMkLst>
            <pc:docMk/>
            <pc:sldMk cId="2347017256" sldId="506"/>
            <ac:picMk id="13" creationId="{2411F314-2974-E2BF-2B88-E4B49397C45C}"/>
          </ac:picMkLst>
        </pc:picChg>
      </pc:sldChg>
      <pc:sldChg chg="add del replId">
        <pc:chgData name="Justine Fromentin" userId="S::justine.fromentin@uclouvain.be::c7a1650d-d282-4358-a79a-654333969af3" providerId="AD" clId="Web-{8F001544-DD91-0559-0522-405126F31BC6}" dt="2025-02-14T12:48:57.906" v="35"/>
        <pc:sldMkLst>
          <pc:docMk/>
          <pc:sldMk cId="3309481158" sldId="506"/>
        </pc:sldMkLst>
      </pc:sldChg>
      <pc:sldChg chg="addSp delSp modSp add replId">
        <pc:chgData name="Justine Fromentin" userId="S::justine.fromentin@uclouvain.be::c7a1650d-d282-4358-a79a-654333969af3" providerId="AD" clId="Web-{8F001544-DD91-0559-0522-405126F31BC6}" dt="2025-02-14T12:52:26.444" v="77"/>
        <pc:sldMkLst>
          <pc:docMk/>
          <pc:sldMk cId="2589797631" sldId="507"/>
        </pc:sldMkLst>
        <pc:spChg chg="del">
          <ac:chgData name="Justine Fromentin" userId="S::justine.fromentin@uclouvain.be::c7a1650d-d282-4358-a79a-654333969af3" providerId="AD" clId="Web-{8F001544-DD91-0559-0522-405126F31BC6}" dt="2025-02-14T12:51:56.162" v="57"/>
          <ac:spMkLst>
            <pc:docMk/>
            <pc:sldMk cId="2589797631" sldId="507"/>
            <ac:spMk id="5" creationId="{1B38C540-D405-3FD1-55E6-0D5970992907}"/>
          </ac:spMkLst>
        </pc:spChg>
        <pc:spChg chg="del">
          <ac:chgData name="Justine Fromentin" userId="S::justine.fromentin@uclouvain.be::c7a1650d-d282-4358-a79a-654333969af3" providerId="AD" clId="Web-{8F001544-DD91-0559-0522-405126F31BC6}" dt="2025-02-14T12:51:59.943" v="60"/>
          <ac:spMkLst>
            <pc:docMk/>
            <pc:sldMk cId="2589797631" sldId="507"/>
            <ac:spMk id="7" creationId="{439B7520-09A5-1CB8-78EC-1BAFA589D7E3}"/>
          </ac:spMkLst>
        </pc:spChg>
        <pc:spChg chg="add del mod">
          <ac:chgData name="Justine Fromentin" userId="S::justine.fromentin@uclouvain.be::c7a1650d-d282-4358-a79a-654333969af3" providerId="AD" clId="Web-{8F001544-DD91-0559-0522-405126F31BC6}" dt="2025-02-14T12:51:58.803" v="59"/>
          <ac:spMkLst>
            <pc:docMk/>
            <pc:sldMk cId="2589797631" sldId="507"/>
            <ac:spMk id="10" creationId="{79C8C6A2-66C7-8CFF-1BEA-C2325EDC7D88}"/>
          </ac:spMkLst>
        </pc:spChg>
        <pc:spChg chg="add del mod">
          <ac:chgData name="Justine Fromentin" userId="S::justine.fromentin@uclouvain.be::c7a1650d-d282-4358-a79a-654333969af3" providerId="AD" clId="Web-{8F001544-DD91-0559-0522-405126F31BC6}" dt="2025-02-14T12:52:05.443" v="62"/>
          <ac:spMkLst>
            <pc:docMk/>
            <pc:sldMk cId="2589797631" sldId="507"/>
            <ac:spMk id="12" creationId="{A95A491C-277C-AEA6-3EA9-7682A925EA19}"/>
          </ac:spMkLst>
        </pc:spChg>
        <pc:spChg chg="add">
          <ac:chgData name="Justine Fromentin" userId="S::justine.fromentin@uclouvain.be::c7a1650d-d282-4358-a79a-654333969af3" providerId="AD" clId="Web-{8F001544-DD91-0559-0522-405126F31BC6}" dt="2025-02-14T12:52:16.881" v="63"/>
          <ac:spMkLst>
            <pc:docMk/>
            <pc:sldMk cId="2589797631" sldId="507"/>
            <ac:spMk id="14" creationId="{0C09C9EC-4833-4506-755C-AACC0892B84B}"/>
          </ac:spMkLst>
        </pc:spChg>
        <pc:spChg chg="del">
          <ac:chgData name="Justine Fromentin" userId="S::justine.fromentin@uclouvain.be::c7a1650d-d282-4358-a79a-654333969af3" providerId="AD" clId="Web-{8F001544-DD91-0559-0522-405126F31BC6}" dt="2025-02-14T12:51:57.943" v="58"/>
          <ac:spMkLst>
            <pc:docMk/>
            <pc:sldMk cId="2589797631" sldId="507"/>
            <ac:spMk id="16" creationId="{DFC5F2BD-B098-82C8-C5DE-3E46DD9F6491}"/>
          </ac:spMkLst>
        </pc:spChg>
        <pc:spChg chg="add">
          <ac:chgData name="Justine Fromentin" userId="S::justine.fromentin@uclouvain.be::c7a1650d-d282-4358-a79a-654333969af3" providerId="AD" clId="Web-{8F001544-DD91-0559-0522-405126F31BC6}" dt="2025-02-14T12:52:17.459" v="70"/>
          <ac:spMkLst>
            <pc:docMk/>
            <pc:sldMk cId="2589797631" sldId="507"/>
            <ac:spMk id="29" creationId="{9F68DB02-4A52-D56F-1ED7-1DA234FE6D8A}"/>
          </ac:spMkLst>
        </pc:spChg>
        <pc:spChg chg="add">
          <ac:chgData name="Justine Fromentin" userId="S::justine.fromentin@uclouvain.be::c7a1650d-d282-4358-a79a-654333969af3" providerId="AD" clId="Web-{8F001544-DD91-0559-0522-405126F31BC6}" dt="2025-02-14T12:52:17.475" v="71"/>
          <ac:spMkLst>
            <pc:docMk/>
            <pc:sldMk cId="2589797631" sldId="507"/>
            <ac:spMk id="31" creationId="{7EFB7869-75F2-FFB0-DD29-EBE6C9D16C02}"/>
          </ac:spMkLst>
        </pc:spChg>
        <pc:spChg chg="add">
          <ac:chgData name="Justine Fromentin" userId="S::justine.fromentin@uclouvain.be::c7a1650d-d282-4358-a79a-654333969af3" providerId="AD" clId="Web-{8F001544-DD91-0559-0522-405126F31BC6}" dt="2025-02-14T12:52:17.491" v="72"/>
          <ac:spMkLst>
            <pc:docMk/>
            <pc:sldMk cId="2589797631" sldId="507"/>
            <ac:spMk id="33" creationId="{BEA904B7-870F-2C4F-D7A0-7E5371858F58}"/>
          </ac:spMkLst>
        </pc:spChg>
        <pc:spChg chg="add">
          <ac:chgData name="Justine Fromentin" userId="S::justine.fromentin@uclouvain.be::c7a1650d-d282-4358-a79a-654333969af3" providerId="AD" clId="Web-{8F001544-DD91-0559-0522-405126F31BC6}" dt="2025-02-14T12:52:17.491" v="73"/>
          <ac:spMkLst>
            <pc:docMk/>
            <pc:sldMk cId="2589797631" sldId="507"/>
            <ac:spMk id="35" creationId="{27BA36A1-6894-23EB-1D77-E2F1A7E95144}"/>
          </ac:spMkLst>
        </pc:spChg>
        <pc:spChg chg="add">
          <ac:chgData name="Justine Fromentin" userId="S::justine.fromentin@uclouvain.be::c7a1650d-d282-4358-a79a-654333969af3" providerId="AD" clId="Web-{8F001544-DD91-0559-0522-405126F31BC6}" dt="2025-02-14T12:52:17.506" v="74"/>
          <ac:spMkLst>
            <pc:docMk/>
            <pc:sldMk cId="2589797631" sldId="507"/>
            <ac:spMk id="38" creationId="{42343E98-DA5F-1352-9A22-AF775C3B1B5F}"/>
          </ac:spMkLst>
        </pc:spChg>
        <pc:spChg chg="add mod">
          <ac:chgData name="Justine Fromentin" userId="S::justine.fromentin@uclouvain.be::c7a1650d-d282-4358-a79a-654333969af3" providerId="AD" clId="Web-{8F001544-DD91-0559-0522-405126F31BC6}" dt="2025-02-14T12:52:21.616" v="76"/>
          <ac:spMkLst>
            <pc:docMk/>
            <pc:sldMk cId="2589797631" sldId="507"/>
            <ac:spMk id="42" creationId="{A380B73B-2F2D-81C7-A2EC-C1203BD6698C}"/>
          </ac:spMkLst>
        </pc:spChg>
        <pc:spChg chg="add mod">
          <ac:chgData name="Justine Fromentin" userId="S::justine.fromentin@uclouvain.be::c7a1650d-d282-4358-a79a-654333969af3" providerId="AD" clId="Web-{8F001544-DD91-0559-0522-405126F31BC6}" dt="2025-02-14T12:52:26.444" v="77"/>
          <ac:spMkLst>
            <pc:docMk/>
            <pc:sldMk cId="2589797631" sldId="507"/>
            <ac:spMk id="44" creationId="{8C3EF075-7758-DD7B-CE8B-030559DD253F}"/>
          </ac:spMkLst>
        </pc:spChg>
        <pc:picChg chg="del">
          <ac:chgData name="Justine Fromentin" userId="S::justine.fromentin@uclouvain.be::c7a1650d-d282-4358-a79a-654333969af3" providerId="AD" clId="Web-{8F001544-DD91-0559-0522-405126F31BC6}" dt="2025-02-14T12:52:00.928" v="61"/>
          <ac:picMkLst>
            <pc:docMk/>
            <pc:sldMk cId="2589797631" sldId="507"/>
            <ac:picMk id="9" creationId="{71A669D6-F483-BF73-6161-498327A7A3C1}"/>
          </ac:picMkLst>
        </pc:picChg>
        <pc:picChg chg="add">
          <ac:chgData name="Justine Fromentin" userId="S::justine.fromentin@uclouvain.be::c7a1650d-d282-4358-a79a-654333969af3" providerId="AD" clId="Web-{8F001544-DD91-0559-0522-405126F31BC6}" dt="2025-02-14T12:52:16.897" v="64"/>
          <ac:picMkLst>
            <pc:docMk/>
            <pc:sldMk cId="2589797631" sldId="507"/>
            <ac:picMk id="17" creationId="{E1F88999-BA9E-E0C3-57A5-5ED28353E1AF}"/>
          </ac:picMkLst>
        </pc:picChg>
        <pc:picChg chg="add">
          <ac:chgData name="Justine Fromentin" userId="S::justine.fromentin@uclouvain.be::c7a1650d-d282-4358-a79a-654333969af3" providerId="AD" clId="Web-{8F001544-DD91-0559-0522-405126F31BC6}" dt="2025-02-14T12:52:16.897" v="65"/>
          <ac:picMkLst>
            <pc:docMk/>
            <pc:sldMk cId="2589797631" sldId="507"/>
            <ac:picMk id="19" creationId="{5A136AEA-D1FD-3865-C9CD-D66161031B56}"/>
          </ac:picMkLst>
        </pc:picChg>
        <pc:picChg chg="add">
          <ac:chgData name="Justine Fromentin" userId="S::justine.fromentin@uclouvain.be::c7a1650d-d282-4358-a79a-654333969af3" providerId="AD" clId="Web-{8F001544-DD91-0559-0522-405126F31BC6}" dt="2025-02-14T12:52:16.991" v="66"/>
          <ac:picMkLst>
            <pc:docMk/>
            <pc:sldMk cId="2589797631" sldId="507"/>
            <ac:picMk id="21" creationId="{63D93FD5-370E-FDA2-9F48-E56C504C0FAF}"/>
          </ac:picMkLst>
        </pc:picChg>
        <pc:picChg chg="add">
          <ac:chgData name="Justine Fromentin" userId="S::justine.fromentin@uclouvain.be::c7a1650d-d282-4358-a79a-654333969af3" providerId="AD" clId="Web-{8F001544-DD91-0559-0522-405126F31BC6}" dt="2025-02-14T12:52:17.069" v="67"/>
          <ac:picMkLst>
            <pc:docMk/>
            <pc:sldMk cId="2589797631" sldId="507"/>
            <ac:picMk id="23" creationId="{AC0DAAF5-96EA-21D6-8A11-142D6FEFE417}"/>
          </ac:picMkLst>
        </pc:picChg>
        <pc:picChg chg="add">
          <ac:chgData name="Justine Fromentin" userId="S::justine.fromentin@uclouvain.be::c7a1650d-d282-4358-a79a-654333969af3" providerId="AD" clId="Web-{8F001544-DD91-0559-0522-405126F31BC6}" dt="2025-02-14T12:52:17.163" v="68"/>
          <ac:picMkLst>
            <pc:docMk/>
            <pc:sldMk cId="2589797631" sldId="507"/>
            <ac:picMk id="25" creationId="{82CF0FA6-A8F7-A39A-3E57-56BB68D64424}"/>
          </ac:picMkLst>
        </pc:picChg>
        <pc:picChg chg="add">
          <ac:chgData name="Justine Fromentin" userId="S::justine.fromentin@uclouvain.be::c7a1650d-d282-4358-a79a-654333969af3" providerId="AD" clId="Web-{8F001544-DD91-0559-0522-405126F31BC6}" dt="2025-02-14T12:52:17.459" v="69"/>
          <ac:picMkLst>
            <pc:docMk/>
            <pc:sldMk cId="2589797631" sldId="507"/>
            <ac:picMk id="27" creationId="{7D1F8D6B-1505-79D7-96BE-0B0DB363EA81}"/>
          </ac:picMkLst>
        </pc:picChg>
        <pc:picChg chg="add">
          <ac:chgData name="Justine Fromentin" userId="S::justine.fromentin@uclouvain.be::c7a1650d-d282-4358-a79a-654333969af3" providerId="AD" clId="Web-{8F001544-DD91-0559-0522-405126F31BC6}" dt="2025-02-14T12:52:17.506" v="75"/>
          <ac:picMkLst>
            <pc:docMk/>
            <pc:sldMk cId="2589797631" sldId="507"/>
            <ac:picMk id="40" creationId="{9DA5798D-A0DD-4352-949F-AE8FB3609C88}"/>
          </ac:picMkLst>
        </pc:picChg>
      </pc:sldChg>
      <pc:sldChg chg="add del replId">
        <pc:chgData name="Justine Fromentin" userId="S::justine.fromentin@uclouvain.be::c7a1650d-d282-4358-a79a-654333969af3" providerId="AD" clId="Web-{8F001544-DD91-0559-0522-405126F31BC6}" dt="2025-02-14T12:48:24.061" v="29"/>
        <pc:sldMkLst>
          <pc:docMk/>
          <pc:sldMk cId="3643126689" sldId="507"/>
        </pc:sldMkLst>
      </pc:sldChg>
    </pc:docChg>
  </pc:docChgLst>
  <pc:docChgLst>
    <pc:chgData name="Sophie Depoterre" userId="S::sophie.depoterre@uclouvain.be::bd896d9f-778c-4fdf-8ec5-da4e220cf32c" providerId="AD" clId="Web-{16B4B701-667C-A83C-B451-F8300E7138AC}"/>
    <pc:docChg chg="modSld">
      <pc:chgData name="Sophie Depoterre" userId="S::sophie.depoterre@uclouvain.be::bd896d9f-778c-4fdf-8ec5-da4e220cf32c" providerId="AD" clId="Web-{16B4B701-667C-A83C-B451-F8300E7138AC}" dt="2025-01-20T12:25:47.977" v="57" actId="20577"/>
      <pc:docMkLst>
        <pc:docMk/>
      </pc:docMkLst>
      <pc:sldChg chg="modSp">
        <pc:chgData name="Sophie Depoterre" userId="S::sophie.depoterre@uclouvain.be::bd896d9f-778c-4fdf-8ec5-da4e220cf32c" providerId="AD" clId="Web-{16B4B701-667C-A83C-B451-F8300E7138AC}" dt="2025-01-20T12:11:32.366" v="0" actId="20577"/>
        <pc:sldMkLst>
          <pc:docMk/>
          <pc:sldMk cId="2065095117" sldId="328"/>
        </pc:sldMkLst>
        <pc:spChg chg="mod">
          <ac:chgData name="Sophie Depoterre" userId="S::sophie.depoterre@uclouvain.be::bd896d9f-778c-4fdf-8ec5-da4e220cf32c" providerId="AD" clId="Web-{16B4B701-667C-A83C-B451-F8300E7138AC}" dt="2025-01-20T12:11:32.366" v="0" actId="20577"/>
          <ac:spMkLst>
            <pc:docMk/>
            <pc:sldMk cId="2065095117" sldId="328"/>
            <ac:spMk id="7" creationId="{B2A08A3D-38C8-E041-3BFE-69B425D0A6EA}"/>
          </ac:spMkLst>
        </pc:spChg>
      </pc:sldChg>
      <pc:sldChg chg="modSp">
        <pc:chgData name="Sophie Depoterre" userId="S::sophie.depoterre@uclouvain.be::bd896d9f-778c-4fdf-8ec5-da4e220cf32c" providerId="AD" clId="Web-{16B4B701-667C-A83C-B451-F8300E7138AC}" dt="2025-01-20T12:13:12.292" v="5" actId="20577"/>
        <pc:sldMkLst>
          <pc:docMk/>
          <pc:sldMk cId="2729735979" sldId="333"/>
        </pc:sldMkLst>
        <pc:spChg chg="mod">
          <ac:chgData name="Sophie Depoterre" userId="S::sophie.depoterre@uclouvain.be::bd896d9f-778c-4fdf-8ec5-da4e220cf32c" providerId="AD" clId="Web-{16B4B701-667C-A83C-B451-F8300E7138AC}" dt="2025-01-20T12:13:12.292" v="5" actId="20577"/>
          <ac:spMkLst>
            <pc:docMk/>
            <pc:sldMk cId="2729735979" sldId="333"/>
            <ac:spMk id="7" creationId="{C2AF3943-2B47-2C1D-D7A0-06C17768743D}"/>
          </ac:spMkLst>
        </pc:spChg>
      </pc:sldChg>
      <pc:sldChg chg="modSp">
        <pc:chgData name="Sophie Depoterre" userId="S::sophie.depoterre@uclouvain.be::bd896d9f-778c-4fdf-8ec5-da4e220cf32c" providerId="AD" clId="Web-{16B4B701-667C-A83C-B451-F8300E7138AC}" dt="2025-01-20T12:13:50.371" v="7" actId="20577"/>
        <pc:sldMkLst>
          <pc:docMk/>
          <pc:sldMk cId="2868456714" sldId="335"/>
        </pc:sldMkLst>
        <pc:spChg chg="mod">
          <ac:chgData name="Sophie Depoterre" userId="S::sophie.depoterre@uclouvain.be::bd896d9f-778c-4fdf-8ec5-da4e220cf32c" providerId="AD" clId="Web-{16B4B701-667C-A83C-B451-F8300E7138AC}" dt="2025-01-20T12:13:50.371" v="7" actId="20577"/>
          <ac:spMkLst>
            <pc:docMk/>
            <pc:sldMk cId="2868456714" sldId="335"/>
            <ac:spMk id="7" creationId="{F150784F-9CBA-6743-621A-4597B67E8C76}"/>
          </ac:spMkLst>
        </pc:spChg>
      </pc:sldChg>
      <pc:sldChg chg="modSp">
        <pc:chgData name="Sophie Depoterre" userId="S::sophie.depoterre@uclouvain.be::bd896d9f-778c-4fdf-8ec5-da4e220cf32c" providerId="AD" clId="Web-{16B4B701-667C-A83C-B451-F8300E7138AC}" dt="2025-01-20T12:14:19.466" v="10" actId="20577"/>
        <pc:sldMkLst>
          <pc:docMk/>
          <pc:sldMk cId="4046588490" sldId="336"/>
        </pc:sldMkLst>
        <pc:spChg chg="mod">
          <ac:chgData name="Sophie Depoterre" userId="S::sophie.depoterre@uclouvain.be::bd896d9f-778c-4fdf-8ec5-da4e220cf32c" providerId="AD" clId="Web-{16B4B701-667C-A83C-B451-F8300E7138AC}" dt="2025-01-20T12:14:19.466" v="10" actId="20577"/>
          <ac:spMkLst>
            <pc:docMk/>
            <pc:sldMk cId="4046588490" sldId="336"/>
            <ac:spMk id="7" creationId="{4DBE6DA3-BB04-3F2A-D6B4-B28F4C011B4F}"/>
          </ac:spMkLst>
        </pc:spChg>
      </pc:sldChg>
      <pc:sldChg chg="modSp">
        <pc:chgData name="Sophie Depoterre" userId="S::sophie.depoterre@uclouvain.be::bd896d9f-778c-4fdf-8ec5-da4e220cf32c" providerId="AD" clId="Web-{16B4B701-667C-A83C-B451-F8300E7138AC}" dt="2025-01-20T12:15:20.984" v="13" actId="20577"/>
        <pc:sldMkLst>
          <pc:docMk/>
          <pc:sldMk cId="4156759014" sldId="337"/>
        </pc:sldMkLst>
        <pc:spChg chg="mod">
          <ac:chgData name="Sophie Depoterre" userId="S::sophie.depoterre@uclouvain.be::bd896d9f-778c-4fdf-8ec5-da4e220cf32c" providerId="AD" clId="Web-{16B4B701-667C-A83C-B451-F8300E7138AC}" dt="2025-01-20T12:15:20.984" v="13" actId="20577"/>
          <ac:spMkLst>
            <pc:docMk/>
            <pc:sldMk cId="4156759014" sldId="337"/>
            <ac:spMk id="7" creationId="{CD6941EC-CB9B-D21E-733C-D44C4EA9FAFD}"/>
          </ac:spMkLst>
        </pc:spChg>
      </pc:sldChg>
      <pc:sldChg chg="modSp">
        <pc:chgData name="Sophie Depoterre" userId="S::sophie.depoterre@uclouvain.be::bd896d9f-778c-4fdf-8ec5-da4e220cf32c" providerId="AD" clId="Web-{16B4B701-667C-A83C-B451-F8300E7138AC}" dt="2025-01-20T12:16:05.001" v="14" actId="14100"/>
        <pc:sldMkLst>
          <pc:docMk/>
          <pc:sldMk cId="2045205846" sldId="339"/>
        </pc:sldMkLst>
        <pc:spChg chg="mod">
          <ac:chgData name="Sophie Depoterre" userId="S::sophie.depoterre@uclouvain.be::bd896d9f-778c-4fdf-8ec5-da4e220cf32c" providerId="AD" clId="Web-{16B4B701-667C-A83C-B451-F8300E7138AC}" dt="2025-01-20T12:16:05.001" v="14" actId="14100"/>
          <ac:spMkLst>
            <pc:docMk/>
            <pc:sldMk cId="2045205846" sldId="339"/>
            <ac:spMk id="7" creationId="{23043F9C-D532-9CA9-7B69-0B03F19C7D7F}"/>
          </ac:spMkLst>
        </pc:spChg>
      </pc:sldChg>
      <pc:sldChg chg="modSp">
        <pc:chgData name="Sophie Depoterre" userId="S::sophie.depoterre@uclouvain.be::bd896d9f-778c-4fdf-8ec5-da4e220cf32c" providerId="AD" clId="Web-{16B4B701-667C-A83C-B451-F8300E7138AC}" dt="2025-01-20T12:25:47.977" v="57" actId="20577"/>
        <pc:sldMkLst>
          <pc:docMk/>
          <pc:sldMk cId="2207770220" sldId="499"/>
        </pc:sldMkLst>
        <pc:spChg chg="mod">
          <ac:chgData name="Sophie Depoterre" userId="S::sophie.depoterre@uclouvain.be::bd896d9f-778c-4fdf-8ec5-da4e220cf32c" providerId="AD" clId="Web-{16B4B701-667C-A83C-B451-F8300E7138AC}" dt="2025-01-20T12:25:47.977" v="57" actId="20577"/>
          <ac:spMkLst>
            <pc:docMk/>
            <pc:sldMk cId="2207770220" sldId="499"/>
            <ac:spMk id="701" creationId="{00000000-0000-0000-0000-000000000000}"/>
          </ac:spMkLst>
        </pc:spChg>
      </pc:sldChg>
    </pc:docChg>
  </pc:docChgLst>
  <pc:docChgLst>
    <pc:chgData name="Justine Fromentin" userId="S::justine.fromentin@uclouvain.be::c7a1650d-d282-4358-a79a-654333969af3" providerId="AD" clId="Web-{057D117B-8A29-879D-2517-FB06B6F27F5D}"/>
    <pc:docChg chg="modSld">
      <pc:chgData name="Justine Fromentin" userId="S::justine.fromentin@uclouvain.be::c7a1650d-d282-4358-a79a-654333969af3" providerId="AD" clId="Web-{057D117B-8A29-879D-2517-FB06B6F27F5D}" dt="2025-02-13T14:50:11.919" v="17"/>
      <pc:docMkLst>
        <pc:docMk/>
      </pc:docMkLst>
      <pc:sldChg chg="addSp delSp">
        <pc:chgData name="Justine Fromentin" userId="S::justine.fromentin@uclouvain.be::c7a1650d-d282-4358-a79a-654333969af3" providerId="AD" clId="Web-{057D117B-8A29-879D-2517-FB06B6F27F5D}" dt="2025-02-13T14:50:11.919" v="17"/>
        <pc:sldMkLst>
          <pc:docMk/>
          <pc:sldMk cId="4176660068" sldId="343"/>
        </pc:sldMkLst>
        <pc:spChg chg="add del">
          <ac:chgData name="Justine Fromentin" userId="S::justine.fromentin@uclouvain.be::c7a1650d-d282-4358-a79a-654333969af3" providerId="AD" clId="Web-{057D117B-8A29-879D-2517-FB06B6F27F5D}" dt="2025-02-13T14:50:11.919" v="17"/>
          <ac:spMkLst>
            <pc:docMk/>
            <pc:sldMk cId="4176660068" sldId="343"/>
            <ac:spMk id="4" creationId="{F395B21D-6755-E2A8-A3BE-2DE7FC969CB1}"/>
          </ac:spMkLst>
        </pc:spChg>
        <pc:spChg chg="add del">
          <ac:chgData name="Justine Fromentin" userId="S::justine.fromentin@uclouvain.be::c7a1650d-d282-4358-a79a-654333969af3" providerId="AD" clId="Web-{057D117B-8A29-879D-2517-FB06B6F27F5D}" dt="2025-02-13T14:50:09.326" v="16"/>
          <ac:spMkLst>
            <pc:docMk/>
            <pc:sldMk cId="4176660068" sldId="343"/>
            <ac:spMk id="5" creationId="{1D894C5C-B2AA-BE15-35E2-FA2B4DBFF066}"/>
          </ac:spMkLst>
        </pc:spChg>
      </pc:sldChg>
      <pc:sldChg chg="addSp delSp modSp">
        <pc:chgData name="Justine Fromentin" userId="S::justine.fromentin@uclouvain.be::c7a1650d-d282-4358-a79a-654333969af3" providerId="AD" clId="Web-{057D117B-8A29-879D-2517-FB06B6F27F5D}" dt="2025-02-13T14:49:58.232" v="13"/>
        <pc:sldMkLst>
          <pc:docMk/>
          <pc:sldMk cId="83387014" sldId="503"/>
        </pc:sldMkLst>
        <pc:spChg chg="add mod">
          <ac:chgData name="Justine Fromentin" userId="S::justine.fromentin@uclouvain.be::c7a1650d-d282-4358-a79a-654333969af3" providerId="AD" clId="Web-{057D117B-8A29-879D-2517-FB06B6F27F5D}" dt="2025-02-13T14:49:29.387" v="11" actId="20577"/>
          <ac:spMkLst>
            <pc:docMk/>
            <pc:sldMk cId="83387014" sldId="503"/>
            <ac:spMk id="3" creationId="{478C4738-1254-522C-1A1B-4C1A68DBBC17}"/>
          </ac:spMkLst>
        </pc:spChg>
        <pc:spChg chg="del mod">
          <ac:chgData name="Justine Fromentin" userId="S::justine.fromentin@uclouvain.be::c7a1650d-d282-4358-a79a-654333969af3" providerId="AD" clId="Web-{057D117B-8A29-879D-2517-FB06B6F27F5D}" dt="2025-02-13T14:49:21.481" v="2"/>
          <ac:spMkLst>
            <pc:docMk/>
            <pc:sldMk cId="83387014" sldId="503"/>
            <ac:spMk id="5" creationId="{D1119E81-6790-46F2-EF8B-C0A2716F02A5}"/>
          </ac:spMkLst>
        </pc:spChg>
        <pc:picChg chg="add del mod">
          <ac:chgData name="Justine Fromentin" userId="S::justine.fromentin@uclouvain.be::c7a1650d-d282-4358-a79a-654333969af3" providerId="AD" clId="Web-{057D117B-8A29-879D-2517-FB06B6F27F5D}" dt="2025-02-13T14:49:58.232" v="13"/>
          <ac:picMkLst>
            <pc:docMk/>
            <pc:sldMk cId="83387014" sldId="503"/>
            <ac:picMk id="4" creationId="{B3CB8B9F-424F-BC58-9CEA-280B764C6D9C}"/>
          </ac:picMkLst>
        </pc:picChg>
      </pc:sldChg>
    </pc:docChg>
  </pc:docChgLst>
  <pc:docChgLst>
    <pc:chgData name="Sophie Depoterre" userId="S::sophie.depoterre@uclouvain.be::bd896d9f-778c-4fdf-8ec5-da4e220cf32c" providerId="AD" clId="Web-{7088527C-FD9F-3A23-7E2E-D75365927763}"/>
    <pc:docChg chg="modSld">
      <pc:chgData name="Sophie Depoterre" userId="S::sophie.depoterre@uclouvain.be::bd896d9f-778c-4fdf-8ec5-da4e220cf32c" providerId="AD" clId="Web-{7088527C-FD9F-3A23-7E2E-D75365927763}" dt="2025-02-14T09:21:28.617" v="203"/>
      <pc:docMkLst>
        <pc:docMk/>
      </pc:docMkLst>
      <pc:sldChg chg="modSp modNotes">
        <pc:chgData name="Sophie Depoterre" userId="S::sophie.depoterre@uclouvain.be::bd896d9f-778c-4fdf-8ec5-da4e220cf32c" providerId="AD" clId="Web-{7088527C-FD9F-3A23-7E2E-D75365927763}" dt="2025-02-14T09:17:59.328" v="142" actId="20577"/>
        <pc:sldMkLst>
          <pc:docMk/>
          <pc:sldMk cId="4156759014" sldId="337"/>
        </pc:sldMkLst>
        <pc:spChg chg="mod">
          <ac:chgData name="Sophie Depoterre" userId="S::sophie.depoterre@uclouvain.be::bd896d9f-778c-4fdf-8ec5-da4e220cf32c" providerId="AD" clId="Web-{7088527C-FD9F-3A23-7E2E-D75365927763}" dt="2025-02-14T09:17:59.328" v="142" actId="20577"/>
          <ac:spMkLst>
            <pc:docMk/>
            <pc:sldMk cId="4156759014" sldId="337"/>
            <ac:spMk id="7" creationId="{CD6941EC-CB9B-D21E-733C-D44C4EA9FAFD}"/>
          </ac:spMkLst>
        </pc:spChg>
      </pc:sldChg>
      <pc:sldChg chg="modNotes">
        <pc:chgData name="Sophie Depoterre" userId="S::sophie.depoterre@uclouvain.be::bd896d9f-778c-4fdf-8ec5-da4e220cf32c" providerId="AD" clId="Web-{7088527C-FD9F-3A23-7E2E-D75365927763}" dt="2025-02-14T09:20:02.004" v="174"/>
        <pc:sldMkLst>
          <pc:docMk/>
          <pc:sldMk cId="2045205846" sldId="339"/>
        </pc:sldMkLst>
      </pc:sldChg>
      <pc:sldChg chg="addSp delSp">
        <pc:chgData name="Sophie Depoterre" userId="S::sophie.depoterre@uclouvain.be::bd896d9f-778c-4fdf-8ec5-da4e220cf32c" providerId="AD" clId="Web-{7088527C-FD9F-3A23-7E2E-D75365927763}" dt="2025-02-14T08:56:50.520" v="1"/>
        <pc:sldMkLst>
          <pc:docMk/>
          <pc:sldMk cId="3807743699" sldId="342"/>
        </pc:sldMkLst>
        <pc:spChg chg="add del">
          <ac:chgData name="Sophie Depoterre" userId="S::sophie.depoterre@uclouvain.be::bd896d9f-778c-4fdf-8ec5-da4e220cf32c" providerId="AD" clId="Web-{7088527C-FD9F-3A23-7E2E-D75365927763}" dt="2025-02-14T08:56:50.520" v="1"/>
          <ac:spMkLst>
            <pc:docMk/>
            <pc:sldMk cId="3807743699" sldId="342"/>
            <ac:spMk id="8" creationId="{4D86B672-0B0C-C9CB-02A2-42441CF02847}"/>
          </ac:spMkLst>
        </pc:spChg>
      </pc:sldChg>
      <pc:sldChg chg="modNotes">
        <pc:chgData name="Sophie Depoterre" userId="S::sophie.depoterre@uclouvain.be::bd896d9f-778c-4fdf-8ec5-da4e220cf32c" providerId="AD" clId="Web-{7088527C-FD9F-3A23-7E2E-D75365927763}" dt="2025-02-14T09:21:20.085" v="200"/>
        <pc:sldMkLst>
          <pc:docMk/>
          <pc:sldMk cId="4176660068" sldId="343"/>
        </pc:sldMkLst>
      </pc:sldChg>
      <pc:sldChg chg="modNotes">
        <pc:chgData name="Sophie Depoterre" userId="S::sophie.depoterre@uclouvain.be::bd896d9f-778c-4fdf-8ec5-da4e220cf32c" providerId="AD" clId="Web-{7088527C-FD9F-3A23-7E2E-D75365927763}" dt="2025-02-14T09:21:28.617" v="203"/>
        <pc:sldMkLst>
          <pc:docMk/>
          <pc:sldMk cId="3360017048" sldId="344"/>
        </pc:sldMkLst>
      </pc:sldChg>
      <pc:sldChg chg="modSp modNotes">
        <pc:chgData name="Sophie Depoterre" userId="S::sophie.depoterre@uclouvain.be::bd896d9f-778c-4fdf-8ec5-da4e220cf32c" providerId="AD" clId="Web-{7088527C-FD9F-3A23-7E2E-D75365927763}" dt="2025-02-14T09:16:42.904" v="135"/>
        <pc:sldMkLst>
          <pc:docMk/>
          <pc:sldMk cId="1377963023" sldId="504"/>
        </pc:sldMkLst>
        <pc:spChg chg="mod">
          <ac:chgData name="Sophie Depoterre" userId="S::sophie.depoterre@uclouvain.be::bd896d9f-778c-4fdf-8ec5-da4e220cf32c" providerId="AD" clId="Web-{7088527C-FD9F-3A23-7E2E-D75365927763}" dt="2025-02-14T08:58:13.054" v="5" actId="20577"/>
          <ac:spMkLst>
            <pc:docMk/>
            <pc:sldMk cId="1377963023" sldId="504"/>
            <ac:spMk id="7" creationId="{FF025DC6-6975-7A76-51DB-72A7EB0ECC64}"/>
          </ac:spMkLst>
        </pc:spChg>
      </pc:sldChg>
    </pc:docChg>
  </pc:docChgLst>
  <pc:docChgLst>
    <pc:chgData name="Sophie Depoterre" userId="bd896d9f-778c-4fdf-8ec5-da4e220cf32c" providerId="ADAL" clId="{8088EA6C-6F63-4A90-AED4-78F3239F222F}"/>
    <pc:docChg chg="modSld">
      <pc:chgData name="Sophie Depoterre" userId="bd896d9f-778c-4fdf-8ec5-da4e220cf32c" providerId="ADAL" clId="{8088EA6C-6F63-4A90-AED4-78F3239F222F}" dt="2025-02-07T13:38:59.747" v="20" actId="1076"/>
      <pc:docMkLst>
        <pc:docMk/>
      </pc:docMkLst>
      <pc:sldChg chg="addSp modSp mod">
        <pc:chgData name="Sophie Depoterre" userId="bd896d9f-778c-4fdf-8ec5-da4e220cf32c" providerId="ADAL" clId="{8088EA6C-6F63-4A90-AED4-78F3239F222F}" dt="2025-02-07T13:38:59.747" v="20" actId="1076"/>
        <pc:sldMkLst>
          <pc:docMk/>
          <pc:sldMk cId="3862506520" sldId="258"/>
        </pc:sldMkLst>
      </pc:sldChg>
    </pc:docChg>
  </pc:docChgLst>
  <pc:docChgLst>
    <pc:chgData name="Sophie Depoterre" userId="S::sophie.depoterre@uclouvain.be::bd896d9f-778c-4fdf-8ec5-da4e220cf32c" providerId="AD" clId="Web-{7EBCD202-53EF-908F-5EE1-8989AD3BDDF7}"/>
    <pc:docChg chg="mod modSld">
      <pc:chgData name="Sophie Depoterre" userId="S::sophie.depoterre@uclouvain.be::bd896d9f-778c-4fdf-8ec5-da4e220cf32c" providerId="AD" clId="Web-{7EBCD202-53EF-908F-5EE1-8989AD3BDDF7}" dt="2025-02-07T13:33:21.403" v="2122" actId="1076"/>
      <pc:docMkLst>
        <pc:docMk/>
      </pc:docMkLst>
      <pc:sldChg chg="addSp modSp modNotes">
        <pc:chgData name="Sophie Depoterre" userId="S::sophie.depoterre@uclouvain.be::bd896d9f-778c-4fdf-8ec5-da4e220cf32c" providerId="AD" clId="Web-{7EBCD202-53EF-908F-5EE1-8989AD3BDDF7}" dt="2025-02-07T13:33:21.403" v="2122" actId="1076"/>
        <pc:sldMkLst>
          <pc:docMk/>
          <pc:sldMk cId="3862506520" sldId="258"/>
        </pc:sldMkLst>
      </pc:sldChg>
      <pc:sldChg chg="modNotes">
        <pc:chgData name="Sophie Depoterre" userId="S::sophie.depoterre@uclouvain.be::bd896d9f-778c-4fdf-8ec5-da4e220cf32c" providerId="AD" clId="Web-{7EBCD202-53EF-908F-5EE1-8989AD3BDDF7}" dt="2025-02-06T13:35:00.945" v="790"/>
        <pc:sldMkLst>
          <pc:docMk/>
          <pc:sldMk cId="2402634229" sldId="309"/>
        </pc:sldMkLst>
      </pc:sldChg>
      <pc:sldChg chg="modNotes">
        <pc:chgData name="Sophie Depoterre" userId="S::sophie.depoterre@uclouvain.be::bd896d9f-778c-4fdf-8ec5-da4e220cf32c" providerId="AD" clId="Web-{7EBCD202-53EF-908F-5EE1-8989AD3BDDF7}" dt="2025-02-06T13:14:02.751" v="56"/>
        <pc:sldMkLst>
          <pc:docMk/>
          <pc:sldMk cId="2107231288" sldId="323"/>
        </pc:sldMkLst>
      </pc:sldChg>
      <pc:sldChg chg="modNotes">
        <pc:chgData name="Sophie Depoterre" userId="S::sophie.depoterre@uclouvain.be::bd896d9f-778c-4fdf-8ec5-da4e220cf32c" providerId="AD" clId="Web-{7EBCD202-53EF-908F-5EE1-8989AD3BDDF7}" dt="2025-02-06T13:17:06.350" v="180"/>
        <pc:sldMkLst>
          <pc:docMk/>
          <pc:sldMk cId="2876241859" sldId="326"/>
        </pc:sldMkLst>
      </pc:sldChg>
      <pc:sldChg chg="modNotes">
        <pc:chgData name="Sophie Depoterre" userId="S::sophie.depoterre@uclouvain.be::bd896d9f-778c-4fdf-8ec5-da4e220cf32c" providerId="AD" clId="Web-{7EBCD202-53EF-908F-5EE1-8989AD3BDDF7}" dt="2025-02-06T13:19:31.604" v="250"/>
        <pc:sldMkLst>
          <pc:docMk/>
          <pc:sldMk cId="1576842478" sldId="327"/>
        </pc:sldMkLst>
      </pc:sldChg>
      <pc:sldChg chg="modNotes">
        <pc:chgData name="Sophie Depoterre" userId="S::sophie.depoterre@uclouvain.be::bd896d9f-778c-4fdf-8ec5-da4e220cf32c" providerId="AD" clId="Web-{7EBCD202-53EF-908F-5EE1-8989AD3BDDF7}" dt="2025-02-07T08:36:31.280" v="1576"/>
        <pc:sldMkLst>
          <pc:docMk/>
          <pc:sldMk cId="2065095117" sldId="328"/>
        </pc:sldMkLst>
      </pc:sldChg>
      <pc:sldChg chg="modNotes">
        <pc:chgData name="Sophie Depoterre" userId="S::sophie.depoterre@uclouvain.be::bd896d9f-778c-4fdf-8ec5-da4e220cf32c" providerId="AD" clId="Web-{7EBCD202-53EF-908F-5EE1-8989AD3BDDF7}" dt="2025-02-06T13:18:02.508" v="215"/>
        <pc:sldMkLst>
          <pc:docMk/>
          <pc:sldMk cId="695480069" sldId="329"/>
        </pc:sldMkLst>
      </pc:sldChg>
      <pc:sldChg chg="modNotes">
        <pc:chgData name="Sophie Depoterre" userId="S::sophie.depoterre@uclouvain.be::bd896d9f-778c-4fdf-8ec5-da4e220cf32c" providerId="AD" clId="Web-{7EBCD202-53EF-908F-5EE1-8989AD3BDDF7}" dt="2025-02-06T13:36:02.431" v="1026"/>
        <pc:sldMkLst>
          <pc:docMk/>
          <pc:sldMk cId="378501351" sldId="330"/>
        </pc:sldMkLst>
      </pc:sldChg>
      <pc:sldChg chg="modNotes">
        <pc:chgData name="Sophie Depoterre" userId="S::sophie.depoterre@uclouvain.be::bd896d9f-778c-4fdf-8ec5-da4e220cf32c" providerId="AD" clId="Web-{7EBCD202-53EF-908F-5EE1-8989AD3BDDF7}" dt="2025-02-07T09:37:33.273" v="2096"/>
        <pc:sldMkLst>
          <pc:docMk/>
          <pc:sldMk cId="2653636041" sldId="334"/>
        </pc:sldMkLst>
      </pc:sldChg>
      <pc:sldChg chg="modNotes">
        <pc:chgData name="Sophie Depoterre" userId="S::sophie.depoterre@uclouvain.be::bd896d9f-778c-4fdf-8ec5-da4e220cf32c" providerId="AD" clId="Web-{7EBCD202-53EF-908F-5EE1-8989AD3BDDF7}" dt="2025-02-07T09:39:38.933" v="2100"/>
        <pc:sldMkLst>
          <pc:docMk/>
          <pc:sldMk cId="332997598" sldId="340"/>
        </pc:sldMkLst>
      </pc:sldChg>
    </pc:docChg>
  </pc:docChgLst>
  <pc:docChgLst>
    <pc:chgData name="Sophie Depoterre" userId="S::sophie.depoterre@uclouvain.be::bd896d9f-778c-4fdf-8ec5-da4e220cf32c" providerId="AD" clId="Web-{AB50D45D-D028-33C7-341A-392C44B87024}"/>
    <pc:docChg chg="modSld">
      <pc:chgData name="Sophie Depoterre" userId="S::sophie.depoterre@uclouvain.be::bd896d9f-778c-4fdf-8ec5-da4e220cf32c" providerId="AD" clId="Web-{AB50D45D-D028-33C7-341A-392C44B87024}" dt="2025-02-07T15:17:10.246" v="636"/>
      <pc:docMkLst>
        <pc:docMk/>
      </pc:docMkLst>
      <pc:sldChg chg="addSp delSp modSp addAnim delAnim modNotes">
        <pc:chgData name="Sophie Depoterre" userId="S::sophie.depoterre@uclouvain.be::bd896d9f-778c-4fdf-8ec5-da4e220cf32c" providerId="AD" clId="Web-{AB50D45D-D028-33C7-341A-392C44B87024}" dt="2025-02-07T15:17:10.246" v="636"/>
        <pc:sldMkLst>
          <pc:docMk/>
          <pc:sldMk cId="3862506520" sldId="258"/>
        </pc:sldMkLst>
      </pc:sldChg>
      <pc:sldChg chg="modNotes">
        <pc:chgData name="Sophie Depoterre" userId="S::sophie.depoterre@uclouvain.be::bd896d9f-778c-4fdf-8ec5-da4e220cf32c" providerId="AD" clId="Web-{AB50D45D-D028-33C7-341A-392C44B87024}" dt="2025-02-07T15:06:09.986" v="205"/>
        <pc:sldMkLst>
          <pc:docMk/>
          <pc:sldMk cId="2065095117" sldId="328"/>
        </pc:sldMkLst>
      </pc:sldChg>
    </pc:docChg>
  </pc:docChgLst>
  <pc:docChgLst>
    <pc:chgData name="Justine Fromentin" userId="S::justine.fromentin@uclouvain.be::c7a1650d-d282-4358-a79a-654333969af3" providerId="AD" clId="Web-{DA9DE56A-D38D-5E5C-4CB6-AF7A5FCAAF2E}"/>
    <pc:docChg chg="modSld">
      <pc:chgData name="Justine Fromentin" userId="S::justine.fromentin@uclouvain.be::c7a1650d-d282-4358-a79a-654333969af3" providerId="AD" clId="Web-{DA9DE56A-D38D-5E5C-4CB6-AF7A5FCAAF2E}" dt="2025-02-14T13:11:54.567" v="21" actId="20577"/>
      <pc:docMkLst>
        <pc:docMk/>
      </pc:docMkLst>
      <pc:sldChg chg="modSp">
        <pc:chgData name="Justine Fromentin" userId="S::justine.fromentin@uclouvain.be::c7a1650d-d282-4358-a79a-654333969af3" providerId="AD" clId="Web-{DA9DE56A-D38D-5E5C-4CB6-AF7A5FCAAF2E}" dt="2025-02-14T13:11:54.567" v="21" actId="20577"/>
        <pc:sldMkLst>
          <pc:docMk/>
          <pc:sldMk cId="2876241859" sldId="326"/>
        </pc:sldMkLst>
        <pc:spChg chg="mod">
          <ac:chgData name="Justine Fromentin" userId="S::justine.fromentin@uclouvain.be::c7a1650d-d282-4358-a79a-654333969af3" providerId="AD" clId="Web-{DA9DE56A-D38D-5E5C-4CB6-AF7A5FCAAF2E}" dt="2025-02-14T13:10:48.941" v="3" actId="20577"/>
          <ac:spMkLst>
            <pc:docMk/>
            <pc:sldMk cId="2876241859" sldId="326"/>
            <ac:spMk id="2" creationId="{D34EEBED-D134-3B97-0FA6-D7882155C1BF}"/>
          </ac:spMkLst>
        </pc:spChg>
        <pc:spChg chg="mod">
          <ac:chgData name="Justine Fromentin" userId="S::justine.fromentin@uclouvain.be::c7a1650d-d282-4358-a79a-654333969af3" providerId="AD" clId="Web-{DA9DE56A-D38D-5E5C-4CB6-AF7A5FCAAF2E}" dt="2025-02-14T13:11:46.770" v="18" actId="20577"/>
          <ac:spMkLst>
            <pc:docMk/>
            <pc:sldMk cId="2876241859" sldId="326"/>
            <ac:spMk id="7" creationId="{7EE0A515-2F6C-C390-D9B0-7988C62300F1}"/>
          </ac:spMkLst>
        </pc:spChg>
        <pc:spChg chg="mod">
          <ac:chgData name="Justine Fromentin" userId="S::justine.fromentin@uclouvain.be::c7a1650d-d282-4358-a79a-654333969af3" providerId="AD" clId="Web-{DA9DE56A-D38D-5E5C-4CB6-AF7A5FCAAF2E}" dt="2025-02-14T13:11:54.567" v="21" actId="20577"/>
          <ac:spMkLst>
            <pc:docMk/>
            <pc:sldMk cId="2876241859" sldId="326"/>
            <ac:spMk id="9" creationId="{F9344E0D-0EED-E396-A998-32AD7175599E}"/>
          </ac:spMkLst>
        </pc:spChg>
      </pc:sldChg>
    </pc:docChg>
  </pc:docChgLst>
  <pc:docChgLst>
    <pc:chgData name="Sophie Depoterre" userId="bd896d9f-778c-4fdf-8ec5-da4e220cf32c" providerId="ADAL" clId="{64FA491C-9A56-42FB-B14F-EA576AA9FB7C}"/>
    <pc:docChg chg="undo custSel modSld">
      <pc:chgData name="Sophie Depoterre" userId="bd896d9f-778c-4fdf-8ec5-da4e220cf32c" providerId="ADAL" clId="{64FA491C-9A56-42FB-B14F-EA576AA9FB7C}" dt="2025-01-15T07:39:46.373" v="122" actId="20577"/>
      <pc:docMkLst>
        <pc:docMk/>
      </pc:docMkLst>
      <pc:sldChg chg="modSp mod">
        <pc:chgData name="Sophie Depoterre" userId="bd896d9f-778c-4fdf-8ec5-da4e220cf32c" providerId="ADAL" clId="{64FA491C-9A56-42FB-B14F-EA576AA9FB7C}" dt="2025-01-15T07:29:53.309" v="1" actId="20577"/>
        <pc:sldMkLst>
          <pc:docMk/>
          <pc:sldMk cId="2402634229" sldId="309"/>
        </pc:sldMkLst>
        <pc:spChg chg="mod">
          <ac:chgData name="Sophie Depoterre" userId="bd896d9f-778c-4fdf-8ec5-da4e220cf32c" providerId="ADAL" clId="{64FA491C-9A56-42FB-B14F-EA576AA9FB7C}" dt="2025-01-15T07:29:53.309" v="1" actId="20577"/>
          <ac:spMkLst>
            <pc:docMk/>
            <pc:sldMk cId="2402634229" sldId="309"/>
            <ac:spMk id="38" creationId="{C41ABF80-ABFF-A120-184C-4EC3A0C89FAA}"/>
          </ac:spMkLst>
        </pc:spChg>
      </pc:sldChg>
      <pc:sldChg chg="modSp mod">
        <pc:chgData name="Sophie Depoterre" userId="bd896d9f-778c-4fdf-8ec5-da4e220cf32c" providerId="ADAL" clId="{64FA491C-9A56-42FB-B14F-EA576AA9FB7C}" dt="2025-01-15T07:39:40.355" v="120" actId="20577"/>
        <pc:sldMkLst>
          <pc:docMk/>
          <pc:sldMk cId="1388223710" sldId="314"/>
        </pc:sldMkLst>
        <pc:spChg chg="mod">
          <ac:chgData name="Sophie Depoterre" userId="bd896d9f-778c-4fdf-8ec5-da4e220cf32c" providerId="ADAL" clId="{64FA491C-9A56-42FB-B14F-EA576AA9FB7C}" dt="2025-01-15T07:39:40.355" v="120" actId="20577"/>
          <ac:spMkLst>
            <pc:docMk/>
            <pc:sldMk cId="1388223710" sldId="314"/>
            <ac:spMk id="10" creationId="{16BE77D0-12C9-334D-8B25-0330B27BB3EE}"/>
          </ac:spMkLst>
        </pc:spChg>
      </pc:sldChg>
      <pc:sldChg chg="modSp mod">
        <pc:chgData name="Sophie Depoterre" userId="bd896d9f-778c-4fdf-8ec5-da4e220cf32c" providerId="ADAL" clId="{64FA491C-9A56-42FB-B14F-EA576AA9FB7C}" dt="2025-01-15T07:30:34.716" v="6" actId="20577"/>
        <pc:sldMkLst>
          <pc:docMk/>
          <pc:sldMk cId="2065095117" sldId="328"/>
        </pc:sldMkLst>
        <pc:spChg chg="mod">
          <ac:chgData name="Sophie Depoterre" userId="bd896d9f-778c-4fdf-8ec5-da4e220cf32c" providerId="ADAL" clId="{64FA491C-9A56-42FB-B14F-EA576AA9FB7C}" dt="2025-01-15T07:30:34.716" v="6" actId="20577"/>
          <ac:spMkLst>
            <pc:docMk/>
            <pc:sldMk cId="2065095117" sldId="328"/>
            <ac:spMk id="7" creationId="{B2A08A3D-38C8-E041-3BFE-69B425D0A6EA}"/>
          </ac:spMkLst>
        </pc:spChg>
      </pc:sldChg>
      <pc:sldChg chg="modSp mod">
        <pc:chgData name="Sophie Depoterre" userId="bd896d9f-778c-4fdf-8ec5-da4e220cf32c" providerId="ADAL" clId="{64FA491C-9A56-42FB-B14F-EA576AA9FB7C}" dt="2025-01-15T07:30:05.613" v="2" actId="20577"/>
        <pc:sldMkLst>
          <pc:docMk/>
          <pc:sldMk cId="378501351" sldId="330"/>
        </pc:sldMkLst>
        <pc:spChg chg="mod">
          <ac:chgData name="Sophie Depoterre" userId="bd896d9f-778c-4fdf-8ec5-da4e220cf32c" providerId="ADAL" clId="{64FA491C-9A56-42FB-B14F-EA576AA9FB7C}" dt="2025-01-15T07:30:05.613" v="2" actId="20577"/>
          <ac:spMkLst>
            <pc:docMk/>
            <pc:sldMk cId="378501351" sldId="330"/>
            <ac:spMk id="5" creationId="{D7015F1A-F551-70F8-6FF0-E920D6C94FDB}"/>
          </ac:spMkLst>
        </pc:spChg>
      </pc:sldChg>
      <pc:sldChg chg="modSp mod">
        <pc:chgData name="Sophie Depoterre" userId="bd896d9f-778c-4fdf-8ec5-da4e220cf32c" providerId="ADAL" clId="{64FA491C-9A56-42FB-B14F-EA576AA9FB7C}" dt="2025-01-15T07:32:36.383" v="14"/>
        <pc:sldMkLst>
          <pc:docMk/>
          <pc:sldMk cId="3959667435" sldId="331"/>
        </pc:sldMkLst>
        <pc:spChg chg="mod">
          <ac:chgData name="Sophie Depoterre" userId="bd896d9f-778c-4fdf-8ec5-da4e220cf32c" providerId="ADAL" clId="{64FA491C-9A56-42FB-B14F-EA576AA9FB7C}" dt="2025-01-15T07:32:23.068" v="13" actId="20577"/>
          <ac:spMkLst>
            <pc:docMk/>
            <pc:sldMk cId="3959667435" sldId="331"/>
            <ac:spMk id="5" creationId="{1639B941-2F00-EFC2-7E10-E42F3A8B3A18}"/>
          </ac:spMkLst>
        </pc:spChg>
        <pc:spChg chg="mod">
          <ac:chgData name="Sophie Depoterre" userId="bd896d9f-778c-4fdf-8ec5-da4e220cf32c" providerId="ADAL" clId="{64FA491C-9A56-42FB-B14F-EA576AA9FB7C}" dt="2025-01-15T07:32:36.383" v="14"/>
          <ac:spMkLst>
            <pc:docMk/>
            <pc:sldMk cId="3959667435" sldId="331"/>
            <ac:spMk id="23" creationId="{7A1F707C-A20C-8E37-AEA6-CD207B987D13}"/>
          </ac:spMkLst>
        </pc:spChg>
      </pc:sldChg>
      <pc:sldChg chg="modSp mod">
        <pc:chgData name="Sophie Depoterre" userId="bd896d9f-778c-4fdf-8ec5-da4e220cf32c" providerId="ADAL" clId="{64FA491C-9A56-42FB-B14F-EA576AA9FB7C}" dt="2025-01-15T07:38:09.565" v="100"/>
        <pc:sldMkLst>
          <pc:docMk/>
          <pc:sldMk cId="835563637" sldId="332"/>
        </pc:sldMkLst>
        <pc:spChg chg="mod">
          <ac:chgData name="Sophie Depoterre" userId="bd896d9f-778c-4fdf-8ec5-da4e220cf32c" providerId="ADAL" clId="{64FA491C-9A56-42FB-B14F-EA576AA9FB7C}" dt="2025-01-15T07:37:52.335" v="98" actId="20577"/>
          <ac:spMkLst>
            <pc:docMk/>
            <pc:sldMk cId="835563637" sldId="332"/>
            <ac:spMk id="5" creationId="{2E3FA0B1-E41C-C64F-3026-2C57D54992DF}"/>
          </ac:spMkLst>
        </pc:spChg>
        <pc:spChg chg="mod">
          <ac:chgData name="Sophie Depoterre" userId="bd896d9f-778c-4fdf-8ec5-da4e220cf32c" providerId="ADAL" clId="{64FA491C-9A56-42FB-B14F-EA576AA9FB7C}" dt="2025-01-15T07:38:06.436" v="99"/>
          <ac:spMkLst>
            <pc:docMk/>
            <pc:sldMk cId="835563637" sldId="332"/>
            <ac:spMk id="23" creationId="{C4B1935D-8F56-FE25-5492-25F5921A1045}"/>
          </ac:spMkLst>
        </pc:spChg>
        <pc:spChg chg="mod">
          <ac:chgData name="Sophie Depoterre" userId="bd896d9f-778c-4fdf-8ec5-da4e220cf32c" providerId="ADAL" clId="{64FA491C-9A56-42FB-B14F-EA576AA9FB7C}" dt="2025-01-15T07:38:09.565" v="100"/>
          <ac:spMkLst>
            <pc:docMk/>
            <pc:sldMk cId="835563637" sldId="332"/>
            <ac:spMk id="36" creationId="{9D1B9E6F-E9F8-0C4C-60F8-561931416DF5}"/>
          </ac:spMkLst>
        </pc:spChg>
      </pc:sldChg>
      <pc:sldChg chg="modSp mod">
        <pc:chgData name="Sophie Depoterre" userId="bd896d9f-778c-4fdf-8ec5-da4e220cf32c" providerId="ADAL" clId="{64FA491C-9A56-42FB-B14F-EA576AA9FB7C}" dt="2025-01-15T07:35:10.302" v="74" actId="20577"/>
        <pc:sldMkLst>
          <pc:docMk/>
          <pc:sldMk cId="2729735979" sldId="333"/>
        </pc:sldMkLst>
        <pc:spChg chg="mod">
          <ac:chgData name="Sophie Depoterre" userId="bd896d9f-778c-4fdf-8ec5-da4e220cf32c" providerId="ADAL" clId="{64FA491C-9A56-42FB-B14F-EA576AA9FB7C}" dt="2025-01-15T07:35:10.302" v="74" actId="20577"/>
          <ac:spMkLst>
            <pc:docMk/>
            <pc:sldMk cId="2729735979" sldId="333"/>
            <ac:spMk id="5" creationId="{5F92DF35-3271-5C67-83EB-757760DA2C53}"/>
          </ac:spMkLst>
        </pc:spChg>
        <pc:spChg chg="mod">
          <ac:chgData name="Sophie Depoterre" userId="bd896d9f-778c-4fdf-8ec5-da4e220cf32c" providerId="ADAL" clId="{64FA491C-9A56-42FB-B14F-EA576AA9FB7C}" dt="2025-01-15T07:33:59.158" v="64" actId="20577"/>
          <ac:spMkLst>
            <pc:docMk/>
            <pc:sldMk cId="2729735979" sldId="333"/>
            <ac:spMk id="7" creationId="{C2AF3943-2B47-2C1D-D7A0-06C17768743D}"/>
          </ac:spMkLst>
        </pc:spChg>
        <pc:spChg chg="mod">
          <ac:chgData name="Sophie Depoterre" userId="bd896d9f-778c-4fdf-8ec5-da4e220cf32c" providerId="ADAL" clId="{64FA491C-9A56-42FB-B14F-EA576AA9FB7C}" dt="2025-01-15T07:34:57.604" v="73" actId="20577"/>
          <ac:spMkLst>
            <pc:docMk/>
            <pc:sldMk cId="2729735979" sldId="333"/>
            <ac:spMk id="9" creationId="{44E944BA-20BA-330F-2937-15E5D241E0D2}"/>
          </ac:spMkLst>
        </pc:spChg>
      </pc:sldChg>
      <pc:sldChg chg="modSp mod">
        <pc:chgData name="Sophie Depoterre" userId="bd896d9f-778c-4fdf-8ec5-da4e220cf32c" providerId="ADAL" clId="{64FA491C-9A56-42FB-B14F-EA576AA9FB7C}" dt="2025-01-15T07:32:03.235" v="12" actId="6549"/>
        <pc:sldMkLst>
          <pc:docMk/>
          <pc:sldMk cId="2653636041" sldId="334"/>
        </pc:sldMkLst>
        <pc:spChg chg="mod">
          <ac:chgData name="Sophie Depoterre" userId="bd896d9f-778c-4fdf-8ec5-da4e220cf32c" providerId="ADAL" clId="{64FA491C-9A56-42FB-B14F-EA576AA9FB7C}" dt="2025-01-15T07:32:03.235" v="12" actId="6549"/>
          <ac:spMkLst>
            <pc:docMk/>
            <pc:sldMk cId="2653636041" sldId="334"/>
            <ac:spMk id="14" creationId="{1943C4A0-030D-CD33-EFD1-EFAC75868335}"/>
          </ac:spMkLst>
        </pc:spChg>
      </pc:sldChg>
      <pc:sldChg chg="modSp mod">
        <pc:chgData name="Sophie Depoterre" userId="bd896d9f-778c-4fdf-8ec5-da4e220cf32c" providerId="ADAL" clId="{64FA491C-9A56-42FB-B14F-EA576AA9FB7C}" dt="2025-01-15T07:36:47.907" v="82" actId="1076"/>
        <pc:sldMkLst>
          <pc:docMk/>
          <pc:sldMk cId="2868456714" sldId="335"/>
        </pc:sldMkLst>
        <pc:spChg chg="mod">
          <ac:chgData name="Sophie Depoterre" userId="bd896d9f-778c-4fdf-8ec5-da4e220cf32c" providerId="ADAL" clId="{64FA491C-9A56-42FB-B14F-EA576AA9FB7C}" dt="2025-01-15T07:36:47.907" v="82" actId="1076"/>
          <ac:spMkLst>
            <pc:docMk/>
            <pc:sldMk cId="2868456714" sldId="335"/>
            <ac:spMk id="7" creationId="{F150784F-9CBA-6743-621A-4597B67E8C76}"/>
          </ac:spMkLst>
        </pc:spChg>
        <pc:spChg chg="mod">
          <ac:chgData name="Sophie Depoterre" userId="bd896d9f-778c-4fdf-8ec5-da4e220cf32c" providerId="ADAL" clId="{64FA491C-9A56-42FB-B14F-EA576AA9FB7C}" dt="2025-01-15T07:36:43.515" v="81" actId="1076"/>
          <ac:spMkLst>
            <pc:docMk/>
            <pc:sldMk cId="2868456714" sldId="335"/>
            <ac:spMk id="16" creationId="{AD7A94F6-7639-6847-D883-704387D44D13}"/>
          </ac:spMkLst>
        </pc:spChg>
      </pc:sldChg>
      <pc:sldChg chg="modSp mod">
        <pc:chgData name="Sophie Depoterre" userId="bd896d9f-778c-4fdf-8ec5-da4e220cf32c" providerId="ADAL" clId="{64FA491C-9A56-42FB-B14F-EA576AA9FB7C}" dt="2025-01-15T07:36:35.971" v="80" actId="1076"/>
        <pc:sldMkLst>
          <pc:docMk/>
          <pc:sldMk cId="4046588490" sldId="336"/>
        </pc:sldMkLst>
        <pc:spChg chg="mod">
          <ac:chgData name="Sophie Depoterre" userId="bd896d9f-778c-4fdf-8ec5-da4e220cf32c" providerId="ADAL" clId="{64FA491C-9A56-42FB-B14F-EA576AA9FB7C}" dt="2025-01-15T07:36:24.647" v="78" actId="1076"/>
          <ac:spMkLst>
            <pc:docMk/>
            <pc:sldMk cId="4046588490" sldId="336"/>
            <ac:spMk id="3" creationId="{33C657C6-F1C4-A804-6EA0-02C082F68C90}"/>
          </ac:spMkLst>
        </pc:spChg>
        <pc:spChg chg="mod">
          <ac:chgData name="Sophie Depoterre" userId="bd896d9f-778c-4fdf-8ec5-da4e220cf32c" providerId="ADAL" clId="{64FA491C-9A56-42FB-B14F-EA576AA9FB7C}" dt="2025-01-15T07:36:35.971" v="80" actId="1076"/>
          <ac:spMkLst>
            <pc:docMk/>
            <pc:sldMk cId="4046588490" sldId="336"/>
            <ac:spMk id="7" creationId="{4DBE6DA3-BB04-3F2A-D6B4-B28F4C011B4F}"/>
          </ac:spMkLst>
        </pc:spChg>
        <pc:spChg chg="mod">
          <ac:chgData name="Sophie Depoterre" userId="bd896d9f-778c-4fdf-8ec5-da4e220cf32c" providerId="ADAL" clId="{64FA491C-9A56-42FB-B14F-EA576AA9FB7C}" dt="2025-01-15T07:36:30.956" v="79" actId="1076"/>
          <ac:spMkLst>
            <pc:docMk/>
            <pc:sldMk cId="4046588490" sldId="336"/>
            <ac:spMk id="16" creationId="{55AEB00C-5AB6-EA68-0BE1-DC3F09200598}"/>
          </ac:spMkLst>
        </pc:spChg>
      </pc:sldChg>
      <pc:sldChg chg="modSp mod">
        <pc:chgData name="Sophie Depoterre" userId="bd896d9f-778c-4fdf-8ec5-da4e220cf32c" providerId="ADAL" clId="{64FA491C-9A56-42FB-B14F-EA576AA9FB7C}" dt="2025-01-15T07:37:18.018" v="90" actId="1076"/>
        <pc:sldMkLst>
          <pc:docMk/>
          <pc:sldMk cId="4156759014" sldId="337"/>
        </pc:sldMkLst>
        <pc:spChg chg="mod">
          <ac:chgData name="Sophie Depoterre" userId="bd896d9f-778c-4fdf-8ec5-da4e220cf32c" providerId="ADAL" clId="{64FA491C-9A56-42FB-B14F-EA576AA9FB7C}" dt="2025-01-15T07:37:04.525" v="87" actId="1076"/>
          <ac:spMkLst>
            <pc:docMk/>
            <pc:sldMk cId="4156759014" sldId="337"/>
            <ac:spMk id="3" creationId="{113BB16C-049C-3478-6A54-C6965654FB6E}"/>
          </ac:spMkLst>
        </pc:spChg>
        <pc:spChg chg="mod">
          <ac:chgData name="Sophie Depoterre" userId="bd896d9f-778c-4fdf-8ec5-da4e220cf32c" providerId="ADAL" clId="{64FA491C-9A56-42FB-B14F-EA576AA9FB7C}" dt="2025-01-15T07:37:18.018" v="90" actId="1076"/>
          <ac:spMkLst>
            <pc:docMk/>
            <pc:sldMk cId="4156759014" sldId="337"/>
            <ac:spMk id="7" creationId="{CD6941EC-CB9B-D21E-733C-D44C4EA9FAFD}"/>
          </ac:spMkLst>
        </pc:spChg>
        <pc:spChg chg="mod">
          <ac:chgData name="Sophie Depoterre" userId="bd896d9f-778c-4fdf-8ec5-da4e220cf32c" providerId="ADAL" clId="{64FA491C-9A56-42FB-B14F-EA576AA9FB7C}" dt="2025-01-15T07:37:14.188" v="89" actId="14100"/>
          <ac:spMkLst>
            <pc:docMk/>
            <pc:sldMk cId="4156759014" sldId="337"/>
            <ac:spMk id="16" creationId="{17B32CAB-DEAA-9B8F-7AD3-F72975C7647D}"/>
          </ac:spMkLst>
        </pc:spChg>
      </pc:sldChg>
      <pc:sldChg chg="modSp mod">
        <pc:chgData name="Sophie Depoterre" userId="bd896d9f-778c-4fdf-8ec5-da4e220cf32c" providerId="ADAL" clId="{64FA491C-9A56-42FB-B14F-EA576AA9FB7C}" dt="2025-01-15T07:37:44.685" v="97" actId="20577"/>
        <pc:sldMkLst>
          <pc:docMk/>
          <pc:sldMk cId="2042020798" sldId="338"/>
        </pc:sldMkLst>
        <pc:spChg chg="mod">
          <ac:chgData name="Sophie Depoterre" userId="bd896d9f-778c-4fdf-8ec5-da4e220cf32c" providerId="ADAL" clId="{64FA491C-9A56-42FB-B14F-EA576AA9FB7C}" dt="2025-01-15T07:37:44.685" v="97" actId="20577"/>
          <ac:spMkLst>
            <pc:docMk/>
            <pc:sldMk cId="2042020798" sldId="338"/>
            <ac:spMk id="7" creationId="{07B596BB-B31F-12F3-85F5-09BEB3B6D863}"/>
          </ac:spMkLst>
        </pc:spChg>
        <pc:spChg chg="mod">
          <ac:chgData name="Sophie Depoterre" userId="bd896d9f-778c-4fdf-8ec5-da4e220cf32c" providerId="ADAL" clId="{64FA491C-9A56-42FB-B14F-EA576AA9FB7C}" dt="2025-01-15T07:37:36.075" v="93" actId="14100"/>
          <ac:spMkLst>
            <pc:docMk/>
            <pc:sldMk cId="2042020798" sldId="338"/>
            <ac:spMk id="16" creationId="{E9D7BFEF-ED30-408A-67FD-101E363F74AE}"/>
          </ac:spMkLst>
        </pc:spChg>
      </pc:sldChg>
      <pc:sldChg chg="modSp mod">
        <pc:chgData name="Sophie Depoterre" userId="bd896d9f-778c-4fdf-8ec5-da4e220cf32c" providerId="ADAL" clId="{64FA491C-9A56-42FB-B14F-EA576AA9FB7C}" dt="2025-01-15T07:33:23.644" v="55" actId="20577"/>
        <pc:sldMkLst>
          <pc:docMk/>
          <pc:sldMk cId="332997598" sldId="340"/>
        </pc:sldMkLst>
        <pc:spChg chg="mod">
          <ac:chgData name="Sophie Depoterre" userId="bd896d9f-778c-4fdf-8ec5-da4e220cf32c" providerId="ADAL" clId="{64FA491C-9A56-42FB-B14F-EA576AA9FB7C}" dt="2025-01-15T07:33:17.605" v="53" actId="20577"/>
          <ac:spMkLst>
            <pc:docMk/>
            <pc:sldMk cId="332997598" sldId="340"/>
            <ac:spMk id="7" creationId="{F9131324-5EC8-71C3-1C9B-8B1A6E0B002B}"/>
          </ac:spMkLst>
        </pc:spChg>
        <pc:spChg chg="mod">
          <ac:chgData name="Sophie Depoterre" userId="bd896d9f-778c-4fdf-8ec5-da4e220cf32c" providerId="ADAL" clId="{64FA491C-9A56-42FB-B14F-EA576AA9FB7C}" dt="2025-01-15T07:33:23.644" v="55" actId="20577"/>
          <ac:spMkLst>
            <pc:docMk/>
            <pc:sldMk cId="332997598" sldId="340"/>
            <ac:spMk id="14" creationId="{033ABECF-531A-46E7-C12F-D5A4D8D84F49}"/>
          </ac:spMkLst>
        </pc:spChg>
      </pc:sldChg>
      <pc:sldChg chg="modSp mod">
        <pc:chgData name="Sophie Depoterre" userId="bd896d9f-778c-4fdf-8ec5-da4e220cf32c" providerId="ADAL" clId="{64FA491C-9A56-42FB-B14F-EA576AA9FB7C}" dt="2025-01-15T07:38:33.780" v="101" actId="108"/>
        <pc:sldMkLst>
          <pc:docMk/>
          <pc:sldMk cId="4176660068" sldId="343"/>
        </pc:sldMkLst>
        <pc:spChg chg="mod">
          <ac:chgData name="Sophie Depoterre" userId="bd896d9f-778c-4fdf-8ec5-da4e220cf32c" providerId="ADAL" clId="{64FA491C-9A56-42FB-B14F-EA576AA9FB7C}" dt="2025-01-15T07:38:33.780" v="101" actId="108"/>
          <ac:spMkLst>
            <pc:docMk/>
            <pc:sldMk cId="4176660068" sldId="343"/>
            <ac:spMk id="23" creationId="{CB3E2A91-81B9-D3A9-D0A9-751EEAD92076}"/>
          </ac:spMkLst>
        </pc:spChg>
      </pc:sldChg>
      <pc:sldChg chg="modSp mod">
        <pc:chgData name="Sophie Depoterre" userId="bd896d9f-778c-4fdf-8ec5-da4e220cf32c" providerId="ADAL" clId="{64FA491C-9A56-42FB-B14F-EA576AA9FB7C}" dt="2025-01-15T07:38:51.582" v="110" actId="20577"/>
        <pc:sldMkLst>
          <pc:docMk/>
          <pc:sldMk cId="2207770220" sldId="499"/>
        </pc:sldMkLst>
        <pc:spChg chg="mod">
          <ac:chgData name="Sophie Depoterre" userId="bd896d9f-778c-4fdf-8ec5-da4e220cf32c" providerId="ADAL" clId="{64FA491C-9A56-42FB-B14F-EA576AA9FB7C}" dt="2025-01-15T07:38:51.582" v="110" actId="20577"/>
          <ac:spMkLst>
            <pc:docMk/>
            <pc:sldMk cId="2207770220" sldId="499"/>
            <ac:spMk id="514" creationId="{E7918C08-2552-95FE-828D-D0796A1003A7}"/>
          </ac:spMkLst>
        </pc:spChg>
      </pc:sldChg>
      <pc:sldChg chg="modSp mod">
        <pc:chgData name="Sophie Depoterre" userId="bd896d9f-778c-4fdf-8ec5-da4e220cf32c" providerId="ADAL" clId="{64FA491C-9A56-42FB-B14F-EA576AA9FB7C}" dt="2025-01-15T07:39:46.373" v="122" actId="20577"/>
        <pc:sldMkLst>
          <pc:docMk/>
          <pc:sldMk cId="3370654406" sldId="502"/>
        </pc:sldMkLst>
        <pc:spChg chg="mod">
          <ac:chgData name="Sophie Depoterre" userId="bd896d9f-778c-4fdf-8ec5-da4e220cf32c" providerId="ADAL" clId="{64FA491C-9A56-42FB-B14F-EA576AA9FB7C}" dt="2025-01-15T07:39:46.373" v="122" actId="20577"/>
          <ac:spMkLst>
            <pc:docMk/>
            <pc:sldMk cId="3370654406" sldId="502"/>
            <ac:spMk id="514" creationId="{690C245D-9084-1096-D12F-05A0F7E26110}"/>
          </ac:spMkLst>
        </pc:spChg>
      </pc:sldChg>
    </pc:docChg>
  </pc:docChgLst>
  <pc:docChgLst>
    <pc:chgData name="Sophie Depoterre" userId="S::sophie.depoterre@uclouvain.be::bd896d9f-778c-4fdf-8ec5-da4e220cf32c" providerId="AD" clId="Web-{599334BF-83B2-58E5-9C1D-A9D5F2DD2C44}"/>
    <pc:docChg chg="modSld">
      <pc:chgData name="Sophie Depoterre" userId="S::sophie.depoterre@uclouvain.be::bd896d9f-778c-4fdf-8ec5-da4e220cf32c" providerId="AD" clId="Web-{599334BF-83B2-58E5-9C1D-A9D5F2DD2C44}" dt="2025-02-07T15:59:24.448" v="31" actId="20577"/>
      <pc:docMkLst>
        <pc:docMk/>
      </pc:docMkLst>
      <pc:sldChg chg="modNotes">
        <pc:chgData name="Sophie Depoterre" userId="S::sophie.depoterre@uclouvain.be::bd896d9f-778c-4fdf-8ec5-da4e220cf32c" providerId="AD" clId="Web-{599334BF-83B2-58E5-9C1D-A9D5F2DD2C44}" dt="2025-02-07T15:53:12.072" v="25"/>
        <pc:sldMkLst>
          <pc:docMk/>
          <pc:sldMk cId="2045205846" sldId="339"/>
        </pc:sldMkLst>
      </pc:sldChg>
      <pc:sldChg chg="modSp">
        <pc:chgData name="Sophie Depoterre" userId="S::sophie.depoterre@uclouvain.be::bd896d9f-778c-4fdf-8ec5-da4e220cf32c" providerId="AD" clId="Web-{599334BF-83B2-58E5-9C1D-A9D5F2DD2C44}" dt="2025-02-07T15:59:24.448" v="31" actId="20577"/>
        <pc:sldMkLst>
          <pc:docMk/>
          <pc:sldMk cId="2207770220" sldId="499"/>
        </pc:sldMkLst>
        <pc:spChg chg="mod">
          <ac:chgData name="Sophie Depoterre" userId="S::sophie.depoterre@uclouvain.be::bd896d9f-778c-4fdf-8ec5-da4e220cf32c" providerId="AD" clId="Web-{599334BF-83B2-58E5-9C1D-A9D5F2DD2C44}" dt="2025-02-07T15:59:24.448" v="31" actId="20577"/>
          <ac:spMkLst>
            <pc:docMk/>
            <pc:sldMk cId="2207770220" sldId="499"/>
            <ac:spMk id="701" creationId="{00000000-0000-0000-0000-000000000000}"/>
          </ac:spMkLst>
        </pc:spChg>
      </pc:sldChg>
    </pc:docChg>
  </pc:docChgLst>
  <pc:docChgLst>
    <pc:chgData name="Justine Fromentin" userId="c7a1650d-d282-4358-a79a-654333969af3" providerId="ADAL" clId="{766A7258-41F7-488A-AE1C-234C4E178F54}"/>
    <pc:docChg chg="undo custSel addSld delSld modSld sldOrd">
      <pc:chgData name="Justine Fromentin" userId="c7a1650d-d282-4358-a79a-654333969af3" providerId="ADAL" clId="{766A7258-41F7-488A-AE1C-234C4E178F54}" dt="2025-02-13T15:02:57.540" v="1518" actId="20577"/>
      <pc:docMkLst>
        <pc:docMk/>
      </pc:docMkLst>
      <pc:sldChg chg="ord">
        <pc:chgData name="Justine Fromentin" userId="c7a1650d-d282-4358-a79a-654333969af3" providerId="ADAL" clId="{766A7258-41F7-488A-AE1C-234C4E178F54}" dt="2025-02-12T10:04:42.400" v="1"/>
        <pc:sldMkLst>
          <pc:docMk/>
          <pc:sldMk cId="695480069" sldId="329"/>
        </pc:sldMkLst>
      </pc:sldChg>
      <pc:sldChg chg="del">
        <pc:chgData name="Justine Fromentin" userId="c7a1650d-d282-4358-a79a-654333969af3" providerId="ADAL" clId="{766A7258-41F7-488A-AE1C-234C4E178F54}" dt="2025-02-13T14:58:06.867" v="758" actId="47"/>
        <pc:sldMkLst>
          <pc:docMk/>
          <pc:sldMk cId="83387014" sldId="503"/>
        </pc:sldMkLst>
      </pc:sldChg>
      <pc:sldChg chg="addSp delSp modSp add mod ord modNotesTx">
        <pc:chgData name="Justine Fromentin" userId="c7a1650d-d282-4358-a79a-654333969af3" providerId="ADAL" clId="{766A7258-41F7-488A-AE1C-234C4E178F54}" dt="2025-02-13T15:02:57.540" v="1518" actId="20577"/>
        <pc:sldMkLst>
          <pc:docMk/>
          <pc:sldMk cId="1377963023" sldId="504"/>
        </pc:sldMkLst>
        <pc:spChg chg="mod">
          <ac:chgData name="Justine Fromentin" userId="c7a1650d-d282-4358-a79a-654333969af3" providerId="ADAL" clId="{766A7258-41F7-488A-AE1C-234C4E178F54}" dt="2025-02-13T14:53:01.892" v="52" actId="6549"/>
          <ac:spMkLst>
            <pc:docMk/>
            <pc:sldMk cId="1377963023" sldId="504"/>
            <ac:spMk id="5" creationId="{B4CCE954-5AF6-995E-998B-8544E449EEAA}"/>
          </ac:spMkLst>
        </pc:spChg>
        <pc:spChg chg="mod">
          <ac:chgData name="Justine Fromentin" userId="c7a1650d-d282-4358-a79a-654333969af3" providerId="ADAL" clId="{766A7258-41F7-488A-AE1C-234C4E178F54}" dt="2025-02-13T14:58:17.219" v="759" actId="1076"/>
          <ac:spMkLst>
            <pc:docMk/>
            <pc:sldMk cId="1377963023" sldId="504"/>
            <ac:spMk id="7" creationId="{FF025DC6-6975-7A76-51DB-72A7EB0ECC64}"/>
          </ac:spMkLst>
        </pc:spChg>
        <pc:spChg chg="mod">
          <ac:chgData name="Justine Fromentin" userId="c7a1650d-d282-4358-a79a-654333969af3" providerId="ADAL" clId="{766A7258-41F7-488A-AE1C-234C4E178F54}" dt="2025-02-13T14:50:52.611" v="10" actId="20577"/>
          <ac:spMkLst>
            <pc:docMk/>
            <pc:sldMk cId="1377963023" sldId="504"/>
            <ac:spMk id="8" creationId="{49E33423-8F5E-3698-A034-B4E6D708CA16}"/>
          </ac:spMkLst>
        </pc:spChg>
        <pc:spChg chg="del">
          <ac:chgData name="Justine Fromentin" userId="c7a1650d-d282-4358-a79a-654333969af3" providerId="ADAL" clId="{766A7258-41F7-488A-AE1C-234C4E178F54}" dt="2025-02-13T14:51:04.146" v="17" actId="478"/>
          <ac:spMkLst>
            <pc:docMk/>
            <pc:sldMk cId="1377963023" sldId="504"/>
            <ac:spMk id="19" creationId="{838A1740-5D10-FAEB-1B5E-1E2718DCB73D}"/>
          </ac:spMkLst>
        </pc:spChg>
        <pc:spChg chg="add mod">
          <ac:chgData name="Justine Fromentin" userId="c7a1650d-d282-4358-a79a-654333969af3" providerId="ADAL" clId="{766A7258-41F7-488A-AE1C-234C4E178F54}" dt="2025-02-13T14:52:37.599" v="37" actId="1582"/>
          <ac:spMkLst>
            <pc:docMk/>
            <pc:sldMk cId="1377963023" sldId="504"/>
            <ac:spMk id="20" creationId="{A91BDBCD-81EC-AF18-D436-64C3A74CC138}"/>
          </ac:spMkLst>
        </pc:spChg>
        <pc:spChg chg="add mod">
          <ac:chgData name="Justine Fromentin" userId="c7a1650d-d282-4358-a79a-654333969af3" providerId="ADAL" clId="{766A7258-41F7-488A-AE1C-234C4E178F54}" dt="2025-02-13T14:52:44.650" v="41" actId="1076"/>
          <ac:spMkLst>
            <pc:docMk/>
            <pc:sldMk cId="1377963023" sldId="504"/>
            <ac:spMk id="21" creationId="{5FC7FDA5-2B43-BD86-490D-C1F2CCBF4899}"/>
          </ac:spMkLst>
        </pc:spChg>
        <pc:spChg chg="add mod">
          <ac:chgData name="Justine Fromentin" userId="c7a1650d-d282-4358-a79a-654333969af3" providerId="ADAL" clId="{766A7258-41F7-488A-AE1C-234C4E178F54}" dt="2025-02-13T14:52:49.534" v="43" actId="1076"/>
          <ac:spMkLst>
            <pc:docMk/>
            <pc:sldMk cId="1377963023" sldId="504"/>
            <ac:spMk id="22" creationId="{A3142CD3-998F-CAC8-1FE2-32AA6CEF45ED}"/>
          </ac:spMkLst>
        </pc:spChg>
        <pc:spChg chg="del mod">
          <ac:chgData name="Justine Fromentin" userId="c7a1650d-d282-4358-a79a-654333969af3" providerId="ADAL" clId="{766A7258-41F7-488A-AE1C-234C4E178F54}" dt="2025-02-13T14:51:04.148" v="19"/>
          <ac:spMkLst>
            <pc:docMk/>
            <pc:sldMk cId="1377963023" sldId="504"/>
            <ac:spMk id="28" creationId="{F25FA9C1-BF37-DE9B-0123-DED7F998BE18}"/>
          </ac:spMkLst>
        </pc:spChg>
        <pc:spChg chg="del">
          <ac:chgData name="Justine Fromentin" userId="c7a1650d-d282-4358-a79a-654333969af3" providerId="ADAL" clId="{766A7258-41F7-488A-AE1C-234C4E178F54}" dt="2025-02-13T14:51:06.944" v="20" actId="478"/>
          <ac:spMkLst>
            <pc:docMk/>
            <pc:sldMk cId="1377963023" sldId="504"/>
            <ac:spMk id="31" creationId="{2A9D9F0F-8211-D758-DDF6-648019B8A4CC}"/>
          </ac:spMkLst>
        </pc:spChg>
        <pc:spChg chg="del">
          <ac:chgData name="Justine Fromentin" userId="c7a1650d-d282-4358-a79a-654333969af3" providerId="ADAL" clId="{766A7258-41F7-488A-AE1C-234C4E178F54}" dt="2025-02-13T14:51:07.779" v="21" actId="478"/>
          <ac:spMkLst>
            <pc:docMk/>
            <pc:sldMk cId="1377963023" sldId="504"/>
            <ac:spMk id="32" creationId="{93312831-2B6C-D479-5BD4-73AD71EFA480}"/>
          </ac:spMkLst>
        </pc:spChg>
        <pc:spChg chg="del">
          <ac:chgData name="Justine Fromentin" userId="c7a1650d-d282-4358-a79a-654333969af3" providerId="ADAL" clId="{766A7258-41F7-488A-AE1C-234C4E178F54}" dt="2025-02-13T14:51:01.167" v="13" actId="478"/>
          <ac:spMkLst>
            <pc:docMk/>
            <pc:sldMk cId="1377963023" sldId="504"/>
            <ac:spMk id="33" creationId="{4B8A9C19-644B-9760-0320-49D187922002}"/>
          </ac:spMkLst>
        </pc:spChg>
        <pc:spChg chg="del">
          <ac:chgData name="Justine Fromentin" userId="c7a1650d-d282-4358-a79a-654333969af3" providerId="ADAL" clId="{766A7258-41F7-488A-AE1C-234C4E178F54}" dt="2025-02-13T14:51:10.114" v="23" actId="478"/>
          <ac:spMkLst>
            <pc:docMk/>
            <pc:sldMk cId="1377963023" sldId="504"/>
            <ac:spMk id="34" creationId="{96218EBE-401B-700F-7331-521E23333A66}"/>
          </ac:spMkLst>
        </pc:spChg>
        <pc:picChg chg="del">
          <ac:chgData name="Justine Fromentin" userId="c7a1650d-d282-4358-a79a-654333969af3" providerId="ADAL" clId="{766A7258-41F7-488A-AE1C-234C4E178F54}" dt="2025-02-13T14:51:11.185" v="25" actId="478"/>
          <ac:picMkLst>
            <pc:docMk/>
            <pc:sldMk cId="1377963023" sldId="504"/>
            <ac:picMk id="2" creationId="{27BBDB47-66A8-9C43-A9FD-B1E7FC059795}"/>
          </ac:picMkLst>
        </pc:picChg>
        <pc:picChg chg="del">
          <ac:chgData name="Justine Fromentin" userId="c7a1650d-d282-4358-a79a-654333969af3" providerId="ADAL" clId="{766A7258-41F7-488A-AE1C-234C4E178F54}" dt="2025-02-13T14:50:59.075" v="11" actId="478"/>
          <ac:picMkLst>
            <pc:docMk/>
            <pc:sldMk cId="1377963023" sldId="504"/>
            <ac:picMk id="9" creationId="{40FAAFF6-CD63-806F-1CAC-7DFDB1F64CC8}"/>
          </ac:picMkLst>
        </pc:picChg>
        <pc:picChg chg="del">
          <ac:chgData name="Justine Fromentin" userId="c7a1650d-d282-4358-a79a-654333969af3" providerId="ADAL" clId="{766A7258-41F7-488A-AE1C-234C4E178F54}" dt="2025-02-13T14:51:10.610" v="24" actId="478"/>
          <ac:picMkLst>
            <pc:docMk/>
            <pc:sldMk cId="1377963023" sldId="504"/>
            <ac:picMk id="11" creationId="{312B5555-7328-74B0-130E-43F5A63EE37A}"/>
          </ac:picMkLst>
        </pc:picChg>
        <pc:picChg chg="del">
          <ac:chgData name="Justine Fromentin" userId="c7a1650d-d282-4358-a79a-654333969af3" providerId="ADAL" clId="{766A7258-41F7-488A-AE1C-234C4E178F54}" dt="2025-02-13T14:50:59.618" v="12" actId="478"/>
          <ac:picMkLst>
            <pc:docMk/>
            <pc:sldMk cId="1377963023" sldId="504"/>
            <ac:picMk id="12" creationId="{578EA0DF-CF26-2D02-5CED-1FEA3B532499}"/>
          </ac:picMkLst>
        </pc:picChg>
        <pc:picChg chg="del">
          <ac:chgData name="Justine Fromentin" userId="c7a1650d-d282-4358-a79a-654333969af3" providerId="ADAL" clId="{766A7258-41F7-488A-AE1C-234C4E178F54}" dt="2025-02-13T14:51:08.320" v="22" actId="478"/>
          <ac:picMkLst>
            <pc:docMk/>
            <pc:sldMk cId="1377963023" sldId="504"/>
            <ac:picMk id="13" creationId="{9448BE5A-32E6-BF3F-6F93-A8C5755664B8}"/>
          </ac:picMkLst>
        </pc:picChg>
        <pc:picChg chg="del">
          <ac:chgData name="Justine Fromentin" userId="c7a1650d-d282-4358-a79a-654333969af3" providerId="ADAL" clId="{766A7258-41F7-488A-AE1C-234C4E178F54}" dt="2025-02-13T14:51:02.034" v="14" actId="478"/>
          <ac:picMkLst>
            <pc:docMk/>
            <pc:sldMk cId="1377963023" sldId="504"/>
            <ac:picMk id="14" creationId="{B17520B4-37D8-F302-C976-E4648ABD9F38}"/>
          </ac:picMkLst>
        </pc:picChg>
        <pc:picChg chg="del">
          <ac:chgData name="Justine Fromentin" userId="c7a1650d-d282-4358-a79a-654333969af3" providerId="ADAL" clId="{766A7258-41F7-488A-AE1C-234C4E178F54}" dt="2025-02-13T14:51:02.770" v="15" actId="478"/>
          <ac:picMkLst>
            <pc:docMk/>
            <pc:sldMk cId="1377963023" sldId="504"/>
            <ac:picMk id="15" creationId="{271A20D3-8061-6A2F-2706-937206BC0819}"/>
          </ac:picMkLst>
        </pc:picChg>
        <pc:picChg chg="add mod">
          <ac:chgData name="Justine Fromentin" userId="c7a1650d-d282-4358-a79a-654333969af3" providerId="ADAL" clId="{766A7258-41F7-488A-AE1C-234C4E178F54}" dt="2025-02-13T14:52:41.421" v="40" actId="1076"/>
          <ac:picMkLst>
            <pc:docMk/>
            <pc:sldMk cId="1377963023" sldId="504"/>
            <ac:picMk id="16" creationId="{213BEF50-4A12-536E-803A-42219ED263B4}"/>
          </ac:picMkLst>
        </pc:picChg>
        <pc:cxnChg chg="add del">
          <ac:chgData name="Justine Fromentin" userId="c7a1650d-d282-4358-a79a-654333969af3" providerId="ADAL" clId="{766A7258-41F7-488A-AE1C-234C4E178F54}" dt="2025-02-13T14:52:14.208" v="33" actId="478"/>
          <ac:cxnSpMkLst>
            <pc:docMk/>
            <pc:sldMk cId="1377963023" sldId="504"/>
            <ac:cxnSpMk id="18" creationId="{61E7B903-5109-51C6-281D-9D49174803C2}"/>
          </ac:cxnSpMkLst>
        </pc:cxnChg>
      </pc:sldChg>
    </pc:docChg>
  </pc:docChgLst>
  <pc:docChgLst>
    <pc:chgData name="Justine Fromentin" userId="S::justine.fromentin@uclouvain.be::c7a1650d-d282-4358-a79a-654333969af3" providerId="AD" clId="Web-{55CDB870-2CC1-2CD5-3DB0-E1F02AA0FBD2}"/>
    <pc:docChg chg="modSld">
      <pc:chgData name="Justine Fromentin" userId="S::justine.fromentin@uclouvain.be::c7a1650d-d282-4358-a79a-654333969af3" providerId="AD" clId="Web-{55CDB870-2CC1-2CD5-3DB0-E1F02AA0FBD2}" dt="2025-02-10T10:33:03.385" v="24"/>
      <pc:docMkLst>
        <pc:docMk/>
      </pc:docMkLst>
      <pc:sldChg chg="modNotes">
        <pc:chgData name="Justine Fromentin" userId="S::justine.fromentin@uclouvain.be::c7a1650d-d282-4358-a79a-654333969af3" providerId="AD" clId="Web-{55CDB870-2CC1-2CD5-3DB0-E1F02AA0FBD2}" dt="2025-02-10T10:11:14.943" v="0"/>
        <pc:sldMkLst>
          <pc:docMk/>
          <pc:sldMk cId="2876241859" sldId="326"/>
        </pc:sldMkLst>
      </pc:sldChg>
      <pc:sldChg chg="addSp modSp modCm">
        <pc:chgData name="Justine Fromentin" userId="S::justine.fromentin@uclouvain.be::c7a1650d-d282-4358-a79a-654333969af3" providerId="AD" clId="Web-{55CDB870-2CC1-2CD5-3DB0-E1F02AA0FBD2}" dt="2025-02-10T10:33:03.385" v="24"/>
        <pc:sldMkLst>
          <pc:docMk/>
          <pc:sldMk cId="2045205846" sldId="339"/>
        </pc:sldMkLst>
        <pc:spChg chg="mod">
          <ac:chgData name="Justine Fromentin" userId="S::justine.fromentin@uclouvain.be::c7a1650d-d282-4358-a79a-654333969af3" providerId="AD" clId="Web-{55CDB870-2CC1-2CD5-3DB0-E1F02AA0FBD2}" dt="2025-02-10T10:15:29.466" v="2" actId="20577"/>
          <ac:spMkLst>
            <pc:docMk/>
            <pc:sldMk cId="2045205846" sldId="339"/>
            <ac:spMk id="5" creationId="{E89147D8-E63D-679D-CB5F-42BFC3A41C2D}"/>
          </ac:spMkLst>
        </pc:spChg>
        <pc:spChg chg="mod">
          <ac:chgData name="Justine Fromentin" userId="S::justine.fromentin@uclouvain.be::c7a1650d-d282-4358-a79a-654333969af3" providerId="AD" clId="Web-{55CDB870-2CC1-2CD5-3DB0-E1F02AA0FBD2}" dt="2025-02-10T10:16:27.983" v="10" actId="20577"/>
          <ac:spMkLst>
            <pc:docMk/>
            <pc:sldMk cId="2045205846" sldId="339"/>
            <ac:spMk id="7" creationId="{23043F9C-D532-9CA9-7B69-0B03F19C7D7F}"/>
          </ac:spMkLst>
        </pc:spChg>
        <pc:picChg chg="add mod modCrop">
          <ac:chgData name="Justine Fromentin" userId="S::justine.fromentin@uclouvain.be::c7a1650d-d282-4358-a79a-654333969af3" providerId="AD" clId="Web-{55CDB870-2CC1-2CD5-3DB0-E1F02AA0FBD2}" dt="2025-02-10T10:33:03.385" v="24"/>
          <ac:picMkLst>
            <pc:docMk/>
            <pc:sldMk cId="2045205846" sldId="339"/>
            <ac:picMk id="2" creationId="{9DC0406A-6E20-DC90-EB26-369882CB4E23}"/>
          </ac:picMkLst>
        </pc:picChg>
        <pc:picChg chg="mod">
          <ac:chgData name="Justine Fromentin" userId="S::justine.fromentin@uclouvain.be::c7a1650d-d282-4358-a79a-654333969af3" providerId="AD" clId="Web-{55CDB870-2CC1-2CD5-3DB0-E1F02AA0FBD2}" dt="2025-02-10T10:15:24.575" v="1" actId="1076"/>
          <ac:picMkLst>
            <pc:docMk/>
            <pc:sldMk cId="2045205846" sldId="339"/>
            <ac:picMk id="11" creationId="{3A08FE86-6E29-2ECE-80F6-E283B283C372}"/>
          </ac:picMkLst>
        </pc:picChg>
        <pc:extLst>
          <p:ext xmlns:p="http://schemas.openxmlformats.org/presentationml/2006/main" uri="{D6D511B9-2390-475A-947B-AFAB55BFBCF1}">
            <pc226:cmChg xmlns:pc226="http://schemas.microsoft.com/office/powerpoint/2022/06/main/command" chg="mod">
              <pc226:chgData name="Justine Fromentin" userId="S::justine.fromentin@uclouvain.be::c7a1650d-d282-4358-a79a-654333969af3" providerId="AD" clId="Web-{55CDB870-2CC1-2CD5-3DB0-E1F02AA0FBD2}" dt="2025-02-10T10:15:29.466" v="2" actId="20577"/>
              <pc2:cmMkLst xmlns:pc2="http://schemas.microsoft.com/office/powerpoint/2019/9/main/command">
                <pc:docMk/>
                <pc:sldMk cId="2045205846" sldId="339"/>
                <pc2:cmMk id="{482EA065-2AFC-42F7-A93C-26CAE70CE8B9}"/>
              </pc2:cmMkLst>
            </pc226:cmChg>
          </p:ext>
        </pc:extLst>
      </pc:sldChg>
    </pc:docChg>
  </pc:docChgLst>
  <pc:docChgLst>
    <pc:chgData clId="Web-{3492E888-6A1B-33A7-369E-5187893CF470}"/>
    <pc:docChg chg="modSld">
      <pc:chgData name="" userId="" providerId="" clId="Web-{3492E888-6A1B-33A7-369E-5187893CF470}" dt="2025-02-12T12:25:25.440" v="0"/>
      <pc:docMkLst>
        <pc:docMk/>
      </pc:docMkLst>
      <pc:sldChg chg="delSp delAnim">
        <pc:chgData name="" userId="" providerId="" clId="Web-{3492E888-6A1B-33A7-369E-5187893CF470}" dt="2025-02-12T12:25:25.440" v="0"/>
        <pc:sldMkLst>
          <pc:docMk/>
          <pc:sldMk cId="2402634229" sldId="309"/>
        </pc:sldMkLst>
        <pc:picChg chg="del">
          <ac:chgData name="" userId="" providerId="" clId="Web-{3492E888-6A1B-33A7-369E-5187893CF470}" dt="2025-02-12T12:25:25.440" v="0"/>
          <ac:picMkLst>
            <pc:docMk/>
            <pc:sldMk cId="2402634229" sldId="309"/>
            <ac:picMk id="14" creationId="{98B68CBD-5576-FA8F-4BF6-372FF600B2CE}"/>
          </ac:picMkLst>
        </pc:picChg>
      </pc:sldChg>
    </pc:docChg>
  </pc:docChgLst>
  <pc:docChgLst>
    <pc:chgData name="Céline Polain" userId="S::celine.polain@uclouvain.be::5972f309-4d6a-448b-9e27-90181ec8b249" providerId="AD" clId="Web-{E01B2303-C07D-2642-8AAA-117BF61CF0A2}"/>
    <pc:docChg chg="modSld">
      <pc:chgData name="Céline Polain" userId="S::celine.polain@uclouvain.be::5972f309-4d6a-448b-9e27-90181ec8b249" providerId="AD" clId="Web-{E01B2303-C07D-2642-8AAA-117BF61CF0A2}" dt="2024-04-23T08:16:11.540" v="1"/>
      <pc:docMkLst>
        <pc:docMk/>
      </pc:docMkLst>
      <pc:sldChg chg="addSp delSp">
        <pc:chgData name="Céline Polain" userId="S::celine.polain@uclouvain.be::5972f309-4d6a-448b-9e27-90181ec8b249" providerId="AD" clId="Web-{E01B2303-C07D-2642-8AAA-117BF61CF0A2}" dt="2024-04-23T08:16:11.540" v="1"/>
        <pc:sldMkLst>
          <pc:docMk/>
          <pc:sldMk cId="2107231288" sldId="323"/>
        </pc:sldMkLst>
      </pc:sldChg>
    </pc:docChg>
  </pc:docChgLst>
  <pc:docChgLst>
    <pc:chgData name="Justine Fromentin" userId="S::justine.fromentin@uclouvain.be::c7a1650d-d282-4358-a79a-654333969af3" providerId="AD" clId="Web-{7B984A11-2B71-CBD7-F3FD-25748AB60230}"/>
    <pc:docChg chg="modSld">
      <pc:chgData name="Justine Fromentin" userId="S::justine.fromentin@uclouvain.be::c7a1650d-d282-4358-a79a-654333969af3" providerId="AD" clId="Web-{7B984A11-2B71-CBD7-F3FD-25748AB60230}" dt="2025-02-03T13:34:13.332" v="4307"/>
      <pc:docMkLst>
        <pc:docMk/>
      </pc:docMkLst>
      <pc:sldChg chg="modNotes">
        <pc:chgData name="Justine Fromentin" userId="S::justine.fromentin@uclouvain.be::c7a1650d-d282-4358-a79a-654333969af3" providerId="AD" clId="Web-{7B984A11-2B71-CBD7-F3FD-25748AB60230}" dt="2025-02-03T10:26:07.610" v="457"/>
        <pc:sldMkLst>
          <pc:docMk/>
          <pc:sldMk cId="3959667435" sldId="331"/>
        </pc:sldMkLst>
      </pc:sldChg>
      <pc:sldChg chg="modNotes">
        <pc:chgData name="Justine Fromentin" userId="S::justine.fromentin@uclouvain.be::c7a1650d-d282-4358-a79a-654333969af3" providerId="AD" clId="Web-{7B984A11-2B71-CBD7-F3FD-25748AB60230}" dt="2025-02-03T10:54:12.078" v="2627"/>
        <pc:sldMkLst>
          <pc:docMk/>
          <pc:sldMk cId="2729735979" sldId="333"/>
        </pc:sldMkLst>
      </pc:sldChg>
      <pc:sldChg chg="modNotes">
        <pc:chgData name="Justine Fromentin" userId="S::justine.fromentin@uclouvain.be::c7a1650d-d282-4358-a79a-654333969af3" providerId="AD" clId="Web-{7B984A11-2B71-CBD7-F3FD-25748AB60230}" dt="2025-02-03T11:23:38.008" v="3253"/>
        <pc:sldMkLst>
          <pc:docMk/>
          <pc:sldMk cId="2868456714" sldId="335"/>
        </pc:sldMkLst>
      </pc:sldChg>
      <pc:sldChg chg="modNotes">
        <pc:chgData name="Justine Fromentin" userId="S::justine.fromentin@uclouvain.be::c7a1650d-d282-4358-a79a-654333969af3" providerId="AD" clId="Web-{7B984A11-2B71-CBD7-F3FD-25748AB60230}" dt="2025-02-03T11:25:43.542" v="3367"/>
        <pc:sldMkLst>
          <pc:docMk/>
          <pc:sldMk cId="4046588490" sldId="336"/>
        </pc:sldMkLst>
      </pc:sldChg>
      <pc:sldChg chg="modSp modNotes">
        <pc:chgData name="Justine Fromentin" userId="S::justine.fromentin@uclouvain.be::c7a1650d-d282-4358-a79a-654333969af3" providerId="AD" clId="Web-{7B984A11-2B71-CBD7-F3FD-25748AB60230}" dt="2025-02-03T12:25:26.110" v="3467"/>
        <pc:sldMkLst>
          <pc:docMk/>
          <pc:sldMk cId="4156759014" sldId="337"/>
        </pc:sldMkLst>
        <pc:spChg chg="mod">
          <ac:chgData name="Justine Fromentin" userId="S::justine.fromentin@uclouvain.be::c7a1650d-d282-4358-a79a-654333969af3" providerId="AD" clId="Web-{7B984A11-2B71-CBD7-F3FD-25748AB60230}" dt="2025-02-03T11:37:04.073" v="3464" actId="20577"/>
          <ac:spMkLst>
            <pc:docMk/>
            <pc:sldMk cId="4156759014" sldId="337"/>
            <ac:spMk id="7" creationId="{CD6941EC-CB9B-D21E-733C-D44C4EA9FAFD}"/>
          </ac:spMkLst>
        </pc:spChg>
      </pc:sldChg>
      <pc:sldChg chg="modNotes">
        <pc:chgData name="Justine Fromentin" userId="S::justine.fromentin@uclouvain.be::c7a1650d-d282-4358-a79a-654333969af3" providerId="AD" clId="Web-{7B984A11-2B71-CBD7-F3FD-25748AB60230}" dt="2025-02-03T13:18:43.386" v="3580"/>
        <pc:sldMkLst>
          <pc:docMk/>
          <pc:sldMk cId="2042020798" sldId="338"/>
        </pc:sldMkLst>
      </pc:sldChg>
      <pc:sldChg chg="delSp modSp modNotes">
        <pc:chgData name="Justine Fromentin" userId="S::justine.fromentin@uclouvain.be::c7a1650d-d282-4358-a79a-654333969af3" providerId="AD" clId="Web-{7B984A11-2B71-CBD7-F3FD-25748AB60230}" dt="2025-02-03T13:34:13.332" v="4307"/>
        <pc:sldMkLst>
          <pc:docMk/>
          <pc:sldMk cId="2045205846" sldId="339"/>
        </pc:sldMkLst>
        <pc:spChg chg="mod">
          <ac:chgData name="Justine Fromentin" userId="S::justine.fromentin@uclouvain.be::c7a1650d-d282-4358-a79a-654333969af3" providerId="AD" clId="Web-{7B984A11-2B71-CBD7-F3FD-25748AB60230}" dt="2025-02-03T10:18:59.845" v="7" actId="20577"/>
          <ac:spMkLst>
            <pc:docMk/>
            <pc:sldMk cId="2045205846" sldId="339"/>
            <ac:spMk id="5" creationId="{E89147D8-E63D-679D-CB5F-42BFC3A41C2D}"/>
          </ac:spMkLst>
        </pc:spChg>
        <pc:spChg chg="mod">
          <ac:chgData name="Justine Fromentin" userId="S::justine.fromentin@uclouvain.be::c7a1650d-d282-4358-a79a-654333969af3" providerId="AD" clId="Web-{7B984A11-2B71-CBD7-F3FD-25748AB60230}" dt="2025-02-03T10:18:53.595" v="3" actId="20577"/>
          <ac:spMkLst>
            <pc:docMk/>
            <pc:sldMk cId="2045205846" sldId="339"/>
            <ac:spMk id="7" creationId="{23043F9C-D532-9CA9-7B69-0B03F19C7D7F}"/>
          </ac:spMkLst>
        </pc:spChg>
        <pc:picChg chg="mod">
          <ac:chgData name="Justine Fromentin" userId="S::justine.fromentin@uclouvain.be::c7a1650d-d282-4358-a79a-654333969af3" providerId="AD" clId="Web-{7B984A11-2B71-CBD7-F3FD-25748AB60230}" dt="2025-02-03T10:18:49.516" v="1" actId="1076"/>
          <ac:picMkLst>
            <pc:docMk/>
            <pc:sldMk cId="2045205846" sldId="339"/>
            <ac:picMk id="11" creationId="{3A08FE86-6E29-2ECE-80F6-E283B283C372}"/>
          </ac:picMkLst>
        </pc:picChg>
      </pc:sldChg>
      <pc:sldChg chg="modSp modNotes">
        <pc:chgData name="Justine Fromentin" userId="S::justine.fromentin@uclouvain.be::c7a1650d-d282-4358-a79a-654333969af3" providerId="AD" clId="Web-{7B984A11-2B71-CBD7-F3FD-25748AB60230}" dt="2025-02-03T10:31:03.652" v="792"/>
        <pc:sldMkLst>
          <pc:docMk/>
          <pc:sldMk cId="332997598" sldId="340"/>
        </pc:sldMkLst>
        <pc:spChg chg="mod">
          <ac:chgData name="Justine Fromentin" userId="S::justine.fromentin@uclouvain.be::c7a1650d-d282-4358-a79a-654333969af3" providerId="AD" clId="Web-{7B984A11-2B71-CBD7-F3FD-25748AB60230}" dt="2025-02-03T10:25:52.282" v="455" actId="20577"/>
          <ac:spMkLst>
            <pc:docMk/>
            <pc:sldMk cId="332997598" sldId="340"/>
            <ac:spMk id="7" creationId="{F9131324-5EC8-71C3-1C9B-8B1A6E0B002B}"/>
          </ac:spMkLst>
        </pc:spChg>
      </pc:sldChg>
      <pc:sldChg chg="modNotes">
        <pc:chgData name="Justine Fromentin" userId="S::justine.fromentin@uclouvain.be::c7a1650d-d282-4358-a79a-654333969af3" providerId="AD" clId="Web-{7B984A11-2B71-CBD7-F3FD-25748AB60230}" dt="2025-02-03T10:59:31.511" v="3004"/>
        <pc:sldMkLst>
          <pc:docMk/>
          <pc:sldMk cId="3807743699" sldId="342"/>
        </pc:sldMkLst>
      </pc:sldChg>
    </pc:docChg>
  </pc:docChgLst>
  <pc:docChgLst>
    <pc:chgData name="Justine Fromentin" userId="S::justine.fromentin@uclouvain.be::c7a1650d-d282-4358-a79a-654333969af3" providerId="AD" clId="Web-{C35C6D4F-02DB-EF8D-8A03-34861629A3C2}"/>
    <pc:docChg chg="delSld modSld">
      <pc:chgData name="Justine Fromentin" userId="S::justine.fromentin@uclouvain.be::c7a1650d-d282-4358-a79a-654333969af3" providerId="AD" clId="Web-{C35C6D4F-02DB-EF8D-8A03-34861629A3C2}" dt="2025-02-10T11:35:00.579" v="660"/>
      <pc:docMkLst>
        <pc:docMk/>
      </pc:docMkLst>
      <pc:sldChg chg="del">
        <pc:chgData name="Justine Fromentin" userId="S::justine.fromentin@uclouvain.be::c7a1650d-d282-4358-a79a-654333969af3" providerId="AD" clId="Web-{C35C6D4F-02DB-EF8D-8A03-34861629A3C2}" dt="2025-02-10T10:48:45.713" v="0"/>
        <pc:sldMkLst>
          <pc:docMk/>
          <pc:sldMk cId="3862506520" sldId="258"/>
        </pc:sldMkLst>
      </pc:sldChg>
      <pc:sldChg chg="modNotes">
        <pc:chgData name="Justine Fromentin" userId="S::justine.fromentin@uclouvain.be::c7a1650d-d282-4358-a79a-654333969af3" providerId="AD" clId="Web-{C35C6D4F-02DB-EF8D-8A03-34861629A3C2}" dt="2025-02-10T11:23:32.105" v="106"/>
        <pc:sldMkLst>
          <pc:docMk/>
          <pc:sldMk cId="835563637" sldId="332"/>
        </pc:sldMkLst>
      </pc:sldChg>
      <pc:sldChg chg="modNotes">
        <pc:chgData name="Justine Fromentin" userId="S::justine.fromentin@uclouvain.be::c7a1650d-d282-4358-a79a-654333969af3" providerId="AD" clId="Web-{C35C6D4F-02DB-EF8D-8A03-34861629A3C2}" dt="2025-02-10T11:24:34.622" v="169"/>
        <pc:sldMkLst>
          <pc:docMk/>
          <pc:sldMk cId="4176660068" sldId="343"/>
        </pc:sldMkLst>
      </pc:sldChg>
      <pc:sldChg chg="modSp modNotes">
        <pc:chgData name="Justine Fromentin" userId="S::justine.fromentin@uclouvain.be::c7a1650d-d282-4358-a79a-654333969af3" providerId="AD" clId="Web-{C35C6D4F-02DB-EF8D-8A03-34861629A3C2}" dt="2025-02-10T11:32:01.370" v="464"/>
        <pc:sldMkLst>
          <pc:docMk/>
          <pc:sldMk cId="3360017048" sldId="344"/>
        </pc:sldMkLst>
        <pc:spChg chg="mod">
          <ac:chgData name="Justine Fromentin" userId="S::justine.fromentin@uclouvain.be::c7a1650d-d282-4358-a79a-654333969af3" providerId="AD" clId="Web-{C35C6D4F-02DB-EF8D-8A03-34861629A3C2}" dt="2025-02-10T11:29:10.084" v="301" actId="14100"/>
          <ac:spMkLst>
            <pc:docMk/>
            <pc:sldMk cId="3360017048" sldId="344"/>
            <ac:spMk id="13" creationId="{7E916341-8ABF-47FF-9B25-49311EA48EE2}"/>
          </ac:spMkLst>
        </pc:spChg>
      </pc:sldChg>
      <pc:sldChg chg="modNotes">
        <pc:chgData name="Justine Fromentin" userId="S::justine.fromentin@uclouvain.be::c7a1650d-d282-4358-a79a-654333969af3" providerId="AD" clId="Web-{C35C6D4F-02DB-EF8D-8A03-34861629A3C2}" dt="2025-02-10T11:34:06.452" v="652"/>
        <pc:sldMkLst>
          <pc:docMk/>
          <pc:sldMk cId="3644265436" sldId="498"/>
        </pc:sldMkLst>
      </pc:sldChg>
      <pc:sldChg chg="modNotes">
        <pc:chgData name="Justine Fromentin" userId="S::justine.fromentin@uclouvain.be::c7a1650d-d282-4358-a79a-654333969af3" providerId="AD" clId="Web-{C35C6D4F-02DB-EF8D-8A03-34861629A3C2}" dt="2025-02-10T11:35:00.579" v="660"/>
        <pc:sldMkLst>
          <pc:docMk/>
          <pc:sldMk cId="2207770220" sldId="499"/>
        </pc:sldMkLst>
      </pc:sldChg>
    </pc:docChg>
  </pc:docChgLst>
  <pc:docChgLst>
    <pc:chgData name="Sophie Depoterre" userId="S::sophie.depoterre@uclouvain.be::bd896d9f-778c-4fdf-8ec5-da4e220cf32c" providerId="AD" clId="Web-{323A9B1B-28AE-41CA-6531-7D16FC3101B2}"/>
    <pc:docChg chg="modSld">
      <pc:chgData name="Sophie Depoterre" userId="S::sophie.depoterre@uclouvain.be::bd896d9f-778c-4fdf-8ec5-da4e220cf32c" providerId="AD" clId="Web-{323A9B1B-28AE-41CA-6531-7D16FC3101B2}" dt="2025-01-15T07:29:24.290" v="27" actId="20577"/>
      <pc:docMkLst>
        <pc:docMk/>
      </pc:docMkLst>
      <pc:sldChg chg="modSp">
        <pc:chgData name="Sophie Depoterre" userId="S::sophie.depoterre@uclouvain.be::bd896d9f-778c-4fdf-8ec5-da4e220cf32c" providerId="AD" clId="Web-{323A9B1B-28AE-41CA-6531-7D16FC3101B2}" dt="2025-01-15T07:29:24.290" v="27" actId="20577"/>
        <pc:sldMkLst>
          <pc:docMk/>
          <pc:sldMk cId="2402634229" sldId="309"/>
        </pc:sldMkLst>
        <pc:spChg chg="mod">
          <ac:chgData name="Sophie Depoterre" userId="S::sophie.depoterre@uclouvain.be::bd896d9f-778c-4fdf-8ec5-da4e220cf32c" providerId="AD" clId="Web-{323A9B1B-28AE-41CA-6531-7D16FC3101B2}" dt="2025-01-15T07:25:05.452" v="20" actId="20577"/>
          <ac:spMkLst>
            <pc:docMk/>
            <pc:sldMk cId="2402634229" sldId="309"/>
            <ac:spMk id="5" creationId="{2A72EBA7-FE00-F543-B4D8-707700AF2C00}"/>
          </ac:spMkLst>
        </pc:spChg>
        <pc:spChg chg="mod">
          <ac:chgData name="Sophie Depoterre" userId="S::sophie.depoterre@uclouvain.be::bd896d9f-778c-4fdf-8ec5-da4e220cf32c" providerId="AD" clId="Web-{323A9B1B-28AE-41CA-6531-7D16FC3101B2}" dt="2025-01-15T07:29:24.290" v="27" actId="20577"/>
          <ac:spMkLst>
            <pc:docMk/>
            <pc:sldMk cId="2402634229" sldId="309"/>
            <ac:spMk id="38" creationId="{C41ABF80-ABFF-A120-184C-4EC3A0C89FAA}"/>
          </ac:spMkLst>
        </pc:spChg>
      </pc:sldChg>
      <pc:sldChg chg="modSp">
        <pc:chgData name="Sophie Depoterre" userId="S::sophie.depoterre@uclouvain.be::bd896d9f-778c-4fdf-8ec5-da4e220cf32c" providerId="AD" clId="Web-{323A9B1B-28AE-41CA-6531-7D16FC3101B2}" dt="2025-01-15T07:22:12.351" v="8"/>
        <pc:sldMkLst>
          <pc:docMk/>
          <pc:sldMk cId="2107231288" sldId="323"/>
        </pc:sldMkLst>
        <pc:spChg chg="mod">
          <ac:chgData name="Sophie Depoterre" userId="S::sophie.depoterre@uclouvain.be::bd896d9f-778c-4fdf-8ec5-da4e220cf32c" providerId="AD" clId="Web-{323A9B1B-28AE-41CA-6531-7D16FC3101B2}" dt="2025-01-15T07:22:12.351" v="8"/>
          <ac:spMkLst>
            <pc:docMk/>
            <pc:sldMk cId="2107231288" sldId="323"/>
            <ac:spMk id="2" creationId="{71291796-E843-8A00-9784-4DC6E637DED5}"/>
          </ac:spMkLst>
        </pc:spChg>
      </pc:sldChg>
      <pc:sldChg chg="modSp">
        <pc:chgData name="Sophie Depoterre" userId="S::sophie.depoterre@uclouvain.be::bd896d9f-778c-4fdf-8ec5-da4e220cf32c" providerId="AD" clId="Web-{323A9B1B-28AE-41CA-6531-7D16FC3101B2}" dt="2025-01-15T07:24:50.873" v="15" actId="20577"/>
        <pc:sldMkLst>
          <pc:docMk/>
          <pc:sldMk cId="1576842478" sldId="327"/>
        </pc:sldMkLst>
        <pc:spChg chg="mod">
          <ac:chgData name="Sophie Depoterre" userId="S::sophie.depoterre@uclouvain.be::bd896d9f-778c-4fdf-8ec5-da4e220cf32c" providerId="AD" clId="Web-{323A9B1B-28AE-41CA-6531-7D16FC3101B2}" dt="2025-01-15T07:24:50.873" v="15" actId="20577"/>
          <ac:spMkLst>
            <pc:docMk/>
            <pc:sldMk cId="1576842478" sldId="327"/>
            <ac:spMk id="5" creationId="{D67C856A-C51D-5C9B-7A75-A48170D3EF5B}"/>
          </ac:spMkLst>
        </pc:spChg>
      </pc:sldChg>
      <pc:sldChg chg="modSp">
        <pc:chgData name="Sophie Depoterre" userId="S::sophie.depoterre@uclouvain.be::bd896d9f-778c-4fdf-8ec5-da4e220cf32c" providerId="AD" clId="Web-{323A9B1B-28AE-41CA-6531-7D16FC3101B2}" dt="2025-01-15T07:24:43.763" v="13" actId="20577"/>
        <pc:sldMkLst>
          <pc:docMk/>
          <pc:sldMk cId="695480069" sldId="329"/>
        </pc:sldMkLst>
        <pc:spChg chg="mod">
          <ac:chgData name="Sophie Depoterre" userId="S::sophie.depoterre@uclouvain.be::bd896d9f-778c-4fdf-8ec5-da4e220cf32c" providerId="AD" clId="Web-{323A9B1B-28AE-41CA-6531-7D16FC3101B2}" dt="2025-01-15T07:24:38.123" v="11" actId="20577"/>
          <ac:spMkLst>
            <pc:docMk/>
            <pc:sldMk cId="695480069" sldId="329"/>
            <ac:spMk id="5" creationId="{BA2FF27E-1E79-E43D-79B5-13775A1DBD3F}"/>
          </ac:spMkLst>
        </pc:spChg>
        <pc:spChg chg="mod">
          <ac:chgData name="Sophie Depoterre" userId="S::sophie.depoterre@uclouvain.be::bd896d9f-778c-4fdf-8ec5-da4e220cf32c" providerId="AD" clId="Web-{323A9B1B-28AE-41CA-6531-7D16FC3101B2}" dt="2025-01-15T07:24:40.248" v="12" actId="20577"/>
          <ac:spMkLst>
            <pc:docMk/>
            <pc:sldMk cId="695480069" sldId="329"/>
            <ac:spMk id="23" creationId="{528070C2-9891-AA65-FDBC-00D6698E4A5E}"/>
          </ac:spMkLst>
        </pc:spChg>
        <pc:spChg chg="mod">
          <ac:chgData name="Sophie Depoterre" userId="S::sophie.depoterre@uclouvain.be::bd896d9f-778c-4fdf-8ec5-da4e220cf32c" providerId="AD" clId="Web-{323A9B1B-28AE-41CA-6531-7D16FC3101B2}" dt="2025-01-15T07:24:43.763" v="13" actId="20577"/>
          <ac:spMkLst>
            <pc:docMk/>
            <pc:sldMk cId="695480069" sldId="329"/>
            <ac:spMk id="36" creationId="{642E5ED1-3319-821E-30F5-1EBA59F64CE5}"/>
          </ac:spMkLst>
        </pc:spChg>
      </pc:sldChg>
    </pc:docChg>
  </pc:docChgLst>
  <pc:docChgLst>
    <pc:chgData name="Sophie Depoterre" userId="S::sophie.depoterre@uclouvain.be::bd896d9f-778c-4fdf-8ec5-da4e220cf32c" providerId="AD" clId="Web-{801483B1-3303-0EE6-E962-F33D10C3DC41}"/>
    <pc:docChg chg="sldOrd">
      <pc:chgData name="Sophie Depoterre" userId="S::sophie.depoterre@uclouvain.be::bd896d9f-778c-4fdf-8ec5-da4e220cf32c" providerId="AD" clId="Web-{801483B1-3303-0EE6-E962-F33D10C3DC41}" dt="2023-07-11T11:47:42.560" v="0"/>
      <pc:docMkLst>
        <pc:docMk/>
      </pc:docMkLst>
      <pc:sldChg chg="ord">
        <pc:chgData name="Sophie Depoterre" userId="S::sophie.depoterre@uclouvain.be::bd896d9f-778c-4fdf-8ec5-da4e220cf32c" providerId="AD" clId="Web-{801483B1-3303-0EE6-E962-F33D10C3DC41}" dt="2023-07-11T11:47:42.560" v="0"/>
        <pc:sldMkLst>
          <pc:docMk/>
          <pc:sldMk cId="507415236" sldId="305"/>
        </pc:sldMkLst>
      </pc:sldChg>
    </pc:docChg>
  </pc:docChgLst>
  <pc:docChgLst>
    <pc:chgData name="Justine Fromentin" userId="S::justine.fromentin@uclouvain.be::c7a1650d-d282-4358-a79a-654333969af3" providerId="AD" clId="Web-{3492E888-6A1B-33A7-369E-5187893CF470}"/>
    <pc:docChg chg="modSld">
      <pc:chgData name="Justine Fromentin" userId="S::justine.fromentin@uclouvain.be::c7a1650d-d282-4358-a79a-654333969af3" providerId="AD" clId="Web-{3492E888-6A1B-33A7-369E-5187893CF470}" dt="2025-02-12T12:26:44.349" v="62" actId="1076"/>
      <pc:docMkLst>
        <pc:docMk/>
      </pc:docMkLst>
      <pc:sldChg chg="addSp delSp modSp addAnim delAnim">
        <pc:chgData name="Justine Fromentin" userId="S::justine.fromentin@uclouvain.be::c7a1650d-d282-4358-a79a-654333969af3" providerId="AD" clId="Web-{3492E888-6A1B-33A7-369E-5187893CF470}" dt="2025-02-12T12:26:44.349" v="62" actId="1076"/>
        <pc:sldMkLst>
          <pc:docMk/>
          <pc:sldMk cId="2402634229" sldId="309"/>
        </pc:sldMkLst>
        <pc:spChg chg="del">
          <ac:chgData name="Justine Fromentin" userId="S::justine.fromentin@uclouvain.be::c7a1650d-d282-4358-a79a-654333969af3" providerId="AD" clId="Web-{3492E888-6A1B-33A7-369E-5187893CF470}" dt="2025-02-12T12:25:33.128" v="5"/>
          <ac:spMkLst>
            <pc:docMk/>
            <pc:sldMk cId="2402634229" sldId="309"/>
            <ac:spMk id="2" creationId="{77AD9EF1-B8BC-64FE-4787-0B4938D5F0DA}"/>
          </ac:spMkLst>
        </pc:spChg>
        <pc:spChg chg="add del">
          <ac:chgData name="Justine Fromentin" userId="S::justine.fromentin@uclouvain.be::c7a1650d-d282-4358-a79a-654333969af3" providerId="AD" clId="Web-{3492E888-6A1B-33A7-369E-5187893CF470}" dt="2025-02-12T12:25:56.223" v="53"/>
          <ac:spMkLst>
            <pc:docMk/>
            <pc:sldMk cId="2402634229" sldId="309"/>
            <ac:spMk id="6" creationId="{EEDC74CC-2F58-42EB-8106-62DF7AF48B8A}"/>
          </ac:spMkLst>
        </pc:spChg>
        <pc:picChg chg="add mod">
          <ac:chgData name="Justine Fromentin" userId="S::justine.fromentin@uclouvain.be::c7a1650d-d282-4358-a79a-654333969af3" providerId="AD" clId="Web-{3492E888-6A1B-33A7-369E-5187893CF470}" dt="2025-02-12T12:26:44.349" v="62" actId="1076"/>
          <ac:picMkLst>
            <pc:docMk/>
            <pc:sldMk cId="2402634229" sldId="309"/>
            <ac:picMk id="9" creationId="{7C4DEDC9-EDB3-BAF9-9A2C-9C86819802AB}"/>
          </ac:picMkLst>
        </pc:picChg>
        <pc:picChg chg="add del">
          <ac:chgData name="Justine Fromentin" userId="S::justine.fromentin@uclouvain.be::c7a1650d-d282-4358-a79a-654333969af3" providerId="AD" clId="Web-{3492E888-6A1B-33A7-369E-5187893CF470}" dt="2025-02-12T12:25:56.223" v="52"/>
          <ac:picMkLst>
            <pc:docMk/>
            <pc:sldMk cId="2402634229" sldId="309"/>
            <ac:picMk id="11" creationId="{AF31727E-A95B-6D74-ACFB-AA83B0E382BC}"/>
          </ac:picMkLst>
        </pc:picChg>
        <pc:picChg chg="add del">
          <ac:chgData name="Justine Fromentin" userId="S::justine.fromentin@uclouvain.be::c7a1650d-d282-4358-a79a-654333969af3" providerId="AD" clId="Web-{3492E888-6A1B-33A7-369E-5187893CF470}" dt="2025-02-12T12:25:56.207" v="51"/>
          <ac:picMkLst>
            <pc:docMk/>
            <pc:sldMk cId="2402634229" sldId="309"/>
            <ac:picMk id="12" creationId="{40BA0301-BDA8-F10C-6C40-B95DAAE7D643}"/>
          </ac:picMkLst>
        </pc:picChg>
        <pc:picChg chg="add del">
          <ac:chgData name="Justine Fromentin" userId="S::justine.fromentin@uclouvain.be::c7a1650d-d282-4358-a79a-654333969af3" providerId="AD" clId="Web-{3492E888-6A1B-33A7-369E-5187893CF470}" dt="2025-02-12T12:25:56.207" v="50"/>
          <ac:picMkLst>
            <pc:docMk/>
            <pc:sldMk cId="2402634229" sldId="309"/>
            <ac:picMk id="13" creationId="{D53EB9BD-FB22-B6D2-F7CD-EE994781E2F1}"/>
          </ac:picMkLst>
        </pc:picChg>
        <pc:picChg chg="del">
          <ac:chgData name="Justine Fromentin" userId="S::justine.fromentin@uclouvain.be::c7a1650d-d282-4358-a79a-654333969af3" providerId="AD" clId="Web-{3492E888-6A1B-33A7-369E-5187893CF470}" dt="2025-02-12T12:25:28.315" v="0"/>
          <ac:picMkLst>
            <pc:docMk/>
            <pc:sldMk cId="2402634229" sldId="309"/>
            <ac:picMk id="16" creationId="{8B58863E-EA23-1641-30D5-2067D6800F2C}"/>
          </ac:picMkLst>
        </pc:picChg>
        <pc:picChg chg="add del">
          <ac:chgData name="Justine Fromentin" userId="S::justine.fromentin@uclouvain.be::c7a1650d-d282-4358-a79a-654333969af3" providerId="AD" clId="Web-{3492E888-6A1B-33A7-369E-5187893CF470}" dt="2025-02-12T12:25:56.207" v="49"/>
          <ac:picMkLst>
            <pc:docMk/>
            <pc:sldMk cId="2402634229" sldId="309"/>
            <ac:picMk id="17" creationId="{EE7787A5-A4BC-23C2-73A2-3997F319BEB6}"/>
          </ac:picMkLst>
        </pc:picChg>
        <pc:picChg chg="add del">
          <ac:chgData name="Justine Fromentin" userId="S::justine.fromentin@uclouvain.be::c7a1650d-d282-4358-a79a-654333969af3" providerId="AD" clId="Web-{3492E888-6A1B-33A7-369E-5187893CF470}" dt="2025-02-12T12:25:56.207" v="48"/>
          <ac:picMkLst>
            <pc:docMk/>
            <pc:sldMk cId="2402634229" sldId="309"/>
            <ac:picMk id="19" creationId="{772AFD72-5793-17DA-D1D3-BF200DF0213A}"/>
          </ac:picMkLst>
        </pc:picChg>
        <pc:picChg chg="add del">
          <ac:chgData name="Justine Fromentin" userId="S::justine.fromentin@uclouvain.be::c7a1650d-d282-4358-a79a-654333969af3" providerId="AD" clId="Web-{3492E888-6A1B-33A7-369E-5187893CF470}" dt="2025-02-12T12:25:56.207" v="47"/>
          <ac:picMkLst>
            <pc:docMk/>
            <pc:sldMk cId="2402634229" sldId="309"/>
            <ac:picMk id="20" creationId="{432F5C87-404D-CE84-7746-124C0AF82058}"/>
          </ac:picMkLst>
        </pc:picChg>
        <pc:picChg chg="add del">
          <ac:chgData name="Justine Fromentin" userId="S::justine.fromentin@uclouvain.be::c7a1650d-d282-4358-a79a-654333969af3" providerId="AD" clId="Web-{3492E888-6A1B-33A7-369E-5187893CF470}" dt="2025-02-12T12:25:56.207" v="46"/>
          <ac:picMkLst>
            <pc:docMk/>
            <pc:sldMk cId="2402634229" sldId="309"/>
            <ac:picMk id="21" creationId="{0C63E79F-3D0E-F0D8-78B3-0F21B18DE593}"/>
          </ac:picMkLst>
        </pc:picChg>
        <pc:picChg chg="add del">
          <ac:chgData name="Justine Fromentin" userId="S::justine.fromentin@uclouvain.be::c7a1650d-d282-4358-a79a-654333969af3" providerId="AD" clId="Web-{3492E888-6A1B-33A7-369E-5187893CF470}" dt="2025-02-12T12:25:56.207" v="45"/>
          <ac:picMkLst>
            <pc:docMk/>
            <pc:sldMk cId="2402634229" sldId="309"/>
            <ac:picMk id="22" creationId="{390460DF-AE88-58B6-AFFF-0E70706DAB01}"/>
          </ac:picMkLst>
        </pc:picChg>
        <pc:picChg chg="add del">
          <ac:chgData name="Justine Fromentin" userId="S::justine.fromentin@uclouvain.be::c7a1650d-d282-4358-a79a-654333969af3" providerId="AD" clId="Web-{3492E888-6A1B-33A7-369E-5187893CF470}" dt="2025-02-12T12:25:56.191" v="44"/>
          <ac:picMkLst>
            <pc:docMk/>
            <pc:sldMk cId="2402634229" sldId="309"/>
            <ac:picMk id="23" creationId="{1E8B658F-FD5A-1EDB-6F87-F1B689C4F31F}"/>
          </ac:picMkLst>
        </pc:picChg>
        <pc:picChg chg="add del">
          <ac:chgData name="Justine Fromentin" userId="S::justine.fromentin@uclouvain.be::c7a1650d-d282-4358-a79a-654333969af3" providerId="AD" clId="Web-{3492E888-6A1B-33A7-369E-5187893CF470}" dt="2025-02-12T12:25:56.191" v="43"/>
          <ac:picMkLst>
            <pc:docMk/>
            <pc:sldMk cId="2402634229" sldId="309"/>
            <ac:picMk id="24" creationId="{D9867C98-0EE5-BC34-5223-1A16429FC523}"/>
          </ac:picMkLst>
        </pc:picChg>
        <pc:picChg chg="del">
          <ac:chgData name="Justine Fromentin" userId="S::justine.fromentin@uclouvain.be::c7a1650d-d282-4358-a79a-654333969af3" providerId="AD" clId="Web-{3492E888-6A1B-33A7-369E-5187893CF470}" dt="2025-02-12T12:25:29.440" v="1"/>
          <ac:picMkLst>
            <pc:docMk/>
            <pc:sldMk cId="2402634229" sldId="309"/>
            <ac:picMk id="25" creationId="{003176A2-C0F5-006C-F5F3-AB0F7036FFD8}"/>
          </ac:picMkLst>
        </pc:picChg>
        <pc:picChg chg="add del">
          <ac:chgData name="Justine Fromentin" userId="S::justine.fromentin@uclouvain.be::c7a1650d-d282-4358-a79a-654333969af3" providerId="AD" clId="Web-{3492E888-6A1B-33A7-369E-5187893CF470}" dt="2025-02-12T12:25:56.191" v="42"/>
          <ac:picMkLst>
            <pc:docMk/>
            <pc:sldMk cId="2402634229" sldId="309"/>
            <ac:picMk id="26" creationId="{691B68EA-D7E3-1804-BC7E-F809F5AD47D0}"/>
          </ac:picMkLst>
        </pc:picChg>
        <pc:picChg chg="add del">
          <ac:chgData name="Justine Fromentin" userId="S::justine.fromentin@uclouvain.be::c7a1650d-d282-4358-a79a-654333969af3" providerId="AD" clId="Web-{3492E888-6A1B-33A7-369E-5187893CF470}" dt="2025-02-12T12:25:56.191" v="41"/>
          <ac:picMkLst>
            <pc:docMk/>
            <pc:sldMk cId="2402634229" sldId="309"/>
            <ac:picMk id="27" creationId="{BD1173FC-8DF7-E60D-0E35-FABC05BB38E7}"/>
          </ac:picMkLst>
        </pc:picChg>
        <pc:picChg chg="add del">
          <ac:chgData name="Justine Fromentin" userId="S::justine.fromentin@uclouvain.be::c7a1650d-d282-4358-a79a-654333969af3" providerId="AD" clId="Web-{3492E888-6A1B-33A7-369E-5187893CF470}" dt="2025-02-12T12:25:56.191" v="40"/>
          <ac:picMkLst>
            <pc:docMk/>
            <pc:sldMk cId="2402634229" sldId="309"/>
            <ac:picMk id="28" creationId="{03DFE2AF-1BE9-A221-F452-FF615A4BAB21}"/>
          </ac:picMkLst>
        </pc:picChg>
        <pc:picChg chg="del">
          <ac:chgData name="Justine Fromentin" userId="S::justine.fromentin@uclouvain.be::c7a1650d-d282-4358-a79a-654333969af3" providerId="AD" clId="Web-{3492E888-6A1B-33A7-369E-5187893CF470}" dt="2025-02-12T12:25:30.362" v="2"/>
          <ac:picMkLst>
            <pc:docMk/>
            <pc:sldMk cId="2402634229" sldId="309"/>
            <ac:picMk id="29" creationId="{4336CC24-5AB7-7535-089B-B4BA1FFF0E00}"/>
          </ac:picMkLst>
        </pc:picChg>
        <pc:picChg chg="add del">
          <ac:chgData name="Justine Fromentin" userId="S::justine.fromentin@uclouvain.be::c7a1650d-d282-4358-a79a-654333969af3" providerId="AD" clId="Web-{3492E888-6A1B-33A7-369E-5187893CF470}" dt="2025-02-12T12:25:56.191" v="39"/>
          <ac:picMkLst>
            <pc:docMk/>
            <pc:sldMk cId="2402634229" sldId="309"/>
            <ac:picMk id="30" creationId="{4FC0DA2C-C1F8-BF29-0604-5F41119C26CC}"/>
          </ac:picMkLst>
        </pc:picChg>
        <pc:picChg chg="add del">
          <ac:chgData name="Justine Fromentin" userId="S::justine.fromentin@uclouvain.be::c7a1650d-d282-4358-a79a-654333969af3" providerId="AD" clId="Web-{3492E888-6A1B-33A7-369E-5187893CF470}" dt="2025-02-12T12:25:56.191" v="38"/>
          <ac:picMkLst>
            <pc:docMk/>
            <pc:sldMk cId="2402634229" sldId="309"/>
            <ac:picMk id="31" creationId="{6609BFEA-7B79-9643-EC5B-7366E9C6CBB5}"/>
          </ac:picMkLst>
        </pc:picChg>
        <pc:picChg chg="del">
          <ac:chgData name="Justine Fromentin" userId="S::justine.fromentin@uclouvain.be::c7a1650d-d282-4358-a79a-654333969af3" providerId="AD" clId="Web-{3492E888-6A1B-33A7-369E-5187893CF470}" dt="2025-02-12T12:25:31.378" v="3"/>
          <ac:picMkLst>
            <pc:docMk/>
            <pc:sldMk cId="2402634229" sldId="309"/>
            <ac:picMk id="32" creationId="{8D35F6BE-4BB3-6665-EC4E-CB55FD6132B8}"/>
          </ac:picMkLst>
        </pc:picChg>
        <pc:picChg chg="del">
          <ac:chgData name="Justine Fromentin" userId="S::justine.fromentin@uclouvain.be::c7a1650d-d282-4358-a79a-654333969af3" providerId="AD" clId="Web-{3492E888-6A1B-33A7-369E-5187893CF470}" dt="2025-02-12T12:25:32.268" v="4"/>
          <ac:picMkLst>
            <pc:docMk/>
            <pc:sldMk cId="2402634229" sldId="309"/>
            <ac:picMk id="33" creationId="{9342D2F8-1645-B556-DC77-D34A24E9F828}"/>
          </ac:picMkLst>
        </pc:picChg>
      </pc:sldChg>
      <pc:sldChg chg="addSp delSp modSp">
        <pc:chgData name="Justine Fromentin" userId="S::justine.fromentin@uclouvain.be::c7a1650d-d282-4358-a79a-654333969af3" providerId="AD" clId="Web-{3492E888-6A1B-33A7-369E-5187893CF470}" dt="2025-02-12T12:26:13.098" v="57" actId="14100"/>
        <pc:sldMkLst>
          <pc:docMk/>
          <pc:sldMk cId="2729735979" sldId="333"/>
        </pc:sldMkLst>
        <pc:picChg chg="add mod">
          <ac:chgData name="Justine Fromentin" userId="S::justine.fromentin@uclouvain.be::c7a1650d-d282-4358-a79a-654333969af3" providerId="AD" clId="Web-{3492E888-6A1B-33A7-369E-5187893CF470}" dt="2025-02-12T12:26:13.098" v="57" actId="14100"/>
          <ac:picMkLst>
            <pc:docMk/>
            <pc:sldMk cId="2729735979" sldId="333"/>
            <ac:picMk id="2" creationId="{8FDCF25C-35A1-3A9C-9412-C009B3E68B3C}"/>
          </ac:picMkLst>
        </pc:picChg>
        <pc:picChg chg="del">
          <ac:chgData name="Justine Fromentin" userId="S::justine.fromentin@uclouvain.be::c7a1650d-d282-4358-a79a-654333969af3" providerId="AD" clId="Web-{3492E888-6A1B-33A7-369E-5187893CF470}" dt="2025-02-12T12:26:05.020" v="54"/>
          <ac:picMkLst>
            <pc:docMk/>
            <pc:sldMk cId="2729735979" sldId="333"/>
            <ac:picMk id="14" creationId="{63A05B03-31AE-DF94-4ADC-6660254E4DA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503BF-1409-414C-B508-64C549A545D2}" type="datetimeFigureOut">
              <a:rPr lang="fr-BE" smtClean="0"/>
              <a:t>17-02-25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71B2E-D1EC-462F-BC7D-8D6F04161466}" type="slidenum">
              <a:rPr lang="fr-BE" smtClean="0"/>
              <a:t>‹N°›</a:t>
            </a:fld>
            <a:endParaRPr lang="fr-BE"/>
          </a:p>
        </p:txBody>
      </p:sp>
    </p:spTree>
    <p:extLst>
      <p:ext uri="{BB962C8B-B14F-4D97-AF65-F5344CB8AC3E}">
        <p14:creationId xmlns:p14="http://schemas.microsoft.com/office/powerpoint/2010/main" val="97847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ea typeface="Calibri"/>
                <a:cs typeface="Calibri"/>
              </a:rPr>
              <a:t>Sophie : Bonjour à toute et </a:t>
            </a:r>
            <a:r>
              <a:rPr lang="en-US" err="1">
                <a:ea typeface="Calibri"/>
                <a:cs typeface="Calibri"/>
              </a:rPr>
              <a:t>tous</a:t>
            </a:r>
            <a:r>
              <a:rPr lang="en-US">
                <a:ea typeface="Calibri"/>
                <a:cs typeface="Calibri"/>
              </a:rPr>
              <a:t> et </a:t>
            </a:r>
            <a:r>
              <a:rPr lang="en-US" err="1">
                <a:ea typeface="Calibri"/>
                <a:cs typeface="Calibri"/>
              </a:rPr>
              <a:t>bienvenue</a:t>
            </a:r>
            <a:r>
              <a:rPr lang="en-US">
                <a:ea typeface="Calibri"/>
                <a:cs typeface="Calibri"/>
              </a:rPr>
              <a:t>. Nous </a:t>
            </a:r>
            <a:r>
              <a:rPr lang="en-US" err="1">
                <a:ea typeface="Calibri"/>
                <a:cs typeface="Calibri"/>
              </a:rPr>
              <a:t>accueillons</a:t>
            </a:r>
            <a:r>
              <a:rPr lang="en-US">
                <a:ea typeface="Calibri"/>
                <a:cs typeface="Calibri"/>
              </a:rPr>
              <a:t> </a:t>
            </a:r>
            <a:r>
              <a:rPr lang="en-US" err="1">
                <a:ea typeface="Calibri"/>
                <a:cs typeface="Calibri"/>
              </a:rPr>
              <a:t>aujourd'hui</a:t>
            </a:r>
            <a:r>
              <a:rPr lang="en-US">
                <a:ea typeface="Calibri"/>
                <a:cs typeface="Calibri"/>
              </a:rPr>
              <a:t> </a:t>
            </a:r>
            <a:r>
              <a:rPr lang="en-US" err="1">
                <a:ea typeface="Calibri"/>
                <a:cs typeface="Calibri"/>
              </a:rPr>
              <a:t>également</a:t>
            </a:r>
            <a:r>
              <a:rPr lang="en-US">
                <a:ea typeface="Calibri"/>
                <a:cs typeface="Calibri"/>
              </a:rPr>
              <a:t> </a:t>
            </a:r>
            <a:r>
              <a:rPr lang="en-US" err="1">
                <a:ea typeface="Calibri"/>
                <a:cs typeface="Calibri"/>
              </a:rPr>
              <a:t>plusieurs</a:t>
            </a:r>
            <a:r>
              <a:rPr lang="en-US">
                <a:ea typeface="Calibri"/>
                <a:cs typeface="Calibri"/>
              </a:rPr>
              <a:t> </a:t>
            </a:r>
            <a:r>
              <a:rPr lang="en-US" err="1">
                <a:ea typeface="Calibri"/>
                <a:cs typeface="Calibri"/>
              </a:rPr>
              <a:t>collègues</a:t>
            </a:r>
            <a:r>
              <a:rPr lang="en-US">
                <a:ea typeface="Calibri"/>
                <a:cs typeface="Calibri"/>
              </a:rPr>
              <a:t> de </a:t>
            </a:r>
            <a:r>
              <a:rPr lang="en-US" err="1">
                <a:ea typeface="Calibri"/>
                <a:cs typeface="Calibri"/>
              </a:rPr>
              <a:t>l'UNamur</a:t>
            </a:r>
            <a:r>
              <a:rPr lang="en-US">
                <a:ea typeface="Calibri"/>
                <a:cs typeface="Calibri"/>
              </a:rPr>
              <a:t>. Ce </a:t>
            </a:r>
            <a:r>
              <a:rPr lang="en-US" err="1">
                <a:ea typeface="Calibri"/>
                <a:cs typeface="Calibri"/>
              </a:rPr>
              <a:t>webinaire</a:t>
            </a:r>
            <a:r>
              <a:rPr lang="en-US">
                <a:ea typeface="Calibri"/>
                <a:cs typeface="Calibri"/>
              </a:rPr>
              <a:t> de 45 minutes </a:t>
            </a:r>
            <a:r>
              <a:rPr lang="en-US" err="1">
                <a:ea typeface="Calibri"/>
                <a:cs typeface="Calibri"/>
              </a:rPr>
              <a:t>est</a:t>
            </a:r>
            <a:r>
              <a:rPr lang="en-US">
                <a:ea typeface="Calibri"/>
                <a:cs typeface="Calibri"/>
              </a:rPr>
              <a:t> la suite du </a:t>
            </a:r>
            <a:r>
              <a:rPr lang="en-US" err="1">
                <a:ea typeface="Calibri"/>
                <a:cs typeface="Calibri"/>
              </a:rPr>
              <a:t>webinaire</a:t>
            </a:r>
            <a:r>
              <a:rPr lang="en-US">
                <a:ea typeface="Calibri"/>
                <a:cs typeface="Calibri"/>
              </a:rPr>
              <a:t> </a:t>
            </a:r>
            <a:r>
              <a:rPr lang="en-US" err="1">
                <a:ea typeface="Calibri"/>
                <a:cs typeface="Calibri"/>
              </a:rPr>
              <a:t>d'initiation</a:t>
            </a:r>
            <a:r>
              <a:rPr lang="en-US">
                <a:ea typeface="Calibri"/>
                <a:cs typeface="Calibri"/>
              </a:rPr>
              <a:t> à </a:t>
            </a:r>
            <a:r>
              <a:rPr lang="en-US" err="1">
                <a:ea typeface="Calibri"/>
                <a:cs typeface="Calibri"/>
              </a:rPr>
              <a:t>l'éducation</a:t>
            </a:r>
            <a:r>
              <a:rPr lang="en-US">
                <a:ea typeface="Calibri"/>
                <a:cs typeface="Calibri"/>
              </a:rPr>
              <a:t> ouverte </a:t>
            </a:r>
            <a:r>
              <a:rPr lang="en-US" err="1">
                <a:ea typeface="Calibri"/>
                <a:cs typeface="Calibri"/>
              </a:rPr>
              <a:t>donné</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décembre</a:t>
            </a:r>
            <a:r>
              <a:rPr lang="en-US">
                <a:ea typeface="Calibri"/>
                <a:cs typeface="Calibri"/>
              </a:rPr>
              <a:t> dernier.</a:t>
            </a:r>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1</a:t>
            </a:fld>
            <a:endParaRPr lang="fr-BE"/>
          </a:p>
        </p:txBody>
      </p:sp>
    </p:spTree>
    <p:extLst>
      <p:ext uri="{BB962C8B-B14F-4D97-AF65-F5344CB8AC3E}">
        <p14:creationId xmlns:p14="http://schemas.microsoft.com/office/powerpoint/2010/main" val="1881588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a typeface="Calibri"/>
                <a:cs typeface="Calibri"/>
              </a:rPr>
              <a:t>Justine : </a:t>
            </a:r>
            <a:r>
              <a:rPr lang="en-US" dirty="0">
                <a:ea typeface="Calibri"/>
                <a:cs typeface="Calibri"/>
              </a:rPr>
              <a:t>Avant de </a:t>
            </a:r>
            <a:r>
              <a:rPr lang="en-US" dirty="0" err="1">
                <a:ea typeface="Calibri"/>
                <a:cs typeface="Calibri"/>
              </a:rPr>
              <a:t>vous</a:t>
            </a:r>
            <a:r>
              <a:rPr lang="en-US" dirty="0">
                <a:ea typeface="Calibri"/>
                <a:cs typeface="Calibri"/>
              </a:rPr>
              <a:t> </a:t>
            </a:r>
            <a:r>
              <a:rPr lang="en-US" dirty="0" err="1">
                <a:ea typeface="Calibri"/>
                <a:cs typeface="Calibri"/>
              </a:rPr>
              <a:t>montrer</a:t>
            </a:r>
            <a:r>
              <a:rPr lang="en-US" dirty="0">
                <a:ea typeface="Calibri"/>
                <a:cs typeface="Calibri"/>
              </a:rPr>
              <a:t> les </a:t>
            </a:r>
            <a:r>
              <a:rPr lang="en-US" dirty="0" err="1">
                <a:ea typeface="Calibri"/>
                <a:cs typeface="Calibri"/>
              </a:rPr>
              <a:t>différents</a:t>
            </a:r>
            <a:r>
              <a:rPr lang="en-US" dirty="0">
                <a:ea typeface="Calibri"/>
                <a:cs typeface="Calibri"/>
              </a:rPr>
              <a:t> </a:t>
            </a:r>
            <a:r>
              <a:rPr lang="en-US" dirty="0" err="1">
                <a:ea typeface="Calibri"/>
                <a:cs typeface="Calibri"/>
              </a:rPr>
              <a:t>moyens</a:t>
            </a:r>
            <a:r>
              <a:rPr lang="en-US" dirty="0">
                <a:ea typeface="Calibri"/>
                <a:cs typeface="Calibri"/>
              </a:rPr>
              <a:t> de </a:t>
            </a:r>
            <a:r>
              <a:rPr lang="en-US" dirty="0" err="1">
                <a:ea typeface="Calibri"/>
                <a:cs typeface="Calibri"/>
              </a:rPr>
              <a:t>trouver</a:t>
            </a:r>
            <a:r>
              <a:rPr lang="en-US" dirty="0">
                <a:ea typeface="Calibri"/>
                <a:cs typeface="Calibri"/>
              </a:rPr>
              <a:t> des REL, </a:t>
            </a:r>
            <a:r>
              <a:rPr lang="en-US" dirty="0" err="1">
                <a:ea typeface="Calibri"/>
                <a:cs typeface="Calibri"/>
              </a:rPr>
              <a:t>j'aimerais</a:t>
            </a:r>
            <a:r>
              <a:rPr lang="en-US" dirty="0">
                <a:ea typeface="Calibri"/>
                <a:cs typeface="Calibri"/>
              </a:rPr>
              <a:t> rappeler à tout un chacun </a:t>
            </a:r>
            <a:r>
              <a:rPr lang="en-US" dirty="0" err="1">
                <a:ea typeface="Calibri"/>
                <a:cs typeface="Calibri"/>
              </a:rPr>
              <a:t>quelques</a:t>
            </a:r>
            <a:r>
              <a:rPr lang="en-US" dirty="0">
                <a:ea typeface="Calibri"/>
                <a:cs typeface="Calibri"/>
              </a:rPr>
              <a:t> </a:t>
            </a:r>
            <a:r>
              <a:rPr lang="en-US" dirty="0" err="1">
                <a:ea typeface="Calibri"/>
                <a:cs typeface="Calibri"/>
              </a:rPr>
              <a:t>bonnes</a:t>
            </a:r>
            <a:r>
              <a:rPr lang="en-US" dirty="0">
                <a:ea typeface="Calibri"/>
                <a:cs typeface="Calibri"/>
              </a:rPr>
              <a:t> pratiques à </a:t>
            </a:r>
            <a:r>
              <a:rPr lang="en-US" dirty="0" err="1">
                <a:ea typeface="Calibri"/>
                <a:cs typeface="Calibri"/>
              </a:rPr>
              <a:t>garder</a:t>
            </a:r>
            <a:r>
              <a:rPr lang="en-US" dirty="0">
                <a:ea typeface="Calibri"/>
                <a:cs typeface="Calibri"/>
              </a:rPr>
              <a:t> </a:t>
            </a:r>
            <a:r>
              <a:rPr lang="en-US" dirty="0" err="1">
                <a:ea typeface="Calibri"/>
                <a:cs typeface="Calibri"/>
              </a:rPr>
              <a:t>en</a:t>
            </a:r>
            <a:r>
              <a:rPr lang="en-US" dirty="0">
                <a:ea typeface="Calibri"/>
                <a:cs typeface="Calibri"/>
              </a:rPr>
              <a:t> tête </a:t>
            </a:r>
            <a:r>
              <a:rPr lang="en-US" dirty="0" err="1">
                <a:ea typeface="Calibri"/>
                <a:cs typeface="Calibri"/>
              </a:rPr>
              <a:t>avant</a:t>
            </a:r>
            <a:r>
              <a:rPr lang="en-US" dirty="0">
                <a:ea typeface="Calibri"/>
                <a:cs typeface="Calibri"/>
              </a:rPr>
              <a:t>, pendant et après </a:t>
            </a:r>
            <a:r>
              <a:rPr lang="en-US" dirty="0" err="1">
                <a:ea typeface="Calibri"/>
                <a:cs typeface="Calibri"/>
              </a:rPr>
              <a:t>votre</a:t>
            </a:r>
            <a:r>
              <a:rPr lang="en-US" dirty="0">
                <a:ea typeface="Calibri"/>
                <a:cs typeface="Calibri"/>
              </a:rPr>
              <a:t> recherche de REL.</a:t>
            </a:r>
          </a:p>
          <a:p>
            <a:r>
              <a:rPr lang="en-US" dirty="0">
                <a:ea typeface="Calibri"/>
                <a:cs typeface="Calibri"/>
              </a:rPr>
              <a:t>Tout </a:t>
            </a:r>
            <a:r>
              <a:rPr lang="en-US" dirty="0" err="1">
                <a:ea typeface="Calibri"/>
                <a:cs typeface="Calibri"/>
              </a:rPr>
              <a:t>d'abord</a:t>
            </a:r>
            <a:r>
              <a:rPr lang="en-US" dirty="0">
                <a:ea typeface="Calibri"/>
                <a:cs typeface="Calibri"/>
              </a:rPr>
              <a:t>, </a:t>
            </a:r>
          </a:p>
          <a:p>
            <a:pPr marL="171450" indent="-171450">
              <a:buFont typeface="Calibri"/>
              <a:buChar char="-"/>
            </a:pPr>
            <a:r>
              <a:rPr lang="en-US" dirty="0">
                <a:ea typeface="Calibri"/>
                <a:cs typeface="Calibri"/>
              </a:rPr>
              <a:t>Il </a:t>
            </a:r>
            <a:r>
              <a:rPr lang="en-US" dirty="0" err="1">
                <a:ea typeface="Calibri"/>
                <a:cs typeface="Calibri"/>
              </a:rPr>
              <a:t>est</a:t>
            </a:r>
            <a:r>
              <a:rPr lang="en-US" dirty="0">
                <a:ea typeface="Calibri"/>
                <a:cs typeface="Calibri"/>
              </a:rPr>
              <a:t> important </a:t>
            </a:r>
            <a:r>
              <a:rPr lang="en-US" dirty="0" err="1">
                <a:ea typeface="Calibri"/>
                <a:cs typeface="Calibri"/>
              </a:rPr>
              <a:t>d'identifier</a:t>
            </a:r>
            <a:r>
              <a:rPr lang="en-US" dirty="0">
                <a:ea typeface="Calibri"/>
                <a:cs typeface="Calibri"/>
              </a:rPr>
              <a:t> au </a:t>
            </a:r>
            <a:r>
              <a:rPr lang="en-US" dirty="0" err="1">
                <a:ea typeface="Calibri"/>
                <a:cs typeface="Calibri"/>
              </a:rPr>
              <a:t>préalable</a:t>
            </a:r>
            <a:r>
              <a:rPr lang="en-US" dirty="0">
                <a:ea typeface="Calibri"/>
                <a:cs typeface="Calibri"/>
              </a:rPr>
              <a:t> de </a:t>
            </a:r>
            <a:r>
              <a:rPr lang="en-US" dirty="0" err="1">
                <a:ea typeface="Calibri"/>
                <a:cs typeface="Calibri"/>
              </a:rPr>
              <a:t>votre</a:t>
            </a:r>
            <a:r>
              <a:rPr lang="en-US" dirty="0">
                <a:ea typeface="Calibri"/>
                <a:cs typeface="Calibri"/>
              </a:rPr>
              <a:t> recherche </a:t>
            </a:r>
            <a:r>
              <a:rPr lang="en-US" dirty="0" err="1">
                <a:ea typeface="Calibri"/>
                <a:cs typeface="Calibri"/>
              </a:rPr>
              <a:t>vos</a:t>
            </a:r>
            <a:r>
              <a:rPr lang="en-US" dirty="0">
                <a:ea typeface="Calibri"/>
                <a:cs typeface="Calibri"/>
              </a:rPr>
              <a:t> </a:t>
            </a:r>
            <a:r>
              <a:rPr lang="en-US" dirty="0" err="1">
                <a:ea typeface="Calibri"/>
                <a:cs typeface="Calibri"/>
              </a:rPr>
              <a:t>besoins</a:t>
            </a:r>
            <a:r>
              <a:rPr lang="en-US" dirty="0">
                <a:ea typeface="Calibri"/>
                <a:cs typeface="Calibri"/>
              </a:rPr>
              <a:t> </a:t>
            </a:r>
            <a:r>
              <a:rPr lang="en-US" dirty="0" err="1">
                <a:ea typeface="Calibri"/>
                <a:cs typeface="Calibri"/>
              </a:rPr>
              <a:t>pédagogiques</a:t>
            </a:r>
            <a:r>
              <a:rPr lang="en-US" dirty="0">
                <a:ea typeface="Calibri"/>
                <a:cs typeface="Calibri"/>
              </a:rPr>
              <a:t>. Vous </a:t>
            </a:r>
            <a:r>
              <a:rPr lang="en-US" dirty="0" err="1">
                <a:ea typeface="Calibri"/>
                <a:cs typeface="Calibri"/>
              </a:rPr>
              <a:t>recherchez</a:t>
            </a:r>
            <a:r>
              <a:rPr lang="en-US" dirty="0">
                <a:ea typeface="Calibri"/>
                <a:cs typeface="Calibri"/>
              </a:rPr>
              <a:t> </a:t>
            </a:r>
            <a:r>
              <a:rPr lang="en-US" dirty="0" err="1">
                <a:ea typeface="Calibri"/>
                <a:cs typeface="Calibri"/>
              </a:rPr>
              <a:t>une</a:t>
            </a:r>
            <a:r>
              <a:rPr lang="en-US" dirty="0">
                <a:ea typeface="Calibri"/>
                <a:cs typeface="Calibri"/>
              </a:rPr>
              <a:t> </a:t>
            </a:r>
            <a:r>
              <a:rPr lang="en-US" dirty="0" err="1">
                <a:ea typeface="Calibri"/>
                <a:cs typeface="Calibri"/>
              </a:rPr>
              <a:t>ressource</a:t>
            </a:r>
            <a:r>
              <a:rPr lang="en-US" dirty="0">
                <a:ea typeface="Calibri"/>
                <a:cs typeface="Calibri"/>
              </a:rPr>
              <a:t> pour qui ? Pour </a:t>
            </a:r>
            <a:r>
              <a:rPr lang="en-US" dirty="0" err="1">
                <a:ea typeface="Calibri"/>
                <a:cs typeface="Calibri"/>
              </a:rPr>
              <a:t>vous</a:t>
            </a:r>
            <a:r>
              <a:rPr lang="en-US" dirty="0">
                <a:ea typeface="Calibri"/>
                <a:cs typeface="Calibri"/>
              </a:rPr>
              <a:t>, pour </a:t>
            </a:r>
            <a:r>
              <a:rPr lang="en-US" dirty="0" err="1">
                <a:ea typeface="Calibri"/>
                <a:cs typeface="Calibri"/>
              </a:rPr>
              <a:t>vos</a:t>
            </a:r>
            <a:r>
              <a:rPr lang="en-US" dirty="0">
                <a:ea typeface="Calibri"/>
                <a:cs typeface="Calibri"/>
              </a:rPr>
              <a:t> </a:t>
            </a:r>
            <a:r>
              <a:rPr lang="en-US" dirty="0" err="1">
                <a:ea typeface="Calibri"/>
                <a:cs typeface="Calibri"/>
              </a:rPr>
              <a:t>étudiant·es</a:t>
            </a:r>
            <a:r>
              <a:rPr lang="en-US" dirty="0">
                <a:ea typeface="Calibri"/>
                <a:cs typeface="Calibri"/>
              </a:rPr>
              <a:t> ? Pour quoi ? Une </a:t>
            </a:r>
            <a:r>
              <a:rPr lang="en-US" dirty="0" err="1">
                <a:ea typeface="Calibri"/>
                <a:cs typeface="Calibri"/>
              </a:rPr>
              <a:t>évaluation</a:t>
            </a:r>
            <a:r>
              <a:rPr lang="en-US" dirty="0">
                <a:ea typeface="Calibri"/>
                <a:cs typeface="Calibri"/>
              </a:rPr>
              <a:t>, un </a:t>
            </a:r>
            <a:r>
              <a:rPr lang="en-US" dirty="0" err="1">
                <a:ea typeface="Calibri"/>
                <a:cs typeface="Calibri"/>
              </a:rPr>
              <a:t>cours</a:t>
            </a:r>
            <a:r>
              <a:rPr lang="en-US" dirty="0">
                <a:ea typeface="Calibri"/>
                <a:cs typeface="Calibri"/>
              </a:rPr>
              <a:t>, un </a:t>
            </a:r>
            <a:r>
              <a:rPr lang="en-US" dirty="0" err="1">
                <a:ea typeface="Calibri"/>
                <a:cs typeface="Calibri"/>
              </a:rPr>
              <a:t>exercice</a:t>
            </a:r>
            <a:r>
              <a:rPr lang="en-US" dirty="0">
                <a:ea typeface="Calibri"/>
                <a:cs typeface="Calibri"/>
              </a:rPr>
              <a:t> ?</a:t>
            </a:r>
          </a:p>
          <a:p>
            <a:pPr marL="171450" indent="-171450">
              <a:buFont typeface="Calibri"/>
              <a:buChar char="-"/>
            </a:pPr>
            <a:r>
              <a:rPr lang="en-US" dirty="0" err="1">
                <a:ea typeface="Calibri"/>
                <a:cs typeface="Calibri"/>
              </a:rPr>
              <a:t>Lorsque</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trouvait</a:t>
            </a:r>
            <a:r>
              <a:rPr lang="en-US" dirty="0">
                <a:ea typeface="Calibri"/>
                <a:cs typeface="Calibri"/>
              </a:rPr>
              <a:t> </a:t>
            </a:r>
            <a:r>
              <a:rPr lang="en-US" dirty="0" err="1">
                <a:ea typeface="Calibri"/>
                <a:cs typeface="Calibri"/>
              </a:rPr>
              <a:t>une</a:t>
            </a:r>
            <a:r>
              <a:rPr lang="en-US" dirty="0">
                <a:ea typeface="Calibri"/>
                <a:cs typeface="Calibri"/>
              </a:rPr>
              <a:t> </a:t>
            </a:r>
            <a:r>
              <a:rPr lang="en-US" dirty="0" err="1">
                <a:ea typeface="Calibri"/>
                <a:cs typeface="Calibri"/>
              </a:rPr>
              <a:t>ressource</a:t>
            </a:r>
            <a:r>
              <a:rPr lang="en-US" dirty="0">
                <a:ea typeface="Calibri"/>
                <a:cs typeface="Calibri"/>
              </a:rPr>
              <a:t>, </a:t>
            </a:r>
            <a:r>
              <a:rPr lang="en-US" dirty="0" err="1">
                <a:ea typeface="Calibri"/>
                <a:cs typeface="Calibri"/>
              </a:rPr>
              <a:t>pensez</a:t>
            </a:r>
            <a:r>
              <a:rPr lang="en-US" dirty="0">
                <a:ea typeface="Calibri"/>
                <a:cs typeface="Calibri"/>
              </a:rPr>
              <a:t> à </a:t>
            </a:r>
            <a:r>
              <a:rPr lang="en-US" dirty="0" err="1">
                <a:ea typeface="Calibri"/>
                <a:cs typeface="Calibri"/>
              </a:rPr>
              <a:t>vérifier</a:t>
            </a:r>
            <a:r>
              <a:rPr lang="en-US" dirty="0">
                <a:ea typeface="Calibri"/>
                <a:cs typeface="Calibri"/>
              </a:rPr>
              <a:t> </a:t>
            </a:r>
            <a:r>
              <a:rPr lang="en-US" dirty="0" err="1">
                <a:ea typeface="Calibri"/>
                <a:cs typeface="Calibri"/>
              </a:rPr>
              <a:t>sa</a:t>
            </a:r>
            <a:r>
              <a:rPr lang="en-US" dirty="0">
                <a:ea typeface="Calibri"/>
                <a:cs typeface="Calibri"/>
              </a:rPr>
              <a:t> date de </a:t>
            </a:r>
            <a:r>
              <a:rPr lang="en-US" dirty="0" err="1">
                <a:ea typeface="Calibri"/>
                <a:cs typeface="Calibri"/>
              </a:rPr>
              <a:t>création</a:t>
            </a:r>
            <a:r>
              <a:rPr lang="en-US" dirty="0">
                <a:ea typeface="Calibri"/>
                <a:cs typeface="Calibri"/>
              </a:rPr>
              <a:t> et </a:t>
            </a:r>
            <a:r>
              <a:rPr lang="en-US" dirty="0" err="1">
                <a:ea typeface="Calibri"/>
                <a:cs typeface="Calibri"/>
              </a:rPr>
              <a:t>sa</a:t>
            </a:r>
            <a:r>
              <a:rPr lang="en-US" dirty="0">
                <a:ea typeface="Calibri"/>
                <a:cs typeface="Calibri"/>
              </a:rPr>
              <a:t> date de mise à jour et </a:t>
            </a:r>
            <a:r>
              <a:rPr lang="en-US" dirty="0" err="1">
                <a:ea typeface="Calibri"/>
                <a:cs typeface="Calibri"/>
              </a:rPr>
              <a:t>aussi</a:t>
            </a:r>
            <a:r>
              <a:rPr lang="en-US" dirty="0">
                <a:ea typeface="Calibri"/>
                <a:cs typeface="Calibri"/>
              </a:rPr>
              <a:t> les conditions </a:t>
            </a:r>
            <a:r>
              <a:rPr lang="en-US" dirty="0" err="1">
                <a:ea typeface="Calibri"/>
                <a:cs typeface="Calibri"/>
              </a:rPr>
              <a:t>d'utilisation</a:t>
            </a:r>
            <a:r>
              <a:rPr lang="en-US" dirty="0">
                <a:ea typeface="Calibri"/>
                <a:cs typeface="Calibri"/>
              </a:rPr>
              <a:t>. Quelle </a:t>
            </a:r>
            <a:r>
              <a:rPr lang="en-US" dirty="0" err="1">
                <a:ea typeface="Calibri"/>
                <a:cs typeface="Calibri"/>
              </a:rPr>
              <a:t>utilisation</a:t>
            </a:r>
            <a:r>
              <a:rPr lang="en-US" dirty="0">
                <a:ea typeface="Calibri"/>
                <a:cs typeface="Calibri"/>
              </a:rPr>
              <a:t> </a:t>
            </a:r>
            <a:r>
              <a:rPr lang="en-US" dirty="0" err="1">
                <a:ea typeface="Calibri"/>
                <a:cs typeface="Calibri"/>
              </a:rPr>
              <a:t>pouvez-vous</a:t>
            </a:r>
            <a:r>
              <a:rPr lang="en-US" dirty="0">
                <a:ea typeface="Calibri"/>
                <a:cs typeface="Calibri"/>
              </a:rPr>
              <a:t> faire de </a:t>
            </a:r>
            <a:r>
              <a:rPr lang="en-US" dirty="0" err="1">
                <a:ea typeface="Calibri"/>
                <a:cs typeface="Calibri"/>
              </a:rPr>
              <a:t>cette</a:t>
            </a:r>
            <a:r>
              <a:rPr lang="en-US" dirty="0">
                <a:ea typeface="Calibri"/>
                <a:cs typeface="Calibri"/>
              </a:rPr>
              <a:t> </a:t>
            </a:r>
            <a:r>
              <a:rPr lang="en-US" dirty="0" err="1">
                <a:ea typeface="Calibri"/>
                <a:cs typeface="Calibri"/>
              </a:rPr>
              <a:t>ressource</a:t>
            </a:r>
            <a:r>
              <a:rPr lang="en-US" dirty="0">
                <a:ea typeface="Calibri"/>
                <a:cs typeface="Calibri"/>
              </a:rPr>
              <a:t> ? Par </a:t>
            </a:r>
            <a:r>
              <a:rPr lang="en-US" dirty="0" err="1">
                <a:ea typeface="Calibri"/>
                <a:cs typeface="Calibri"/>
              </a:rPr>
              <a:t>exemple</a:t>
            </a:r>
            <a:r>
              <a:rPr lang="en-US" dirty="0">
                <a:ea typeface="Calibri"/>
                <a:cs typeface="Calibri"/>
              </a:rPr>
              <a:t>, </a:t>
            </a:r>
            <a:r>
              <a:rPr lang="en-US" dirty="0" err="1">
                <a:ea typeface="Calibri"/>
                <a:cs typeface="Calibri"/>
              </a:rPr>
              <a:t>pouvez-vous</a:t>
            </a:r>
            <a:r>
              <a:rPr lang="en-US" dirty="0">
                <a:ea typeface="Calibri"/>
                <a:cs typeface="Calibri"/>
              </a:rPr>
              <a:t> la modifier ?</a:t>
            </a:r>
          </a:p>
          <a:p>
            <a:pPr marL="171450" indent="-171450">
              <a:buFont typeface="Calibri"/>
              <a:buChar char="-"/>
            </a:pPr>
            <a:r>
              <a:rPr lang="en-US" dirty="0" err="1">
                <a:ea typeface="Calibri"/>
                <a:cs typeface="Calibri"/>
              </a:rPr>
              <a:t>Enfin</a:t>
            </a:r>
            <a:r>
              <a:rPr lang="en-US" dirty="0">
                <a:ea typeface="Calibri"/>
                <a:cs typeface="Calibri"/>
              </a:rPr>
              <a:t>, </a:t>
            </a:r>
            <a:r>
              <a:rPr lang="en-US" dirty="0" err="1">
                <a:ea typeface="Calibri"/>
                <a:cs typeface="Calibri"/>
              </a:rPr>
              <a:t>une</a:t>
            </a:r>
            <a:r>
              <a:rPr lang="en-US" dirty="0">
                <a:ea typeface="Calibri"/>
                <a:cs typeface="Calibri"/>
              </a:rPr>
              <a:t> </a:t>
            </a:r>
            <a:r>
              <a:rPr lang="en-US" dirty="0" err="1">
                <a:ea typeface="Calibri"/>
                <a:cs typeface="Calibri"/>
              </a:rPr>
              <a:t>fois</a:t>
            </a:r>
            <a:r>
              <a:rPr lang="en-US" dirty="0">
                <a:ea typeface="Calibri"/>
                <a:cs typeface="Calibri"/>
              </a:rPr>
              <a:t> la </a:t>
            </a:r>
            <a:r>
              <a:rPr lang="en-US" dirty="0" err="1">
                <a:ea typeface="Calibri"/>
                <a:cs typeface="Calibri"/>
              </a:rPr>
              <a:t>ressource</a:t>
            </a:r>
            <a:r>
              <a:rPr lang="en-US" dirty="0">
                <a:ea typeface="Calibri"/>
                <a:cs typeface="Calibri"/>
              </a:rPr>
              <a:t> </a:t>
            </a:r>
            <a:r>
              <a:rPr lang="en-US" dirty="0" err="1">
                <a:ea typeface="Calibri"/>
                <a:cs typeface="Calibri"/>
              </a:rPr>
              <a:t>trouvée</a:t>
            </a:r>
            <a:r>
              <a:rPr lang="en-US" dirty="0">
                <a:ea typeface="Calibri"/>
                <a:cs typeface="Calibri"/>
              </a:rPr>
              <a:t>, </a:t>
            </a:r>
            <a:r>
              <a:rPr lang="en-US" dirty="0" err="1">
                <a:ea typeface="Calibri"/>
                <a:cs typeface="Calibri"/>
              </a:rPr>
              <a:t>assurez-vous</a:t>
            </a:r>
            <a:r>
              <a:rPr lang="en-US" dirty="0">
                <a:ea typeface="Calibri"/>
                <a:cs typeface="Calibri"/>
              </a:rPr>
              <a:t> </a:t>
            </a:r>
            <a:r>
              <a:rPr lang="en-US" dirty="0" err="1">
                <a:ea typeface="Calibri"/>
                <a:cs typeface="Calibri"/>
              </a:rPr>
              <a:t>qu'elle</a:t>
            </a:r>
            <a:r>
              <a:rPr lang="en-US" dirty="0">
                <a:ea typeface="Calibri"/>
                <a:cs typeface="Calibri"/>
              </a:rPr>
              <a:t> </a:t>
            </a:r>
            <a:r>
              <a:rPr lang="en-US" dirty="0" err="1">
                <a:ea typeface="Calibri"/>
                <a:cs typeface="Calibri"/>
              </a:rPr>
              <a:t>s'aligne</a:t>
            </a:r>
            <a:r>
              <a:rPr lang="en-US" dirty="0">
                <a:ea typeface="Calibri"/>
                <a:cs typeface="Calibri"/>
              </a:rPr>
              <a:t> avec </a:t>
            </a:r>
            <a:r>
              <a:rPr lang="en-US" dirty="0" err="1">
                <a:ea typeface="Calibri"/>
                <a:cs typeface="Calibri"/>
              </a:rPr>
              <a:t>vos</a:t>
            </a:r>
            <a:r>
              <a:rPr lang="en-US" dirty="0">
                <a:ea typeface="Calibri"/>
                <a:cs typeface="Calibri"/>
              </a:rPr>
              <a:t> acquis </a:t>
            </a:r>
            <a:r>
              <a:rPr lang="en-US" dirty="0" err="1">
                <a:ea typeface="Calibri"/>
                <a:cs typeface="Calibri"/>
              </a:rPr>
              <a:t>d'apprentissage</a:t>
            </a:r>
            <a:r>
              <a:rPr lang="en-US" dirty="0">
                <a:ea typeface="Calibri"/>
                <a:cs typeface="Calibri"/>
              </a:rPr>
              <a:t> et </a:t>
            </a:r>
            <a:r>
              <a:rPr lang="en-US" dirty="0" err="1">
                <a:ea typeface="Calibri"/>
                <a:cs typeface="Calibri"/>
              </a:rPr>
              <a:t>qu'elle</a:t>
            </a:r>
            <a:r>
              <a:rPr lang="en-US" dirty="0">
                <a:ea typeface="Calibri"/>
                <a:cs typeface="Calibri"/>
              </a:rPr>
              <a:t> </a:t>
            </a:r>
            <a:r>
              <a:rPr lang="en-US" dirty="0" err="1">
                <a:ea typeface="Calibri"/>
                <a:cs typeface="Calibri"/>
              </a:rPr>
              <a:t>prépare</a:t>
            </a:r>
            <a:r>
              <a:rPr lang="en-US" dirty="0">
                <a:ea typeface="Calibri"/>
                <a:cs typeface="Calibri"/>
              </a:rPr>
              <a:t> à </a:t>
            </a:r>
            <a:r>
              <a:rPr lang="en-US" dirty="0" err="1">
                <a:ea typeface="Calibri"/>
                <a:cs typeface="Calibri"/>
              </a:rPr>
              <a:t>l'évaluation</a:t>
            </a:r>
            <a:r>
              <a:rPr lang="en-US" dirty="0">
                <a:ea typeface="Calibri"/>
                <a:cs typeface="Calibri"/>
              </a:rPr>
              <a:t> des acquis.</a:t>
            </a:r>
          </a:p>
          <a:p>
            <a:pPr marL="171450" indent="-171450">
              <a:buFont typeface="Calibri"/>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0F371B2E-D1EC-462F-BC7D-8D6F04161466}" type="slidenum">
              <a:rPr lang="fr-BE" smtClean="0"/>
              <a:t>10</a:t>
            </a:fld>
            <a:endParaRPr lang="fr-BE"/>
          </a:p>
        </p:txBody>
      </p:sp>
    </p:spTree>
    <p:extLst>
      <p:ext uri="{BB962C8B-B14F-4D97-AF65-F5344CB8AC3E}">
        <p14:creationId xmlns:p14="http://schemas.microsoft.com/office/powerpoint/2010/main" val="114963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a typeface="Calibri"/>
                <a:cs typeface="Calibri"/>
              </a:rPr>
              <a:t>Justine : </a:t>
            </a:r>
            <a:r>
              <a:rPr lang="en-US" dirty="0" err="1">
                <a:ea typeface="Calibri"/>
                <a:cs typeface="Calibri"/>
              </a:rPr>
              <a:t>Maintenant</a:t>
            </a:r>
            <a:r>
              <a:rPr lang="en-US" dirty="0">
                <a:ea typeface="Calibri"/>
                <a:cs typeface="Calibri"/>
              </a:rPr>
              <a:t> </a:t>
            </a:r>
            <a:r>
              <a:rPr lang="en-US" dirty="0" err="1">
                <a:ea typeface="Calibri"/>
                <a:cs typeface="Calibri"/>
              </a:rPr>
              <a:t>qu'on</a:t>
            </a:r>
            <a:r>
              <a:rPr lang="en-US" dirty="0">
                <a:ea typeface="Calibri"/>
                <a:cs typeface="Calibri"/>
              </a:rPr>
              <a:t> a </a:t>
            </a:r>
            <a:r>
              <a:rPr lang="en-US" dirty="0" err="1">
                <a:ea typeface="Calibri"/>
                <a:cs typeface="Calibri"/>
              </a:rPr>
              <a:t>listé</a:t>
            </a:r>
            <a:r>
              <a:rPr lang="en-US" dirty="0">
                <a:ea typeface="Calibri"/>
                <a:cs typeface="Calibri"/>
              </a:rPr>
              <a:t> </a:t>
            </a:r>
            <a:r>
              <a:rPr lang="en-US" dirty="0" err="1">
                <a:ea typeface="Calibri"/>
                <a:cs typeface="Calibri"/>
              </a:rPr>
              <a:t>quelques</a:t>
            </a:r>
            <a:r>
              <a:rPr lang="en-US" dirty="0">
                <a:ea typeface="Calibri"/>
                <a:cs typeface="Calibri"/>
              </a:rPr>
              <a:t> </a:t>
            </a:r>
            <a:r>
              <a:rPr lang="en-US" dirty="0" err="1">
                <a:ea typeface="Calibri"/>
                <a:cs typeface="Calibri"/>
              </a:rPr>
              <a:t>bonnes</a:t>
            </a:r>
            <a:r>
              <a:rPr lang="en-US" dirty="0">
                <a:ea typeface="Calibri"/>
                <a:cs typeface="Calibri"/>
              </a:rPr>
              <a:t> pratiques de recherche, </a:t>
            </a:r>
            <a:r>
              <a:rPr lang="en-US" dirty="0" err="1">
                <a:ea typeface="Calibri"/>
                <a:cs typeface="Calibri"/>
              </a:rPr>
              <a:t>où</a:t>
            </a:r>
            <a:r>
              <a:rPr lang="en-US" dirty="0">
                <a:ea typeface="Calibri"/>
                <a:cs typeface="Calibri"/>
              </a:rPr>
              <a:t> </a:t>
            </a:r>
            <a:r>
              <a:rPr lang="en-US" dirty="0" err="1">
                <a:ea typeface="Calibri"/>
                <a:cs typeface="Calibri"/>
              </a:rPr>
              <a:t>est-ce</a:t>
            </a:r>
            <a:r>
              <a:rPr lang="en-US" dirty="0">
                <a:ea typeface="Calibri"/>
                <a:cs typeface="Calibri"/>
              </a:rPr>
              <a:t> </a:t>
            </a:r>
            <a:r>
              <a:rPr lang="en-US" dirty="0" err="1">
                <a:ea typeface="Calibri"/>
                <a:cs typeface="Calibri"/>
              </a:rPr>
              <a:t>qu'on</a:t>
            </a:r>
            <a:r>
              <a:rPr lang="en-US" dirty="0">
                <a:ea typeface="Calibri"/>
                <a:cs typeface="Calibri"/>
              </a:rPr>
              <a:t> </a:t>
            </a:r>
            <a:r>
              <a:rPr lang="en-US" dirty="0" err="1">
                <a:ea typeface="Calibri"/>
                <a:cs typeface="Calibri"/>
              </a:rPr>
              <a:t>peut</a:t>
            </a:r>
            <a:r>
              <a:rPr lang="en-US" dirty="0">
                <a:ea typeface="Calibri"/>
                <a:cs typeface="Calibri"/>
              </a:rPr>
              <a:t> </a:t>
            </a:r>
            <a:r>
              <a:rPr lang="en-US" dirty="0" err="1">
                <a:ea typeface="Calibri"/>
                <a:cs typeface="Calibri"/>
              </a:rPr>
              <a:t>trouver</a:t>
            </a:r>
            <a:r>
              <a:rPr lang="en-US" dirty="0">
                <a:ea typeface="Calibri"/>
                <a:cs typeface="Calibri"/>
              </a:rPr>
              <a:t> </a:t>
            </a:r>
            <a:r>
              <a:rPr lang="en-US" dirty="0" err="1">
                <a:ea typeface="Calibri"/>
                <a:cs typeface="Calibri"/>
              </a:rPr>
              <a:t>ces</a:t>
            </a:r>
            <a:r>
              <a:rPr lang="en-US" dirty="0">
                <a:ea typeface="Calibri"/>
                <a:cs typeface="Calibri"/>
              </a:rPr>
              <a:t> </a:t>
            </a:r>
            <a:r>
              <a:rPr lang="en-US" dirty="0" err="1">
                <a:ea typeface="Calibri"/>
                <a:cs typeface="Calibri"/>
              </a:rPr>
              <a:t>fameuses</a:t>
            </a:r>
            <a:r>
              <a:rPr lang="en-US" dirty="0">
                <a:ea typeface="Calibri"/>
                <a:cs typeface="Calibri"/>
              </a:rPr>
              <a:t> </a:t>
            </a:r>
            <a:r>
              <a:rPr lang="en-US" dirty="0" err="1">
                <a:ea typeface="Calibri"/>
                <a:cs typeface="Calibri"/>
              </a:rPr>
              <a:t>ressources</a:t>
            </a:r>
            <a:r>
              <a:rPr lang="en-US" dirty="0">
                <a:ea typeface="Calibri"/>
                <a:cs typeface="Calibri"/>
              </a:rPr>
              <a:t> ?</a:t>
            </a:r>
          </a:p>
          <a:p>
            <a:r>
              <a:rPr lang="en-US" dirty="0">
                <a:ea typeface="Calibri"/>
                <a:cs typeface="Calibri"/>
              </a:rPr>
              <a:t>Pour </a:t>
            </a:r>
            <a:r>
              <a:rPr lang="en-US" dirty="0" err="1">
                <a:ea typeface="Calibri"/>
                <a:cs typeface="Calibri"/>
              </a:rPr>
              <a:t>cela</a:t>
            </a:r>
            <a:r>
              <a:rPr lang="en-US" dirty="0">
                <a:ea typeface="Calibri"/>
                <a:cs typeface="Calibri"/>
              </a:rPr>
              <a:t>, </a:t>
            </a:r>
            <a:r>
              <a:rPr lang="en-US" dirty="0" err="1">
                <a:ea typeface="Calibri"/>
                <a:cs typeface="Calibri"/>
              </a:rPr>
              <a:t>plusieurs</a:t>
            </a:r>
            <a:r>
              <a:rPr lang="en-US" dirty="0">
                <a:ea typeface="Calibri"/>
                <a:cs typeface="Calibri"/>
              </a:rPr>
              <a:t> </a:t>
            </a:r>
            <a:r>
              <a:rPr lang="en-US" dirty="0" err="1">
                <a:ea typeface="Calibri"/>
                <a:cs typeface="Calibri"/>
              </a:rPr>
              <a:t>possibilités</a:t>
            </a:r>
            <a:r>
              <a:rPr lang="en-US" dirty="0">
                <a:ea typeface="Calibri"/>
                <a:cs typeface="Calibri"/>
              </a:rPr>
              <a:t> </a:t>
            </a:r>
            <a:r>
              <a:rPr lang="en-US" dirty="0" err="1">
                <a:ea typeface="Calibri"/>
                <a:cs typeface="Calibri"/>
              </a:rPr>
              <a:t>s'offrent</a:t>
            </a:r>
            <a:r>
              <a:rPr lang="en-US" dirty="0">
                <a:ea typeface="Calibri"/>
                <a:cs typeface="Calibri"/>
              </a:rPr>
              <a:t> à </a:t>
            </a:r>
            <a:r>
              <a:rPr lang="en-US" dirty="0" err="1">
                <a:ea typeface="Calibri"/>
                <a:cs typeface="Calibri"/>
              </a:rPr>
              <a:t>vous</a:t>
            </a:r>
            <a:r>
              <a:rPr lang="en-US" dirty="0">
                <a:ea typeface="Calibri"/>
                <a:cs typeface="Calibri"/>
              </a:rPr>
              <a:t>.</a:t>
            </a:r>
          </a:p>
          <a:p>
            <a:r>
              <a:rPr lang="en-US" dirty="0">
                <a:ea typeface="Calibri"/>
                <a:cs typeface="Calibri"/>
              </a:rPr>
              <a:t>1/ 1ère </a:t>
            </a:r>
            <a:r>
              <a:rPr lang="en-US" dirty="0" err="1">
                <a:ea typeface="Calibri"/>
                <a:cs typeface="Calibri"/>
              </a:rPr>
              <a:t>possibilité</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pouvez</a:t>
            </a:r>
            <a:r>
              <a:rPr lang="en-US" dirty="0">
                <a:ea typeface="Calibri"/>
                <a:cs typeface="Calibri"/>
              </a:rPr>
              <a:t> </a:t>
            </a:r>
            <a:r>
              <a:rPr lang="en-US" dirty="0" err="1">
                <a:ea typeface="Calibri"/>
                <a:cs typeface="Calibri"/>
              </a:rPr>
              <a:t>trouver</a:t>
            </a:r>
            <a:r>
              <a:rPr lang="en-US" dirty="0">
                <a:ea typeface="Calibri"/>
                <a:cs typeface="Calibri"/>
              </a:rPr>
              <a:t> des REL sur des </a:t>
            </a:r>
            <a:r>
              <a:rPr lang="en-US" dirty="0" err="1">
                <a:ea typeface="Calibri"/>
                <a:cs typeface="Calibri"/>
              </a:rPr>
              <a:t>portails</a:t>
            </a:r>
            <a:r>
              <a:rPr lang="en-US" dirty="0">
                <a:ea typeface="Calibri"/>
                <a:cs typeface="Calibri"/>
              </a:rPr>
              <a:t>. Alors </a:t>
            </a:r>
            <a:r>
              <a:rPr lang="en-US" dirty="0" err="1">
                <a:ea typeface="Calibri"/>
                <a:cs typeface="Calibri"/>
              </a:rPr>
              <a:t>qu'est-ce</a:t>
            </a:r>
            <a:r>
              <a:rPr lang="en-US" dirty="0">
                <a:ea typeface="Calibri"/>
                <a:cs typeface="Calibri"/>
              </a:rPr>
              <a:t> que </a:t>
            </a:r>
            <a:r>
              <a:rPr lang="en-US" dirty="0" err="1">
                <a:ea typeface="Calibri"/>
                <a:cs typeface="Calibri"/>
              </a:rPr>
              <a:t>c'est</a:t>
            </a:r>
            <a:r>
              <a:rPr lang="en-US" dirty="0">
                <a:ea typeface="Calibri"/>
                <a:cs typeface="Calibri"/>
              </a:rPr>
              <a:t> </a:t>
            </a:r>
            <a:r>
              <a:rPr lang="en-US" dirty="0" err="1">
                <a:ea typeface="Calibri"/>
                <a:cs typeface="Calibri"/>
              </a:rPr>
              <a:t>qu'un</a:t>
            </a:r>
            <a:r>
              <a:rPr lang="en-US" dirty="0">
                <a:ea typeface="Calibri"/>
                <a:cs typeface="Calibri"/>
              </a:rPr>
              <a:t> </a:t>
            </a:r>
            <a:r>
              <a:rPr lang="en-US" dirty="0" err="1">
                <a:ea typeface="Calibri"/>
                <a:cs typeface="Calibri"/>
              </a:rPr>
              <a:t>portail</a:t>
            </a:r>
            <a:r>
              <a:rPr lang="en-US" dirty="0">
                <a:ea typeface="Calibri"/>
                <a:cs typeface="Calibri"/>
              </a:rPr>
              <a:t> ? Un </a:t>
            </a:r>
            <a:r>
              <a:rPr lang="en-US" dirty="0" err="1">
                <a:ea typeface="Calibri"/>
                <a:cs typeface="Calibri"/>
              </a:rPr>
              <a:t>portail</a:t>
            </a:r>
            <a:r>
              <a:rPr lang="en-US" dirty="0">
                <a:ea typeface="Calibri"/>
                <a:cs typeface="Calibri"/>
              </a:rPr>
              <a:t> </a:t>
            </a:r>
            <a:r>
              <a:rPr lang="en-US" dirty="0" err="1">
                <a:ea typeface="Calibri"/>
                <a:cs typeface="Calibri"/>
              </a:rPr>
              <a:t>est</a:t>
            </a:r>
            <a:r>
              <a:rPr lang="en-US" dirty="0">
                <a:ea typeface="Calibri"/>
                <a:cs typeface="Calibri"/>
              </a:rPr>
              <a:t> </a:t>
            </a:r>
            <a:r>
              <a:rPr lang="en-US" dirty="0" err="1">
                <a:ea typeface="Calibri"/>
                <a:cs typeface="Calibri"/>
              </a:rPr>
              <a:t>une</a:t>
            </a:r>
            <a:r>
              <a:rPr lang="en-US" dirty="0">
                <a:ea typeface="Calibri"/>
                <a:cs typeface="Calibri"/>
              </a:rPr>
              <a:t> </a:t>
            </a:r>
            <a:r>
              <a:rPr lang="en-US" dirty="0" err="1">
                <a:ea typeface="Calibri"/>
                <a:cs typeface="Calibri"/>
              </a:rPr>
              <a:t>plateforme</a:t>
            </a:r>
            <a:r>
              <a:rPr lang="en-US" dirty="0">
                <a:ea typeface="Calibri"/>
                <a:cs typeface="Calibri"/>
              </a:rPr>
              <a:t> qui </a:t>
            </a:r>
            <a:r>
              <a:rPr lang="en-US" dirty="0" err="1">
                <a:ea typeface="Calibri"/>
                <a:cs typeface="Calibri"/>
              </a:rPr>
              <a:t>héberge</a:t>
            </a:r>
            <a:r>
              <a:rPr lang="en-US" dirty="0">
                <a:ea typeface="Calibri"/>
                <a:cs typeface="Calibri"/>
              </a:rPr>
              <a:t> </a:t>
            </a:r>
            <a:r>
              <a:rPr lang="en-US" dirty="0" err="1">
                <a:ea typeface="Calibri"/>
                <a:cs typeface="Calibri"/>
              </a:rPr>
              <a:t>ses</a:t>
            </a:r>
            <a:r>
              <a:rPr lang="en-US" dirty="0">
                <a:ea typeface="Calibri"/>
                <a:cs typeface="Calibri"/>
              </a:rPr>
              <a:t> </a:t>
            </a:r>
            <a:r>
              <a:rPr lang="en-US" dirty="0" err="1">
                <a:ea typeface="Calibri"/>
                <a:cs typeface="Calibri"/>
              </a:rPr>
              <a:t>propres</a:t>
            </a:r>
            <a:r>
              <a:rPr lang="en-US" dirty="0">
                <a:ea typeface="Calibri"/>
                <a:cs typeface="Calibri"/>
              </a:rPr>
              <a:t> REL. </a:t>
            </a:r>
            <a:r>
              <a:rPr lang="en-US" dirty="0" err="1">
                <a:ea typeface="Calibri"/>
                <a:cs typeface="Calibri"/>
              </a:rPr>
              <a:t>Certaines</a:t>
            </a:r>
            <a:r>
              <a:rPr lang="en-US" dirty="0">
                <a:ea typeface="Calibri"/>
                <a:cs typeface="Calibri"/>
              </a:rPr>
              <a:t> de </a:t>
            </a:r>
            <a:r>
              <a:rPr lang="en-US" dirty="0" err="1">
                <a:ea typeface="Calibri"/>
                <a:cs typeface="Calibri"/>
              </a:rPr>
              <a:t>ses</a:t>
            </a:r>
            <a:r>
              <a:rPr lang="en-US" dirty="0">
                <a:ea typeface="Calibri"/>
                <a:cs typeface="Calibri"/>
              </a:rPr>
              <a:t> </a:t>
            </a:r>
            <a:r>
              <a:rPr lang="en-US" dirty="0" err="1">
                <a:ea typeface="Calibri"/>
                <a:cs typeface="Calibri"/>
              </a:rPr>
              <a:t>plateformes</a:t>
            </a:r>
            <a:r>
              <a:rPr lang="en-US" dirty="0">
                <a:ea typeface="Calibri"/>
                <a:cs typeface="Calibri"/>
              </a:rPr>
              <a:t> </a:t>
            </a:r>
            <a:r>
              <a:rPr lang="en-US" dirty="0" err="1">
                <a:ea typeface="Calibri"/>
                <a:cs typeface="Calibri"/>
              </a:rPr>
              <a:t>sont</a:t>
            </a:r>
            <a:r>
              <a:rPr lang="en-US" dirty="0">
                <a:ea typeface="Calibri"/>
                <a:cs typeface="Calibri"/>
              </a:rPr>
              <a:t> </a:t>
            </a:r>
            <a:r>
              <a:rPr lang="en-US" dirty="0" err="1">
                <a:ea typeface="Calibri"/>
                <a:cs typeface="Calibri"/>
              </a:rPr>
              <a:t>organisées</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fonction</a:t>
            </a:r>
            <a:r>
              <a:rPr lang="en-US" dirty="0">
                <a:ea typeface="Calibri"/>
                <a:cs typeface="Calibri"/>
              </a:rPr>
              <a:t> des </a:t>
            </a:r>
            <a:r>
              <a:rPr lang="en-US" dirty="0" err="1">
                <a:ea typeface="Calibri"/>
                <a:cs typeface="Calibri"/>
              </a:rPr>
              <a:t>sujets</a:t>
            </a:r>
            <a:r>
              <a:rPr lang="en-US" dirty="0">
                <a:ea typeface="Calibri"/>
                <a:cs typeface="Calibri"/>
              </a:rPr>
              <a:t> </a:t>
            </a:r>
            <a:r>
              <a:rPr lang="en-US" dirty="0" err="1">
                <a:ea typeface="Calibri"/>
                <a:cs typeface="Calibri"/>
              </a:rPr>
              <a:t>ou</a:t>
            </a:r>
            <a:r>
              <a:rPr lang="en-US" dirty="0">
                <a:ea typeface="Calibri"/>
                <a:cs typeface="Calibri"/>
              </a:rPr>
              <a:t> des formats. Par </a:t>
            </a:r>
            <a:r>
              <a:rPr lang="en-US" dirty="0" err="1">
                <a:ea typeface="Calibri"/>
                <a:cs typeface="Calibri"/>
              </a:rPr>
              <a:t>exemple</a:t>
            </a:r>
            <a:r>
              <a:rPr lang="en-US" dirty="0">
                <a:ea typeface="Calibri"/>
                <a:cs typeface="Calibri"/>
              </a:rPr>
              <a:t>, </a:t>
            </a:r>
            <a:r>
              <a:rPr lang="en-US" dirty="0" err="1">
                <a:ea typeface="Calibri"/>
                <a:cs typeface="Calibri"/>
              </a:rPr>
              <a:t>ici</a:t>
            </a:r>
            <a:r>
              <a:rPr lang="en-US" dirty="0">
                <a:ea typeface="Calibri"/>
                <a:cs typeface="Calibri"/>
              </a:rPr>
              <a:t> il y a Pressbooks </a:t>
            </a:r>
            <a:r>
              <a:rPr lang="en-US" dirty="0" err="1">
                <a:ea typeface="Calibri"/>
                <a:cs typeface="Calibri"/>
              </a:rPr>
              <a:t>ou</a:t>
            </a:r>
            <a:r>
              <a:rPr lang="en-US" dirty="0">
                <a:ea typeface="Calibri"/>
                <a:cs typeface="Calibri"/>
              </a:rPr>
              <a:t> encore OpenStax qui </a:t>
            </a:r>
            <a:r>
              <a:rPr lang="en-US" dirty="0" err="1">
                <a:ea typeface="Calibri"/>
                <a:cs typeface="Calibri"/>
              </a:rPr>
              <a:t>mettent</a:t>
            </a:r>
            <a:r>
              <a:rPr lang="en-US" dirty="0">
                <a:ea typeface="Calibri"/>
                <a:cs typeface="Calibri"/>
              </a:rPr>
              <a:t> à disposition de la </a:t>
            </a:r>
            <a:r>
              <a:rPr lang="en-US" dirty="0" err="1">
                <a:ea typeface="Calibri"/>
                <a:cs typeface="Calibri"/>
              </a:rPr>
              <a:t>communauté</a:t>
            </a:r>
            <a:r>
              <a:rPr lang="en-US" dirty="0">
                <a:ea typeface="Calibri"/>
                <a:cs typeface="Calibri"/>
              </a:rPr>
              <a:t> des open livres. Il y a </a:t>
            </a:r>
            <a:r>
              <a:rPr lang="en-US" dirty="0" err="1">
                <a:ea typeface="Calibri"/>
                <a:cs typeface="Calibri"/>
              </a:rPr>
              <a:t>aussi</a:t>
            </a:r>
            <a:r>
              <a:rPr lang="en-US" dirty="0">
                <a:ea typeface="Calibri"/>
                <a:cs typeface="Calibri"/>
              </a:rPr>
              <a:t> le </a:t>
            </a:r>
            <a:r>
              <a:rPr lang="en-US" dirty="0" err="1">
                <a:ea typeface="Calibri"/>
                <a:cs typeface="Calibri"/>
              </a:rPr>
              <a:t>portail</a:t>
            </a:r>
            <a:r>
              <a:rPr lang="en-US" dirty="0">
                <a:ea typeface="Calibri"/>
                <a:cs typeface="Calibri"/>
              </a:rPr>
              <a:t> de </a:t>
            </a:r>
            <a:r>
              <a:rPr lang="en-US" dirty="0" err="1">
                <a:ea typeface="Calibri"/>
                <a:cs typeface="Calibri"/>
              </a:rPr>
              <a:t>l'Université</a:t>
            </a:r>
            <a:r>
              <a:rPr lang="en-US" dirty="0">
                <a:ea typeface="Calibri"/>
                <a:cs typeface="Calibri"/>
              </a:rPr>
              <a:t> </a:t>
            </a:r>
            <a:r>
              <a:rPr lang="en-US" dirty="0" err="1">
                <a:ea typeface="Calibri"/>
                <a:cs typeface="Calibri"/>
              </a:rPr>
              <a:t>d'Oxford</a:t>
            </a:r>
            <a:r>
              <a:rPr lang="en-US" dirty="0">
                <a:ea typeface="Calibri"/>
                <a:cs typeface="Calibri"/>
              </a:rPr>
              <a:t> qui </a:t>
            </a:r>
            <a:r>
              <a:rPr lang="en-US" dirty="0" err="1">
                <a:ea typeface="Calibri"/>
                <a:cs typeface="Calibri"/>
              </a:rPr>
              <a:t>héberge</a:t>
            </a:r>
            <a:r>
              <a:rPr lang="en-US" dirty="0">
                <a:ea typeface="Calibri"/>
                <a:cs typeface="Calibri"/>
              </a:rPr>
              <a:t> </a:t>
            </a:r>
            <a:r>
              <a:rPr lang="en-US" dirty="0" err="1">
                <a:ea typeface="Calibri"/>
                <a:cs typeface="Calibri"/>
              </a:rPr>
              <a:t>ses</a:t>
            </a:r>
            <a:r>
              <a:rPr lang="en-US" dirty="0">
                <a:ea typeface="Calibri"/>
                <a:cs typeface="Calibri"/>
              </a:rPr>
              <a:t> </a:t>
            </a:r>
            <a:r>
              <a:rPr lang="en-US" dirty="0" err="1">
                <a:ea typeface="Calibri"/>
                <a:cs typeface="Calibri"/>
              </a:rPr>
              <a:t>propres</a:t>
            </a:r>
            <a:r>
              <a:rPr lang="en-US" dirty="0">
                <a:ea typeface="Calibri"/>
                <a:cs typeface="Calibri"/>
              </a:rPr>
              <a:t> </a:t>
            </a:r>
            <a:r>
              <a:rPr lang="en-US" dirty="0" err="1">
                <a:ea typeface="Calibri"/>
                <a:cs typeface="Calibri"/>
              </a:rPr>
              <a:t>podacasts</a:t>
            </a:r>
            <a:r>
              <a:rPr lang="en-US" dirty="0">
                <a:ea typeface="Calibri"/>
                <a:cs typeface="Calibri"/>
              </a:rPr>
              <a:t> et les met </a:t>
            </a:r>
            <a:r>
              <a:rPr lang="en-US" dirty="0" err="1">
                <a:ea typeface="Calibri"/>
                <a:cs typeface="Calibri"/>
              </a:rPr>
              <a:t>en</a:t>
            </a:r>
            <a:r>
              <a:rPr lang="en-US" dirty="0">
                <a:ea typeface="Calibri"/>
                <a:cs typeface="Calibri"/>
              </a:rPr>
              <a:t> </a:t>
            </a:r>
            <a:r>
              <a:rPr lang="en-US" dirty="0" err="1">
                <a:ea typeface="Calibri"/>
                <a:cs typeface="Calibri"/>
              </a:rPr>
              <a:t>accès</a:t>
            </a:r>
            <a:r>
              <a:rPr lang="en-US" dirty="0">
                <a:ea typeface="Calibri"/>
                <a:cs typeface="Calibri"/>
              </a:rPr>
              <a:t> libre.</a:t>
            </a:r>
          </a:p>
          <a:p>
            <a:r>
              <a:rPr lang="en-US" dirty="0">
                <a:ea typeface="Calibri"/>
                <a:cs typeface="Calibri"/>
              </a:rPr>
              <a:t>2/ 2ème </a:t>
            </a:r>
            <a:r>
              <a:rPr lang="en-US" dirty="0" err="1">
                <a:ea typeface="Calibri"/>
                <a:cs typeface="Calibri"/>
              </a:rPr>
              <a:t>possibilité</a:t>
            </a:r>
            <a:r>
              <a:rPr lang="en-US" dirty="0">
                <a:ea typeface="Calibri"/>
                <a:cs typeface="Calibri"/>
              </a:rPr>
              <a:t>, les </a:t>
            </a:r>
            <a:r>
              <a:rPr lang="en-US" dirty="0" err="1">
                <a:ea typeface="Calibri"/>
                <a:cs typeface="Calibri"/>
              </a:rPr>
              <a:t>métaportails</a:t>
            </a:r>
            <a:r>
              <a:rPr lang="en-US" dirty="0">
                <a:ea typeface="Calibri"/>
                <a:cs typeface="Calibri"/>
              </a:rPr>
              <a:t>. </a:t>
            </a:r>
            <a:r>
              <a:rPr lang="en-US" dirty="0" err="1">
                <a:ea typeface="Calibri"/>
                <a:cs typeface="Calibri"/>
              </a:rPr>
              <a:t>Qu'est-ce</a:t>
            </a:r>
            <a:r>
              <a:rPr lang="en-US" dirty="0">
                <a:ea typeface="Calibri"/>
                <a:cs typeface="Calibri"/>
              </a:rPr>
              <a:t> </a:t>
            </a:r>
            <a:r>
              <a:rPr lang="en-US" dirty="0" err="1">
                <a:ea typeface="Calibri"/>
                <a:cs typeface="Calibri"/>
              </a:rPr>
              <a:t>qu'un</a:t>
            </a:r>
            <a:r>
              <a:rPr lang="en-US" dirty="0">
                <a:ea typeface="Calibri"/>
                <a:cs typeface="Calibri"/>
              </a:rPr>
              <a:t> </a:t>
            </a:r>
            <a:r>
              <a:rPr lang="en-US" dirty="0" err="1">
                <a:ea typeface="Calibri"/>
                <a:cs typeface="Calibri"/>
              </a:rPr>
              <a:t>métaportail</a:t>
            </a:r>
            <a:r>
              <a:rPr lang="en-US" dirty="0">
                <a:ea typeface="Calibri"/>
                <a:cs typeface="Calibri"/>
              </a:rPr>
              <a:t> par rapport à un </a:t>
            </a:r>
            <a:r>
              <a:rPr lang="en-US" dirty="0" err="1">
                <a:ea typeface="Calibri"/>
                <a:cs typeface="Calibri"/>
              </a:rPr>
              <a:t>portail</a:t>
            </a:r>
            <a:r>
              <a:rPr lang="en-US" dirty="0">
                <a:ea typeface="Calibri"/>
                <a:cs typeface="Calibri"/>
              </a:rPr>
              <a:t> ? Un </a:t>
            </a:r>
            <a:r>
              <a:rPr lang="en-US" dirty="0" err="1">
                <a:ea typeface="Calibri"/>
                <a:cs typeface="Calibri"/>
              </a:rPr>
              <a:t>métaportail</a:t>
            </a:r>
            <a:r>
              <a:rPr lang="en-US" dirty="0">
                <a:ea typeface="Calibri"/>
                <a:cs typeface="Calibri"/>
              </a:rPr>
              <a:t>, </a:t>
            </a:r>
            <a:r>
              <a:rPr lang="en-US" dirty="0" err="1">
                <a:ea typeface="Calibri"/>
                <a:cs typeface="Calibri"/>
              </a:rPr>
              <a:t>c'est</a:t>
            </a:r>
            <a:r>
              <a:rPr lang="en-US" dirty="0">
                <a:ea typeface="Calibri"/>
                <a:cs typeface="Calibri"/>
              </a:rPr>
              <a:t> </a:t>
            </a:r>
            <a:r>
              <a:rPr lang="en-US" dirty="0" err="1">
                <a:ea typeface="Calibri"/>
                <a:cs typeface="Calibri"/>
              </a:rPr>
              <a:t>une</a:t>
            </a:r>
            <a:r>
              <a:rPr lang="en-US" dirty="0">
                <a:ea typeface="Calibri"/>
                <a:cs typeface="Calibri"/>
              </a:rPr>
              <a:t> </a:t>
            </a:r>
            <a:r>
              <a:rPr lang="en-US" dirty="0" err="1">
                <a:ea typeface="Calibri"/>
                <a:cs typeface="Calibri"/>
              </a:rPr>
              <a:t>plateforme</a:t>
            </a:r>
            <a:r>
              <a:rPr lang="en-US" dirty="0">
                <a:ea typeface="Calibri"/>
                <a:cs typeface="Calibri"/>
              </a:rPr>
              <a:t> qui </a:t>
            </a:r>
            <a:r>
              <a:rPr lang="en-US" dirty="0" err="1">
                <a:ea typeface="Calibri"/>
                <a:cs typeface="Calibri"/>
              </a:rPr>
              <a:t>référencie</a:t>
            </a:r>
            <a:r>
              <a:rPr lang="en-US" dirty="0">
                <a:ea typeface="Calibri"/>
                <a:cs typeface="Calibri"/>
              </a:rPr>
              <a:t> </a:t>
            </a:r>
            <a:r>
              <a:rPr lang="en-US" dirty="0" err="1">
                <a:ea typeface="Calibri"/>
                <a:cs typeface="Calibri"/>
              </a:rPr>
              <a:t>différentes</a:t>
            </a:r>
            <a:r>
              <a:rPr lang="en-US" dirty="0">
                <a:ea typeface="Calibri"/>
                <a:cs typeface="Calibri"/>
              </a:rPr>
              <a:t> REL issues de divers </a:t>
            </a:r>
            <a:r>
              <a:rPr lang="en-US" dirty="0" err="1">
                <a:ea typeface="Calibri"/>
                <a:cs typeface="Calibri"/>
              </a:rPr>
              <a:t>portails</a:t>
            </a:r>
            <a:r>
              <a:rPr lang="en-US" dirty="0">
                <a:ea typeface="Calibri"/>
                <a:cs typeface="Calibri"/>
              </a:rPr>
              <a:t>, sans les </a:t>
            </a:r>
            <a:r>
              <a:rPr lang="en-US" dirty="0" err="1">
                <a:ea typeface="Calibri"/>
                <a:cs typeface="Calibri"/>
              </a:rPr>
              <a:t>héberger</a:t>
            </a:r>
            <a:r>
              <a:rPr lang="en-US" dirty="0">
                <a:ea typeface="Calibri"/>
                <a:cs typeface="Calibri"/>
              </a:rPr>
              <a:t>. Il y a par </a:t>
            </a:r>
            <a:r>
              <a:rPr lang="en-US" dirty="0" err="1">
                <a:ea typeface="Calibri"/>
                <a:cs typeface="Calibri"/>
              </a:rPr>
              <a:t>exemple</a:t>
            </a:r>
            <a:r>
              <a:rPr lang="en-US" dirty="0">
                <a:ea typeface="Calibri"/>
                <a:cs typeface="Calibri"/>
              </a:rPr>
              <a:t> OER Commons </a:t>
            </a:r>
            <a:r>
              <a:rPr lang="en-US" dirty="0" err="1">
                <a:ea typeface="Calibri"/>
                <a:cs typeface="Calibri"/>
              </a:rPr>
              <a:t>ou</a:t>
            </a:r>
            <a:r>
              <a:rPr lang="en-US" dirty="0">
                <a:ea typeface="Calibri"/>
                <a:cs typeface="Calibri"/>
              </a:rPr>
              <a:t> OASIS. ELD </a:t>
            </a:r>
            <a:r>
              <a:rPr lang="en-US" dirty="0" err="1">
                <a:ea typeface="Calibri"/>
                <a:cs typeface="Calibri"/>
              </a:rPr>
              <a:t>est</a:t>
            </a:r>
            <a:r>
              <a:rPr lang="en-US" dirty="0">
                <a:ea typeface="Calibri"/>
                <a:cs typeface="Calibri"/>
              </a:rPr>
              <a:t> un </a:t>
            </a:r>
            <a:r>
              <a:rPr lang="en-US" dirty="0" err="1">
                <a:ea typeface="Calibri"/>
                <a:cs typeface="Calibri"/>
              </a:rPr>
              <a:t>métaportail</a:t>
            </a:r>
            <a:r>
              <a:rPr lang="en-US" dirty="0">
                <a:ea typeface="Calibri"/>
                <a:cs typeface="Calibri"/>
              </a:rPr>
              <a:t> </a:t>
            </a:r>
            <a:r>
              <a:rPr lang="en-US" dirty="0" err="1">
                <a:ea typeface="Calibri"/>
                <a:cs typeface="Calibri"/>
              </a:rPr>
              <a:t>spécifique</a:t>
            </a:r>
            <a:r>
              <a:rPr lang="en-US" dirty="0">
                <a:ea typeface="Calibri"/>
                <a:cs typeface="Calibri"/>
              </a:rPr>
              <a:t> pour les sciences de </a:t>
            </a:r>
            <a:r>
              <a:rPr lang="en-US" dirty="0" err="1">
                <a:ea typeface="Calibri"/>
                <a:cs typeface="Calibri"/>
              </a:rPr>
              <a:t>l'ingénieurie</a:t>
            </a:r>
            <a:r>
              <a:rPr lang="en-US" dirty="0">
                <a:ea typeface="Calibri"/>
                <a:cs typeface="Calibri"/>
              </a:rPr>
              <a:t>. MERLOT a </a:t>
            </a:r>
            <a:r>
              <a:rPr lang="en-US" dirty="0" err="1">
                <a:ea typeface="Calibri"/>
                <a:cs typeface="Calibri"/>
              </a:rPr>
              <a:t>été</a:t>
            </a:r>
            <a:r>
              <a:rPr lang="en-US" dirty="0">
                <a:ea typeface="Calibri"/>
                <a:cs typeface="Calibri"/>
              </a:rPr>
              <a:t> le premier </a:t>
            </a:r>
            <a:r>
              <a:rPr lang="en-US" dirty="0" err="1">
                <a:ea typeface="Calibri"/>
                <a:cs typeface="Calibri"/>
              </a:rPr>
              <a:t>métaportail</a:t>
            </a:r>
            <a:r>
              <a:rPr lang="en-US" dirty="0">
                <a:ea typeface="Calibri"/>
                <a:cs typeface="Calibri"/>
              </a:rPr>
              <a:t> </a:t>
            </a:r>
            <a:r>
              <a:rPr lang="en-US" dirty="0" err="1">
                <a:ea typeface="Calibri"/>
                <a:cs typeface="Calibri"/>
              </a:rPr>
              <a:t>créé</a:t>
            </a:r>
            <a:r>
              <a:rPr lang="en-US" dirty="0">
                <a:ea typeface="Calibri"/>
                <a:cs typeface="Calibri"/>
              </a:rPr>
              <a:t>. Il </a:t>
            </a:r>
            <a:r>
              <a:rPr lang="en-US" dirty="0" err="1">
                <a:ea typeface="Calibri"/>
                <a:cs typeface="Calibri"/>
              </a:rPr>
              <a:t>est</a:t>
            </a:r>
            <a:r>
              <a:rPr lang="en-US" dirty="0">
                <a:ea typeface="Calibri"/>
                <a:cs typeface="Calibri"/>
              </a:rPr>
              <a:t> un peu particulier car il </a:t>
            </a:r>
            <a:r>
              <a:rPr lang="en-US" dirty="0" err="1">
                <a:ea typeface="Calibri"/>
                <a:cs typeface="Calibri"/>
              </a:rPr>
              <a:t>joue</a:t>
            </a:r>
            <a:r>
              <a:rPr lang="en-US" dirty="0">
                <a:ea typeface="Calibri"/>
                <a:cs typeface="Calibri"/>
              </a:rPr>
              <a:t> un </a:t>
            </a:r>
            <a:r>
              <a:rPr lang="en-US" dirty="0" err="1">
                <a:ea typeface="Calibri"/>
                <a:cs typeface="Calibri"/>
              </a:rPr>
              <a:t>rôle</a:t>
            </a:r>
            <a:r>
              <a:rPr lang="en-US" dirty="0">
                <a:ea typeface="Calibri"/>
                <a:cs typeface="Calibri"/>
              </a:rPr>
              <a:t> de </a:t>
            </a:r>
            <a:r>
              <a:rPr lang="en-US" dirty="0" err="1">
                <a:ea typeface="Calibri"/>
                <a:cs typeface="Calibri"/>
              </a:rPr>
              <a:t>métaportail</a:t>
            </a:r>
            <a:r>
              <a:rPr lang="en-US" dirty="0">
                <a:ea typeface="Calibri"/>
                <a:cs typeface="Calibri"/>
              </a:rPr>
              <a:t> et de </a:t>
            </a:r>
            <a:r>
              <a:rPr lang="en-US" dirty="0" err="1">
                <a:ea typeface="Calibri"/>
                <a:cs typeface="Calibri"/>
              </a:rPr>
              <a:t>portail</a:t>
            </a:r>
            <a:r>
              <a:rPr lang="en-US" dirty="0">
                <a:ea typeface="Calibri"/>
                <a:cs typeface="Calibri"/>
              </a:rPr>
              <a:t>, dans le </a:t>
            </a:r>
            <a:r>
              <a:rPr lang="en-US" dirty="0" err="1">
                <a:ea typeface="Calibri"/>
                <a:cs typeface="Calibri"/>
              </a:rPr>
              <a:t>sens</a:t>
            </a:r>
            <a:r>
              <a:rPr lang="en-US" dirty="0">
                <a:ea typeface="Calibri"/>
                <a:cs typeface="Calibri"/>
              </a:rPr>
              <a:t> </a:t>
            </a:r>
            <a:r>
              <a:rPr lang="en-US" dirty="0" err="1">
                <a:ea typeface="Calibri"/>
                <a:cs typeface="Calibri"/>
              </a:rPr>
              <a:t>qu'il</a:t>
            </a:r>
            <a:r>
              <a:rPr lang="en-US" dirty="0">
                <a:ea typeface="Calibri"/>
                <a:cs typeface="Calibri"/>
              </a:rPr>
              <a:t> </a:t>
            </a:r>
            <a:r>
              <a:rPr lang="en-US" dirty="0" err="1">
                <a:ea typeface="Calibri"/>
                <a:cs typeface="Calibri"/>
              </a:rPr>
              <a:t>héberge</a:t>
            </a:r>
            <a:r>
              <a:rPr lang="en-US" dirty="0">
                <a:ea typeface="Calibri"/>
                <a:cs typeface="Calibri"/>
              </a:rPr>
              <a:t> </a:t>
            </a:r>
            <a:r>
              <a:rPr lang="en-US" dirty="0" err="1">
                <a:ea typeface="Calibri"/>
                <a:cs typeface="Calibri"/>
              </a:rPr>
              <a:t>aussi</a:t>
            </a:r>
            <a:r>
              <a:rPr lang="en-US" dirty="0">
                <a:ea typeface="Calibri"/>
                <a:cs typeface="Calibri"/>
              </a:rPr>
              <a:t> </a:t>
            </a:r>
            <a:r>
              <a:rPr lang="en-US" dirty="0" err="1">
                <a:ea typeface="Calibri"/>
                <a:cs typeface="Calibri"/>
              </a:rPr>
              <a:t>ses</a:t>
            </a:r>
            <a:r>
              <a:rPr lang="en-US" dirty="0">
                <a:ea typeface="Calibri"/>
                <a:cs typeface="Calibri"/>
              </a:rPr>
              <a:t> </a:t>
            </a:r>
            <a:r>
              <a:rPr lang="en-US" dirty="0" err="1">
                <a:ea typeface="Calibri"/>
                <a:cs typeface="Calibri"/>
              </a:rPr>
              <a:t>propres</a:t>
            </a:r>
            <a:r>
              <a:rPr lang="en-US" dirty="0">
                <a:ea typeface="Calibri"/>
                <a:cs typeface="Calibri"/>
              </a:rPr>
              <a:t> </a:t>
            </a:r>
            <a:r>
              <a:rPr lang="en-US" dirty="0" err="1">
                <a:ea typeface="Calibri"/>
                <a:cs typeface="Calibri"/>
              </a:rPr>
              <a:t>ressources</a:t>
            </a:r>
            <a:r>
              <a:rPr lang="en-US" dirty="0">
                <a:ea typeface="Calibri"/>
                <a:cs typeface="Calibri"/>
              </a:rPr>
              <a:t> </a:t>
            </a:r>
            <a:r>
              <a:rPr lang="en-US" dirty="0" err="1">
                <a:ea typeface="Calibri"/>
                <a:cs typeface="Calibri"/>
              </a:rPr>
              <a:t>en</a:t>
            </a:r>
            <a:r>
              <a:rPr lang="en-US" dirty="0">
                <a:ea typeface="Calibri"/>
                <a:cs typeface="Calibri"/>
              </a:rPr>
              <a:t> plus de </a:t>
            </a:r>
            <a:r>
              <a:rPr lang="en-US" dirty="0" err="1">
                <a:ea typeface="Calibri"/>
                <a:cs typeface="Calibri"/>
              </a:rPr>
              <a:t>référencer</a:t>
            </a:r>
            <a:r>
              <a:rPr lang="en-US" dirty="0">
                <a:ea typeface="Calibri"/>
                <a:cs typeface="Calibri"/>
              </a:rPr>
              <a:t> </a:t>
            </a:r>
            <a:r>
              <a:rPr lang="en-US" dirty="0" err="1">
                <a:ea typeface="Calibri"/>
                <a:cs typeface="Calibri"/>
              </a:rPr>
              <a:t>d'autres</a:t>
            </a:r>
            <a:r>
              <a:rPr lang="en-US" dirty="0">
                <a:ea typeface="Calibri"/>
                <a:cs typeface="Calibri"/>
              </a:rPr>
              <a:t> </a:t>
            </a:r>
            <a:r>
              <a:rPr lang="en-US" dirty="0" err="1">
                <a:ea typeface="Calibri"/>
                <a:cs typeface="Calibri"/>
              </a:rPr>
              <a:t>ressources</a:t>
            </a:r>
            <a:r>
              <a:rPr lang="en-US" dirty="0">
                <a:ea typeface="Calibri"/>
                <a:cs typeface="Calibri"/>
              </a:rPr>
              <a:t> </a:t>
            </a:r>
            <a:r>
              <a:rPr lang="en-US" dirty="0" err="1">
                <a:ea typeface="Calibri"/>
                <a:cs typeface="Calibri"/>
              </a:rPr>
              <a:t>d'autres</a:t>
            </a:r>
            <a:r>
              <a:rPr lang="en-US" dirty="0">
                <a:ea typeface="Calibri"/>
                <a:cs typeface="Calibri"/>
              </a:rPr>
              <a:t> </a:t>
            </a:r>
            <a:r>
              <a:rPr lang="en-US" dirty="0" err="1">
                <a:ea typeface="Calibri"/>
                <a:cs typeface="Calibri"/>
              </a:rPr>
              <a:t>portails</a:t>
            </a:r>
            <a:r>
              <a:rPr lang="en-US" dirty="0">
                <a:ea typeface="Calibri"/>
                <a:cs typeface="Calibri"/>
              </a:rPr>
              <a:t>.</a:t>
            </a:r>
          </a:p>
          <a:p>
            <a:r>
              <a:rPr lang="en-US" dirty="0">
                <a:ea typeface="Calibri"/>
                <a:cs typeface="Calibri"/>
              </a:rPr>
              <a:t>3/ 3ème </a:t>
            </a:r>
            <a:r>
              <a:rPr lang="en-US" dirty="0" err="1">
                <a:ea typeface="Calibri"/>
                <a:cs typeface="Calibri"/>
              </a:rPr>
              <a:t>possibilité</a:t>
            </a:r>
            <a:r>
              <a:rPr lang="en-US" dirty="0">
                <a:ea typeface="Calibri"/>
                <a:cs typeface="Calibri"/>
              </a:rPr>
              <a:t> </a:t>
            </a:r>
            <a:r>
              <a:rPr lang="en-US" dirty="0" err="1">
                <a:ea typeface="Calibri"/>
                <a:cs typeface="Calibri"/>
              </a:rPr>
              <a:t>est</a:t>
            </a:r>
            <a:r>
              <a:rPr lang="en-US" dirty="0">
                <a:ea typeface="Calibri"/>
                <a:cs typeface="Calibri"/>
              </a:rPr>
              <a:t> </a:t>
            </a:r>
            <a:r>
              <a:rPr lang="en-US" dirty="0" err="1">
                <a:ea typeface="Calibri"/>
                <a:cs typeface="Calibri"/>
              </a:rPr>
              <a:t>d'aller</a:t>
            </a:r>
            <a:r>
              <a:rPr lang="en-US" dirty="0">
                <a:ea typeface="Calibri"/>
                <a:cs typeface="Calibri"/>
              </a:rPr>
              <a:t> sur la big list. La big List </a:t>
            </a:r>
            <a:r>
              <a:rPr lang="en-US" dirty="0" err="1">
                <a:ea typeface="Calibri"/>
                <a:cs typeface="Calibri"/>
              </a:rPr>
              <a:t>est</a:t>
            </a:r>
            <a:r>
              <a:rPr lang="en-US" dirty="0">
                <a:ea typeface="Calibri"/>
                <a:cs typeface="Calibri"/>
              </a:rPr>
              <a:t> </a:t>
            </a:r>
            <a:r>
              <a:rPr lang="en-US" dirty="0" err="1">
                <a:ea typeface="Calibri"/>
                <a:cs typeface="Calibri"/>
              </a:rPr>
              <a:t>une</a:t>
            </a:r>
            <a:r>
              <a:rPr lang="en-US" dirty="0">
                <a:ea typeface="Calibri"/>
                <a:cs typeface="Calibri"/>
              </a:rPr>
              <a:t> page web qui </a:t>
            </a:r>
            <a:r>
              <a:rPr lang="en-US" dirty="0" err="1">
                <a:ea typeface="Calibri"/>
                <a:cs typeface="Calibri"/>
              </a:rPr>
              <a:t>reprend</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une</a:t>
            </a:r>
            <a:r>
              <a:rPr lang="en-US" dirty="0">
                <a:ea typeface="Calibri"/>
                <a:cs typeface="Calibri"/>
              </a:rPr>
              <a:t> </a:t>
            </a:r>
            <a:r>
              <a:rPr lang="en-US" dirty="0" err="1">
                <a:ea typeface="Calibri"/>
                <a:cs typeface="Calibri"/>
              </a:rPr>
              <a:t>liste</a:t>
            </a:r>
            <a:r>
              <a:rPr lang="en-US" dirty="0">
                <a:ea typeface="Calibri"/>
                <a:cs typeface="Calibri"/>
              </a:rPr>
              <a:t> un ensemble de </a:t>
            </a:r>
            <a:r>
              <a:rPr lang="en-US" dirty="0" err="1">
                <a:ea typeface="Calibri"/>
                <a:cs typeface="Calibri"/>
              </a:rPr>
              <a:t>métaportails</a:t>
            </a:r>
            <a:r>
              <a:rPr lang="en-US" dirty="0">
                <a:ea typeface="Calibri"/>
                <a:cs typeface="Calibri"/>
              </a:rPr>
              <a:t> et de </a:t>
            </a:r>
            <a:r>
              <a:rPr lang="en-US" dirty="0" err="1">
                <a:ea typeface="Calibri"/>
                <a:cs typeface="Calibri"/>
              </a:rPr>
              <a:t>portails</a:t>
            </a:r>
            <a:r>
              <a:rPr lang="en-US" dirty="0">
                <a:ea typeface="Calibri"/>
                <a:cs typeface="Calibri"/>
              </a:rPr>
              <a:t> </a:t>
            </a:r>
            <a:r>
              <a:rPr lang="en-US" dirty="0" err="1">
                <a:ea typeface="Calibri"/>
                <a:cs typeface="Calibri"/>
              </a:rPr>
              <a:t>organisée</a:t>
            </a:r>
            <a:r>
              <a:rPr lang="en-US" dirty="0">
                <a:ea typeface="Calibri"/>
                <a:cs typeface="Calibri"/>
              </a:rPr>
              <a:t> par type de </a:t>
            </a:r>
            <a:r>
              <a:rPr lang="en-US" dirty="0" err="1">
                <a:ea typeface="Calibri"/>
                <a:cs typeface="Calibri"/>
              </a:rPr>
              <a:t>ressource</a:t>
            </a:r>
            <a:r>
              <a:rPr lang="en-US" dirty="0">
                <a:ea typeface="Calibri"/>
                <a:cs typeface="Calibri"/>
              </a:rPr>
              <a:t>. La Big List </a:t>
            </a:r>
            <a:r>
              <a:rPr lang="en-US" dirty="0" err="1">
                <a:ea typeface="Calibri"/>
                <a:cs typeface="Calibri"/>
              </a:rPr>
              <a:t>est</a:t>
            </a:r>
            <a:r>
              <a:rPr lang="en-US" dirty="0">
                <a:ea typeface="Calibri"/>
                <a:cs typeface="Calibri"/>
              </a:rPr>
              <a:t> </a:t>
            </a:r>
            <a:r>
              <a:rPr lang="en-US" dirty="0" err="1">
                <a:ea typeface="Calibri"/>
                <a:cs typeface="Calibri"/>
              </a:rPr>
              <a:t>une</a:t>
            </a:r>
            <a:r>
              <a:rPr lang="en-US" dirty="0">
                <a:ea typeface="Calibri"/>
                <a:cs typeface="Calibri"/>
              </a:rPr>
              <a:t> </a:t>
            </a:r>
            <a:r>
              <a:rPr lang="en-US" dirty="0" err="1">
                <a:ea typeface="Calibri"/>
                <a:cs typeface="Calibri"/>
              </a:rPr>
              <a:t>autre</a:t>
            </a:r>
            <a:r>
              <a:rPr lang="en-US" dirty="0">
                <a:ea typeface="Calibri"/>
                <a:cs typeface="Calibri"/>
              </a:rPr>
              <a:t> </a:t>
            </a:r>
            <a:r>
              <a:rPr lang="en-US" dirty="0" err="1">
                <a:ea typeface="Calibri"/>
                <a:cs typeface="Calibri"/>
              </a:rPr>
              <a:t>porte</a:t>
            </a:r>
            <a:r>
              <a:rPr lang="en-US" dirty="0">
                <a:ea typeface="Calibri"/>
                <a:cs typeface="Calibri"/>
              </a:rPr>
              <a:t> </a:t>
            </a:r>
            <a:r>
              <a:rPr lang="en-US" dirty="0" err="1">
                <a:ea typeface="Calibri"/>
                <a:cs typeface="Calibri"/>
              </a:rPr>
              <a:t>d'entrée</a:t>
            </a:r>
            <a:r>
              <a:rPr lang="en-US" dirty="0">
                <a:ea typeface="Calibri"/>
                <a:cs typeface="Calibri"/>
              </a:rPr>
              <a:t> </a:t>
            </a:r>
            <a:r>
              <a:rPr lang="en-US" dirty="0" err="1">
                <a:ea typeface="Calibri"/>
                <a:cs typeface="Calibri"/>
              </a:rPr>
              <a:t>vers</a:t>
            </a:r>
            <a:r>
              <a:rPr lang="en-US" dirty="0">
                <a:ea typeface="Calibri"/>
                <a:cs typeface="Calibri"/>
              </a:rPr>
              <a:t> des </a:t>
            </a:r>
            <a:r>
              <a:rPr lang="en-US" dirty="0" err="1">
                <a:ea typeface="Calibri"/>
                <a:cs typeface="Calibri"/>
              </a:rPr>
              <a:t>portails</a:t>
            </a:r>
            <a:r>
              <a:rPr lang="en-US" dirty="0">
                <a:ea typeface="Calibri"/>
                <a:cs typeface="Calibri"/>
              </a:rPr>
              <a:t> </a:t>
            </a:r>
            <a:r>
              <a:rPr lang="en-US" dirty="0" err="1">
                <a:ea typeface="Calibri"/>
                <a:cs typeface="Calibri"/>
              </a:rPr>
              <a:t>ou</a:t>
            </a:r>
            <a:r>
              <a:rPr lang="en-US" dirty="0">
                <a:ea typeface="Calibri"/>
                <a:cs typeface="Calibri"/>
              </a:rPr>
              <a:t> </a:t>
            </a:r>
            <a:r>
              <a:rPr lang="en-US" dirty="0" err="1">
                <a:ea typeface="Calibri"/>
                <a:cs typeface="Calibri"/>
              </a:rPr>
              <a:t>métaportails</a:t>
            </a:r>
            <a:r>
              <a:rPr lang="en-US" dirty="0">
                <a:ea typeface="Calibri"/>
                <a:cs typeface="Calibri"/>
              </a:rPr>
              <a:t> </a:t>
            </a:r>
            <a:r>
              <a:rPr lang="en-US" dirty="0" err="1">
                <a:ea typeface="Calibri"/>
                <a:cs typeface="Calibri"/>
              </a:rPr>
              <a:t>mais</a:t>
            </a:r>
            <a:r>
              <a:rPr lang="en-US" dirty="0">
                <a:ea typeface="Calibri"/>
                <a:cs typeface="Calibri"/>
              </a:rPr>
              <a:t> </a:t>
            </a:r>
            <a:r>
              <a:rPr lang="en-US" dirty="0" err="1">
                <a:ea typeface="Calibri"/>
                <a:cs typeface="Calibri"/>
              </a:rPr>
              <a:t>elle</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permet</a:t>
            </a:r>
            <a:r>
              <a:rPr lang="en-US" dirty="0">
                <a:ea typeface="Calibri"/>
                <a:cs typeface="Calibri"/>
              </a:rPr>
              <a:t> </a:t>
            </a:r>
            <a:r>
              <a:rPr lang="en-US" dirty="0" err="1">
                <a:ea typeface="Calibri"/>
                <a:cs typeface="Calibri"/>
              </a:rPr>
              <a:t>d'avoir</a:t>
            </a:r>
            <a:r>
              <a:rPr lang="en-US" dirty="0">
                <a:ea typeface="Calibri"/>
                <a:cs typeface="Calibri"/>
              </a:rPr>
              <a:t> </a:t>
            </a:r>
            <a:r>
              <a:rPr lang="en-US" dirty="0" err="1">
                <a:ea typeface="Calibri"/>
                <a:cs typeface="Calibri"/>
              </a:rPr>
              <a:t>une</a:t>
            </a:r>
            <a:r>
              <a:rPr lang="en-US" dirty="0">
                <a:ea typeface="Calibri"/>
                <a:cs typeface="Calibri"/>
              </a:rPr>
              <a:t> </a:t>
            </a:r>
            <a:r>
              <a:rPr lang="en-US" dirty="0" err="1">
                <a:ea typeface="Calibri"/>
                <a:cs typeface="Calibri"/>
              </a:rPr>
              <a:t>vue</a:t>
            </a:r>
            <a:r>
              <a:rPr lang="en-US" dirty="0">
                <a:ea typeface="Calibri"/>
                <a:cs typeface="Calibri"/>
              </a:rPr>
              <a:t> </a:t>
            </a:r>
            <a:r>
              <a:rPr lang="en-US" dirty="0" err="1">
                <a:ea typeface="Calibri"/>
                <a:cs typeface="Calibri"/>
              </a:rPr>
              <a:t>d'ensemble</a:t>
            </a:r>
            <a:r>
              <a:rPr lang="en-US" dirty="0">
                <a:ea typeface="Calibri"/>
                <a:cs typeface="Calibri"/>
              </a:rPr>
              <a:t> sur les </a:t>
            </a:r>
            <a:r>
              <a:rPr lang="en-US" dirty="0" err="1">
                <a:ea typeface="Calibri"/>
                <a:cs typeface="Calibri"/>
              </a:rPr>
              <a:t>différents</a:t>
            </a:r>
            <a:r>
              <a:rPr lang="en-US" dirty="0">
                <a:ea typeface="Calibri"/>
                <a:cs typeface="Calibri"/>
              </a:rPr>
              <a:t> </a:t>
            </a:r>
            <a:r>
              <a:rPr lang="en-US" dirty="0" err="1">
                <a:ea typeface="Calibri"/>
                <a:cs typeface="Calibri"/>
              </a:rPr>
              <a:t>portails</a:t>
            </a:r>
            <a:r>
              <a:rPr lang="en-US" dirty="0">
                <a:ea typeface="Calibri"/>
                <a:cs typeface="Calibri"/>
              </a:rPr>
              <a:t> qui existent pour un type de </a:t>
            </a:r>
            <a:r>
              <a:rPr lang="en-US" dirty="0" err="1">
                <a:ea typeface="Calibri"/>
                <a:cs typeface="Calibri"/>
              </a:rPr>
              <a:t>ressources</a:t>
            </a:r>
            <a:r>
              <a:rPr lang="en-US" dirty="0">
                <a:ea typeface="Calibri"/>
                <a:cs typeface="Calibri"/>
              </a:rPr>
              <a:t> par </a:t>
            </a:r>
            <a:r>
              <a:rPr lang="en-US" dirty="0" err="1">
                <a:ea typeface="Calibri"/>
                <a:cs typeface="Calibri"/>
              </a:rPr>
              <a:t>exemple</a:t>
            </a:r>
            <a:r>
              <a:rPr lang="en-US" dirty="0">
                <a:ea typeface="Calibri"/>
                <a:cs typeface="Calibri"/>
              </a:rPr>
              <a:t>.</a:t>
            </a:r>
          </a:p>
          <a:p>
            <a:r>
              <a:rPr lang="en-US" dirty="0">
                <a:ea typeface="Calibri"/>
                <a:cs typeface="Calibri"/>
              </a:rPr>
              <a:t>4/ 4ème </a:t>
            </a:r>
            <a:r>
              <a:rPr lang="en-US" dirty="0" err="1">
                <a:ea typeface="Calibri"/>
                <a:cs typeface="Calibri"/>
              </a:rPr>
              <a:t>possibilité</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pouvez</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rendre</a:t>
            </a:r>
            <a:r>
              <a:rPr lang="en-US" dirty="0">
                <a:ea typeface="Calibri"/>
                <a:cs typeface="Calibri"/>
              </a:rPr>
              <a:t> sur les </a:t>
            </a:r>
            <a:r>
              <a:rPr lang="en-US" dirty="0" err="1">
                <a:ea typeface="Calibri"/>
                <a:cs typeface="Calibri"/>
              </a:rPr>
              <a:t>portails</a:t>
            </a:r>
            <a:r>
              <a:rPr lang="en-US" dirty="0">
                <a:ea typeface="Calibri"/>
                <a:cs typeface="Calibri"/>
              </a:rPr>
              <a:t> </a:t>
            </a:r>
            <a:r>
              <a:rPr lang="en-US" dirty="0" err="1">
                <a:ea typeface="Calibri"/>
                <a:cs typeface="Calibri"/>
              </a:rPr>
              <a:t>utilisés</a:t>
            </a:r>
            <a:r>
              <a:rPr lang="en-US" dirty="0">
                <a:ea typeface="Calibri"/>
                <a:cs typeface="Calibri"/>
              </a:rPr>
              <a:t> de </a:t>
            </a:r>
            <a:r>
              <a:rPr lang="en-US" dirty="0" err="1">
                <a:ea typeface="Calibri"/>
                <a:cs typeface="Calibri"/>
              </a:rPr>
              <a:t>l'UCLouvain</a:t>
            </a:r>
            <a:r>
              <a:rPr lang="en-US" dirty="0">
                <a:ea typeface="Calibri"/>
                <a:cs typeface="Calibri"/>
              </a:rPr>
              <a:t> qui </a:t>
            </a:r>
            <a:r>
              <a:rPr lang="en-US" dirty="0" err="1">
                <a:ea typeface="Calibri"/>
                <a:cs typeface="Calibri"/>
              </a:rPr>
              <a:t>sont</a:t>
            </a:r>
            <a:r>
              <a:rPr lang="en-US" dirty="0">
                <a:ea typeface="Calibri"/>
                <a:cs typeface="Calibri"/>
              </a:rPr>
              <a:t> EdX, Open Moodle et OER, </a:t>
            </a:r>
            <a:r>
              <a:rPr lang="en-US" dirty="0" err="1">
                <a:ea typeface="Calibri"/>
                <a:cs typeface="Calibri"/>
              </a:rPr>
              <a:t>où</a:t>
            </a:r>
            <a:r>
              <a:rPr lang="en-US" dirty="0">
                <a:ea typeface="Calibri"/>
                <a:cs typeface="Calibri"/>
              </a:rPr>
              <a:t> </a:t>
            </a:r>
            <a:r>
              <a:rPr lang="en-US" dirty="0" err="1">
                <a:ea typeface="Calibri"/>
                <a:cs typeface="Calibri"/>
              </a:rPr>
              <a:t>vos</a:t>
            </a:r>
            <a:r>
              <a:rPr lang="en-US" dirty="0">
                <a:ea typeface="Calibri"/>
                <a:cs typeface="Calibri"/>
              </a:rPr>
              <a:t> </a:t>
            </a:r>
            <a:r>
              <a:rPr lang="en-US" dirty="0" err="1">
                <a:ea typeface="Calibri"/>
                <a:cs typeface="Calibri"/>
              </a:rPr>
              <a:t>collègues</a:t>
            </a:r>
            <a:r>
              <a:rPr lang="en-US" dirty="0">
                <a:ea typeface="Calibri"/>
                <a:cs typeface="Calibri"/>
              </a:rPr>
              <a:t> </a:t>
            </a:r>
            <a:r>
              <a:rPr lang="en-US" dirty="0" err="1">
                <a:ea typeface="Calibri"/>
                <a:cs typeface="Calibri"/>
              </a:rPr>
              <a:t>déposent</a:t>
            </a:r>
            <a:r>
              <a:rPr lang="en-US" dirty="0">
                <a:ea typeface="Calibri"/>
                <a:cs typeface="Calibri"/>
              </a:rPr>
              <a:t> </a:t>
            </a:r>
            <a:r>
              <a:rPr lang="en-US" dirty="0" err="1">
                <a:ea typeface="Calibri"/>
                <a:cs typeface="Calibri"/>
              </a:rPr>
              <a:t>leurs</a:t>
            </a:r>
            <a:r>
              <a:rPr lang="en-US" dirty="0">
                <a:ea typeface="Calibri"/>
                <a:cs typeface="Calibri"/>
              </a:rPr>
              <a:t> </a:t>
            </a:r>
            <a:r>
              <a:rPr lang="en-US" dirty="0" err="1">
                <a:ea typeface="Calibri"/>
                <a:cs typeface="Calibri"/>
              </a:rPr>
              <a:t>ressources</a:t>
            </a:r>
            <a:r>
              <a:rPr lang="en-US" dirty="0">
                <a:ea typeface="Calibri"/>
                <a:cs typeface="Calibri"/>
              </a:rPr>
              <a:t>.</a:t>
            </a:r>
          </a:p>
          <a:p>
            <a:r>
              <a:rPr lang="en-US" dirty="0">
                <a:ea typeface="Calibri"/>
                <a:cs typeface="Calibri"/>
              </a:rPr>
              <a:t>5/ 5ème </a:t>
            </a:r>
            <a:r>
              <a:rPr lang="en-US" dirty="0" err="1">
                <a:ea typeface="Calibri"/>
                <a:cs typeface="Calibri"/>
              </a:rPr>
              <a:t>possibilité</a:t>
            </a:r>
            <a:r>
              <a:rPr lang="en-US" dirty="0">
                <a:ea typeface="Calibri"/>
                <a:cs typeface="Calibri"/>
              </a:rPr>
              <a:t> </a:t>
            </a:r>
            <a:r>
              <a:rPr lang="en-US" dirty="0" err="1">
                <a:ea typeface="Calibri"/>
                <a:cs typeface="Calibri"/>
              </a:rPr>
              <a:t>est</a:t>
            </a:r>
            <a:r>
              <a:rPr lang="en-US" dirty="0">
                <a:ea typeface="Calibri"/>
                <a:cs typeface="Calibri"/>
              </a:rPr>
              <a:t> la recherche </a:t>
            </a:r>
            <a:r>
              <a:rPr lang="en-US" dirty="0" err="1">
                <a:ea typeface="Calibri"/>
                <a:cs typeface="Calibri"/>
              </a:rPr>
              <a:t>Avancée</a:t>
            </a:r>
            <a:r>
              <a:rPr lang="en-US" dirty="0">
                <a:ea typeface="Calibri"/>
                <a:cs typeface="Calibri"/>
              </a:rPr>
              <a:t> qui se fait à </a:t>
            </a:r>
            <a:r>
              <a:rPr lang="en-US" dirty="0" err="1">
                <a:ea typeface="Calibri"/>
                <a:cs typeface="Calibri"/>
              </a:rPr>
              <a:t>partir</a:t>
            </a:r>
            <a:r>
              <a:rPr lang="en-US" dirty="0">
                <a:ea typeface="Calibri"/>
                <a:cs typeface="Calibri"/>
              </a:rPr>
              <a:t> de </a:t>
            </a:r>
            <a:r>
              <a:rPr lang="en-US" dirty="0" err="1">
                <a:ea typeface="Calibri"/>
                <a:cs typeface="Calibri"/>
              </a:rPr>
              <a:t>votre</a:t>
            </a:r>
            <a:r>
              <a:rPr lang="en-US" dirty="0">
                <a:ea typeface="Calibri"/>
                <a:cs typeface="Calibri"/>
              </a:rPr>
              <a:t> </a:t>
            </a:r>
            <a:r>
              <a:rPr lang="en-US" dirty="0" err="1">
                <a:ea typeface="Calibri"/>
                <a:cs typeface="Calibri"/>
              </a:rPr>
              <a:t>moteur</a:t>
            </a:r>
            <a:r>
              <a:rPr lang="en-US" dirty="0">
                <a:ea typeface="Calibri"/>
                <a:cs typeface="Calibri"/>
              </a:rPr>
              <a:t> de recherche.</a:t>
            </a:r>
          </a:p>
          <a:p>
            <a:r>
              <a:rPr lang="en-US" dirty="0">
                <a:ea typeface="Calibri"/>
                <a:cs typeface="Calibri"/>
              </a:rPr>
              <a:t> </a:t>
            </a:r>
            <a:endParaRPr lang="en-US" dirty="0"/>
          </a:p>
        </p:txBody>
      </p:sp>
      <p:sp>
        <p:nvSpPr>
          <p:cNvPr id="4" name="Slide Number Placeholder 3"/>
          <p:cNvSpPr>
            <a:spLocks noGrp="1"/>
          </p:cNvSpPr>
          <p:nvPr>
            <p:ph type="sldNum" sz="quarter" idx="5"/>
          </p:nvPr>
        </p:nvSpPr>
        <p:spPr/>
        <p:txBody>
          <a:bodyPr/>
          <a:lstStyle/>
          <a:p>
            <a:fld id="{0F371B2E-D1EC-462F-BC7D-8D6F04161466}" type="slidenum">
              <a:rPr lang="fr-BE" smtClean="0"/>
              <a:t>11</a:t>
            </a:fld>
            <a:endParaRPr lang="fr-BE"/>
          </a:p>
        </p:txBody>
      </p:sp>
    </p:spTree>
    <p:extLst>
      <p:ext uri="{BB962C8B-B14F-4D97-AF65-F5344CB8AC3E}">
        <p14:creationId xmlns:p14="http://schemas.microsoft.com/office/powerpoint/2010/main" val="22363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a typeface="Calibri"/>
                <a:cs typeface="Calibri"/>
              </a:rPr>
              <a:t>Justine : </a:t>
            </a:r>
            <a:r>
              <a:rPr lang="en-US" dirty="0">
                <a:ea typeface="Calibri"/>
                <a:cs typeface="Calibri"/>
              </a:rPr>
              <a:t>Pour </a:t>
            </a:r>
            <a:r>
              <a:rPr lang="en-US" dirty="0" err="1">
                <a:ea typeface="Calibri"/>
                <a:cs typeface="Calibri"/>
              </a:rPr>
              <a:t>cela</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pouvez</a:t>
            </a:r>
            <a:r>
              <a:rPr lang="en-US" dirty="0">
                <a:ea typeface="Calibri"/>
                <a:cs typeface="Calibri"/>
              </a:rPr>
              <a:t> </a:t>
            </a:r>
            <a:r>
              <a:rPr lang="en-US" dirty="0" err="1">
                <a:ea typeface="Calibri"/>
                <a:cs typeface="Calibri"/>
              </a:rPr>
              <a:t>aller</a:t>
            </a:r>
            <a:r>
              <a:rPr lang="en-US" dirty="0">
                <a:ea typeface="Calibri"/>
                <a:cs typeface="Calibri"/>
              </a:rPr>
              <a:t> dans les </a:t>
            </a:r>
            <a:r>
              <a:rPr lang="en-US" dirty="0" err="1">
                <a:ea typeface="Calibri"/>
                <a:cs typeface="Calibri"/>
              </a:rPr>
              <a:t>paramères</a:t>
            </a:r>
            <a:r>
              <a:rPr lang="en-US" dirty="0">
                <a:ea typeface="Calibri"/>
                <a:cs typeface="Calibri"/>
              </a:rPr>
              <a:t>, </a:t>
            </a:r>
            <a:r>
              <a:rPr lang="en-US" dirty="0" err="1">
                <a:ea typeface="Calibri"/>
                <a:cs typeface="Calibri"/>
              </a:rPr>
              <a:t>cliquer</a:t>
            </a:r>
            <a:r>
              <a:rPr lang="en-US" dirty="0">
                <a:ea typeface="Calibri"/>
                <a:cs typeface="Calibri"/>
              </a:rPr>
              <a:t> sur recherche </a:t>
            </a:r>
            <a:r>
              <a:rPr lang="en-US" dirty="0" err="1">
                <a:ea typeface="Calibri"/>
                <a:cs typeface="Calibri"/>
              </a:rPr>
              <a:t>avancée</a:t>
            </a:r>
            <a:r>
              <a:rPr lang="en-US" dirty="0">
                <a:ea typeface="Calibri"/>
                <a:cs typeface="Calibri"/>
              </a:rPr>
              <a:t> </a:t>
            </a:r>
            <a:r>
              <a:rPr lang="en-US" dirty="0" err="1">
                <a:ea typeface="Calibri"/>
                <a:cs typeface="Calibri"/>
              </a:rPr>
              <a:t>puis</a:t>
            </a:r>
            <a:r>
              <a:rPr lang="en-US" dirty="0">
                <a:ea typeface="Calibri"/>
                <a:cs typeface="Calibri"/>
              </a:rPr>
              <a:t> </a:t>
            </a:r>
            <a:r>
              <a:rPr lang="en-US" dirty="0" err="1">
                <a:ea typeface="Calibri"/>
                <a:cs typeface="Calibri"/>
              </a:rPr>
              <a:t>filtrer</a:t>
            </a:r>
            <a:r>
              <a:rPr lang="en-US" dirty="0">
                <a:ea typeface="Calibri"/>
                <a:cs typeface="Calibri"/>
              </a:rPr>
              <a:t> </a:t>
            </a:r>
            <a:r>
              <a:rPr lang="en-US" dirty="0" err="1">
                <a:ea typeface="Calibri"/>
                <a:cs typeface="Calibri"/>
              </a:rPr>
              <a:t>votre</a:t>
            </a:r>
            <a:r>
              <a:rPr lang="en-US" dirty="0">
                <a:ea typeface="Calibri"/>
                <a:cs typeface="Calibri"/>
              </a:rPr>
              <a:t> recherche </a:t>
            </a:r>
            <a:r>
              <a:rPr lang="en-US" dirty="0" err="1">
                <a:ea typeface="Calibri"/>
                <a:cs typeface="Calibri"/>
              </a:rPr>
              <a:t>en</a:t>
            </a:r>
            <a:r>
              <a:rPr lang="en-US" dirty="0">
                <a:ea typeface="Calibri"/>
                <a:cs typeface="Calibri"/>
              </a:rPr>
              <a:t> </a:t>
            </a:r>
            <a:r>
              <a:rPr lang="en-US" dirty="0" err="1">
                <a:ea typeface="Calibri"/>
                <a:cs typeface="Calibri"/>
              </a:rPr>
              <a:t>fonction</a:t>
            </a:r>
            <a:r>
              <a:rPr lang="en-US" dirty="0">
                <a:ea typeface="Calibri"/>
                <a:cs typeface="Calibri"/>
              </a:rPr>
              <a:t> des droits </a:t>
            </a:r>
            <a:r>
              <a:rPr lang="en-US" dirty="0" err="1">
                <a:ea typeface="Calibri"/>
                <a:cs typeface="Calibri"/>
              </a:rPr>
              <a:t>d'usages</a:t>
            </a:r>
            <a:r>
              <a:rPr lang="en-US" dirty="0">
                <a:ea typeface="Calibri"/>
                <a:cs typeface="Calibri"/>
              </a:rPr>
              <a:t>. Ou </a:t>
            </a:r>
            <a:r>
              <a:rPr lang="en-US" dirty="0" err="1">
                <a:ea typeface="Calibri"/>
                <a:cs typeface="Calibri"/>
              </a:rPr>
              <a:t>alors</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pouvez</a:t>
            </a:r>
            <a:r>
              <a:rPr lang="en-US" dirty="0">
                <a:ea typeface="Calibri"/>
                <a:cs typeface="Calibri"/>
              </a:rPr>
              <a:t> </a:t>
            </a:r>
            <a:r>
              <a:rPr lang="en-US" dirty="0" err="1">
                <a:ea typeface="Calibri"/>
                <a:cs typeface="Calibri"/>
              </a:rPr>
              <a:t>aussi</a:t>
            </a:r>
            <a:r>
              <a:rPr lang="en-US" dirty="0">
                <a:ea typeface="Calibri"/>
                <a:cs typeface="Calibri"/>
              </a:rPr>
              <a:t> taper "recherche </a:t>
            </a:r>
            <a:r>
              <a:rPr lang="en-US" dirty="0" err="1">
                <a:ea typeface="Calibri"/>
                <a:cs typeface="Calibri"/>
              </a:rPr>
              <a:t>avancée</a:t>
            </a:r>
            <a:r>
              <a:rPr lang="en-US" dirty="0">
                <a:ea typeface="Calibri"/>
                <a:cs typeface="Calibri"/>
              </a:rPr>
              <a:t>" dans </a:t>
            </a:r>
            <a:r>
              <a:rPr lang="en-US" dirty="0" err="1">
                <a:ea typeface="Calibri"/>
                <a:cs typeface="Calibri"/>
              </a:rPr>
              <a:t>votre</a:t>
            </a:r>
            <a:r>
              <a:rPr lang="en-US" dirty="0">
                <a:ea typeface="Calibri"/>
                <a:cs typeface="Calibri"/>
              </a:rPr>
              <a:t> </a:t>
            </a:r>
            <a:r>
              <a:rPr lang="en-US" dirty="0" err="1">
                <a:ea typeface="Calibri"/>
                <a:cs typeface="Calibri"/>
              </a:rPr>
              <a:t>moteur</a:t>
            </a:r>
            <a:r>
              <a:rPr lang="en-US" dirty="0">
                <a:ea typeface="Calibri"/>
                <a:cs typeface="Calibri"/>
              </a:rPr>
              <a:t> de recherche pour </a:t>
            </a:r>
            <a:r>
              <a:rPr lang="en-US" dirty="0" err="1">
                <a:ea typeface="Calibri"/>
                <a:cs typeface="Calibri"/>
              </a:rPr>
              <a:t>accéder</a:t>
            </a:r>
            <a:r>
              <a:rPr lang="en-US" dirty="0">
                <a:ea typeface="Calibri"/>
                <a:cs typeface="Calibri"/>
              </a:rPr>
              <a:t> à la page de recherche </a:t>
            </a:r>
            <a:r>
              <a:rPr lang="en-US" dirty="0" err="1">
                <a:ea typeface="Calibri"/>
                <a:cs typeface="Calibri"/>
              </a:rPr>
              <a:t>avancée</a:t>
            </a:r>
            <a:r>
              <a:rPr lang="en-US" dirty="0">
                <a:ea typeface="Calibri"/>
                <a:cs typeface="Calibri"/>
              </a:rPr>
              <a:t>. </a:t>
            </a:r>
            <a:r>
              <a:rPr lang="en-US" dirty="0" err="1">
                <a:ea typeface="Calibri"/>
                <a:cs typeface="Calibri"/>
              </a:rPr>
              <a:t>Lors</a:t>
            </a:r>
            <a:r>
              <a:rPr lang="en-US" dirty="0">
                <a:ea typeface="Calibri"/>
                <a:cs typeface="Calibri"/>
              </a:rPr>
              <a:t> de </a:t>
            </a:r>
            <a:r>
              <a:rPr lang="en-US" dirty="0" err="1">
                <a:ea typeface="Calibri"/>
                <a:cs typeface="Calibri"/>
              </a:rPr>
              <a:t>votre</a:t>
            </a:r>
            <a:r>
              <a:rPr lang="en-US" dirty="0">
                <a:ea typeface="Calibri"/>
                <a:cs typeface="Calibri"/>
              </a:rPr>
              <a:t> recherche, </a:t>
            </a:r>
            <a:r>
              <a:rPr lang="en-US" dirty="0" err="1">
                <a:ea typeface="Calibri"/>
                <a:cs typeface="Calibri"/>
              </a:rPr>
              <a:t>vous</a:t>
            </a:r>
            <a:r>
              <a:rPr lang="en-US" dirty="0">
                <a:ea typeface="Calibri"/>
                <a:cs typeface="Calibri"/>
              </a:rPr>
              <a:t> </a:t>
            </a:r>
            <a:r>
              <a:rPr lang="en-US" dirty="0" err="1">
                <a:ea typeface="Calibri"/>
                <a:cs typeface="Calibri"/>
              </a:rPr>
              <a:t>pouvez</a:t>
            </a:r>
            <a:r>
              <a:rPr lang="en-US" dirty="0">
                <a:ea typeface="Calibri"/>
                <a:cs typeface="Calibri"/>
              </a:rPr>
              <a:t> </a:t>
            </a:r>
            <a:r>
              <a:rPr lang="en-US" dirty="0" err="1">
                <a:ea typeface="Calibri"/>
                <a:cs typeface="Calibri"/>
              </a:rPr>
              <a:t>utiliser</a:t>
            </a:r>
            <a:r>
              <a:rPr lang="en-US" dirty="0">
                <a:ea typeface="Calibri"/>
                <a:cs typeface="Calibri"/>
              </a:rPr>
              <a:t> des guillemets </a:t>
            </a:r>
            <a:r>
              <a:rPr lang="en-US" dirty="0" err="1">
                <a:ea typeface="Calibri"/>
                <a:cs typeface="Calibri"/>
              </a:rPr>
              <a:t>si</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souhaitez</a:t>
            </a:r>
            <a:r>
              <a:rPr lang="en-US" dirty="0">
                <a:ea typeface="Calibri"/>
                <a:cs typeface="Calibri"/>
              </a:rPr>
              <a:t> que la </a:t>
            </a:r>
            <a:r>
              <a:rPr lang="en-US" dirty="0" err="1">
                <a:ea typeface="Calibri"/>
                <a:cs typeface="Calibri"/>
              </a:rPr>
              <a:t>requête</a:t>
            </a:r>
            <a:r>
              <a:rPr lang="en-US" dirty="0">
                <a:ea typeface="Calibri"/>
                <a:cs typeface="Calibri"/>
              </a:rPr>
              <a:t> </a:t>
            </a:r>
            <a:r>
              <a:rPr lang="en-US" dirty="0" err="1">
                <a:ea typeface="Calibri"/>
                <a:cs typeface="Calibri"/>
              </a:rPr>
              <a:t>porte</a:t>
            </a:r>
            <a:r>
              <a:rPr lang="en-US" dirty="0">
                <a:ea typeface="Calibri"/>
                <a:cs typeface="Calibri"/>
              </a:rPr>
              <a:t> sur </a:t>
            </a:r>
            <a:r>
              <a:rPr lang="en-US" dirty="0" err="1">
                <a:ea typeface="Calibri"/>
                <a:cs typeface="Calibri"/>
              </a:rPr>
              <a:t>une</a:t>
            </a:r>
            <a:r>
              <a:rPr lang="en-US" dirty="0">
                <a:ea typeface="Calibri"/>
                <a:cs typeface="Calibri"/>
              </a:rPr>
              <a:t> expression </a:t>
            </a:r>
            <a:r>
              <a:rPr lang="en-US" dirty="0" err="1">
                <a:ea typeface="Calibri"/>
                <a:cs typeface="Calibri"/>
              </a:rPr>
              <a:t>exacte</a:t>
            </a:r>
            <a:r>
              <a:rPr lang="en-US" dirty="0">
                <a:ea typeface="Calibri"/>
                <a:cs typeface="Calibri"/>
              </a:rPr>
              <a:t>. Vous </a:t>
            </a:r>
            <a:r>
              <a:rPr lang="en-US" dirty="0" err="1">
                <a:ea typeface="Calibri"/>
                <a:cs typeface="Calibri"/>
              </a:rPr>
              <a:t>pouvez</a:t>
            </a:r>
            <a:r>
              <a:rPr lang="en-US" dirty="0">
                <a:ea typeface="Calibri"/>
                <a:cs typeface="Calibri"/>
              </a:rPr>
              <a:t> </a:t>
            </a:r>
            <a:r>
              <a:rPr lang="en-US" dirty="0" err="1">
                <a:ea typeface="Calibri"/>
                <a:cs typeface="Calibri"/>
              </a:rPr>
              <a:t>préciser</a:t>
            </a:r>
            <a:r>
              <a:rPr lang="en-US" dirty="0">
                <a:ea typeface="Calibri"/>
                <a:cs typeface="Calibri"/>
              </a:rPr>
              <a:t> des </a:t>
            </a:r>
            <a:r>
              <a:rPr lang="en-US" dirty="0" err="1">
                <a:ea typeface="Calibri"/>
                <a:cs typeface="Calibri"/>
              </a:rPr>
              <a:t>ajouts</a:t>
            </a:r>
            <a:r>
              <a:rPr lang="en-US" dirty="0">
                <a:ea typeface="Calibri"/>
                <a:cs typeface="Calibri"/>
              </a:rPr>
              <a:t> </a:t>
            </a:r>
            <a:r>
              <a:rPr lang="en-US" dirty="0" err="1">
                <a:ea typeface="Calibri"/>
                <a:cs typeface="Calibri"/>
              </a:rPr>
              <a:t>ou</a:t>
            </a:r>
            <a:r>
              <a:rPr lang="en-US" dirty="0">
                <a:ea typeface="Calibri"/>
                <a:cs typeface="Calibri"/>
              </a:rPr>
              <a:t> exclusions avec AND et NOT, etc.</a:t>
            </a:r>
          </a:p>
        </p:txBody>
      </p:sp>
      <p:sp>
        <p:nvSpPr>
          <p:cNvPr id="4" name="Slide Number Placeholder 3"/>
          <p:cNvSpPr>
            <a:spLocks noGrp="1"/>
          </p:cNvSpPr>
          <p:nvPr>
            <p:ph type="sldNum" sz="quarter" idx="5"/>
          </p:nvPr>
        </p:nvSpPr>
        <p:spPr/>
        <p:txBody>
          <a:bodyPr/>
          <a:lstStyle/>
          <a:p>
            <a:fld id="{0F371B2E-D1EC-462F-BC7D-8D6F04161466}" type="slidenum">
              <a:rPr lang="fr-BE" smtClean="0"/>
              <a:t>12</a:t>
            </a:fld>
            <a:endParaRPr lang="fr-BE"/>
          </a:p>
        </p:txBody>
      </p:sp>
    </p:spTree>
    <p:extLst>
      <p:ext uri="{BB962C8B-B14F-4D97-AF65-F5344CB8AC3E}">
        <p14:creationId xmlns:p14="http://schemas.microsoft.com/office/powerpoint/2010/main" val="2679745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a typeface="Calibri"/>
                <a:cs typeface="Calibri"/>
              </a:rPr>
              <a:t>Justine : </a:t>
            </a:r>
            <a:r>
              <a:rPr lang="en-US" dirty="0">
                <a:ea typeface="Calibri"/>
                <a:cs typeface="Calibri"/>
              </a:rPr>
              <a:t>Je </a:t>
            </a:r>
            <a:r>
              <a:rPr lang="en-US" dirty="0" err="1">
                <a:ea typeface="Calibri"/>
                <a:cs typeface="Calibri"/>
              </a:rPr>
              <a:t>vous</a:t>
            </a:r>
            <a:r>
              <a:rPr lang="en-US" dirty="0">
                <a:ea typeface="Calibri"/>
                <a:cs typeface="Calibri"/>
              </a:rPr>
              <a:t> propose </a:t>
            </a:r>
            <a:r>
              <a:rPr lang="en-US" dirty="0" err="1">
                <a:ea typeface="Calibri"/>
                <a:cs typeface="Calibri"/>
              </a:rPr>
              <a:t>maintenant</a:t>
            </a:r>
            <a:r>
              <a:rPr lang="en-US" dirty="0">
                <a:ea typeface="Calibri"/>
                <a:cs typeface="Calibri"/>
              </a:rPr>
              <a:t> </a:t>
            </a:r>
            <a:r>
              <a:rPr lang="en-US" dirty="0" err="1">
                <a:ea typeface="Calibri"/>
                <a:cs typeface="Calibri"/>
              </a:rPr>
              <a:t>d'aller</a:t>
            </a:r>
            <a:r>
              <a:rPr lang="en-US" dirty="0">
                <a:ea typeface="Calibri"/>
                <a:cs typeface="Calibri"/>
              </a:rPr>
              <a:t> </a:t>
            </a:r>
            <a:r>
              <a:rPr lang="en-US" dirty="0" err="1">
                <a:ea typeface="Calibri"/>
                <a:cs typeface="Calibri"/>
              </a:rPr>
              <a:t>visiter</a:t>
            </a:r>
            <a:r>
              <a:rPr lang="en-US" dirty="0">
                <a:ea typeface="Calibri"/>
                <a:cs typeface="Calibri"/>
              </a:rPr>
              <a:t> </a:t>
            </a:r>
            <a:r>
              <a:rPr lang="en-US" dirty="0" err="1">
                <a:ea typeface="Calibri"/>
                <a:cs typeface="Calibri"/>
              </a:rPr>
              <a:t>certains</a:t>
            </a:r>
            <a:r>
              <a:rPr lang="en-US" dirty="0">
                <a:ea typeface="Calibri"/>
                <a:cs typeface="Calibri"/>
              </a:rPr>
              <a:t> de </a:t>
            </a:r>
            <a:r>
              <a:rPr lang="en-US" dirty="0" err="1">
                <a:ea typeface="Calibri"/>
                <a:cs typeface="Calibri"/>
              </a:rPr>
              <a:t>ces</a:t>
            </a:r>
            <a:r>
              <a:rPr lang="en-US" dirty="0">
                <a:ea typeface="Calibri"/>
                <a:cs typeface="Calibri"/>
              </a:rPr>
              <a:t> </a:t>
            </a:r>
            <a:r>
              <a:rPr lang="en-US" dirty="0" err="1">
                <a:ea typeface="Calibri"/>
                <a:cs typeface="Calibri"/>
              </a:rPr>
              <a:t>portails</a:t>
            </a:r>
            <a:r>
              <a:rPr lang="en-US" dirty="0">
                <a:ea typeface="Calibri"/>
                <a:cs typeface="Calibri"/>
              </a:rPr>
              <a:t>. </a:t>
            </a:r>
            <a:r>
              <a:rPr lang="en-US" dirty="0" err="1">
                <a:ea typeface="Calibri"/>
                <a:cs typeface="Calibri"/>
              </a:rPr>
              <a:t>Voici</a:t>
            </a:r>
            <a:r>
              <a:rPr lang="en-US" dirty="0">
                <a:ea typeface="Calibri"/>
                <a:cs typeface="Calibri"/>
              </a:rPr>
              <a:t> un tout nouveau </a:t>
            </a:r>
            <a:r>
              <a:rPr lang="en-US" dirty="0" err="1">
                <a:ea typeface="Calibri"/>
                <a:cs typeface="Calibri"/>
              </a:rPr>
              <a:t>portail</a:t>
            </a:r>
            <a:r>
              <a:rPr lang="en-US" dirty="0">
                <a:ea typeface="Calibri"/>
                <a:cs typeface="Calibri"/>
              </a:rPr>
              <a:t> qui a </a:t>
            </a:r>
            <a:r>
              <a:rPr lang="en-US" dirty="0" err="1">
                <a:ea typeface="Calibri"/>
                <a:cs typeface="Calibri"/>
              </a:rPr>
              <a:t>été</a:t>
            </a:r>
            <a:r>
              <a:rPr lang="en-US" dirty="0">
                <a:ea typeface="Calibri"/>
                <a:cs typeface="Calibri"/>
              </a:rPr>
              <a:t> </a:t>
            </a:r>
            <a:r>
              <a:rPr lang="en-US" dirty="0" err="1">
                <a:ea typeface="Calibri"/>
                <a:cs typeface="Calibri"/>
              </a:rPr>
              <a:t>créé</a:t>
            </a:r>
            <a:r>
              <a:rPr lang="en-US" dirty="0">
                <a:ea typeface="Calibri"/>
                <a:cs typeface="Calibri"/>
              </a:rPr>
              <a:t> par le National Institute of Health qui </a:t>
            </a:r>
            <a:r>
              <a:rPr lang="en-US" dirty="0" err="1">
                <a:ea typeface="Calibri"/>
                <a:cs typeface="Calibri"/>
              </a:rPr>
              <a:t>héberge</a:t>
            </a:r>
            <a:r>
              <a:rPr lang="en-US" dirty="0">
                <a:ea typeface="Calibri"/>
                <a:cs typeface="Calibri"/>
              </a:rPr>
              <a:t> des images </a:t>
            </a:r>
            <a:r>
              <a:rPr lang="en-US" dirty="0" err="1">
                <a:ea typeface="Calibri"/>
                <a:cs typeface="Calibri"/>
              </a:rPr>
              <a:t>biomédicales</a:t>
            </a:r>
            <a:r>
              <a:rPr lang="en-US" dirty="0">
                <a:ea typeface="Calibri"/>
                <a:cs typeface="Calibri"/>
              </a:rPr>
              <a:t> et </a:t>
            </a:r>
            <a:r>
              <a:rPr lang="en-US" dirty="0" err="1">
                <a:ea typeface="Calibri"/>
                <a:cs typeface="Calibri"/>
              </a:rPr>
              <a:t>scientifiques</a:t>
            </a:r>
            <a:r>
              <a:rPr lang="en-US" dirty="0">
                <a:ea typeface="Calibri"/>
                <a:cs typeface="Calibri"/>
              </a:rPr>
              <a:t> </a:t>
            </a:r>
            <a:r>
              <a:rPr lang="en-US" dirty="0" err="1">
                <a:ea typeface="Calibri"/>
                <a:cs typeface="Calibri"/>
              </a:rPr>
              <a:t>en</a:t>
            </a:r>
            <a:r>
              <a:rPr lang="en-US" dirty="0">
                <a:ea typeface="Calibri"/>
                <a:cs typeface="Calibri"/>
              </a:rPr>
              <a:t> 2D et 3D et qui </a:t>
            </a:r>
            <a:r>
              <a:rPr lang="en-US" dirty="0" err="1">
                <a:ea typeface="Calibri"/>
                <a:cs typeface="Calibri"/>
              </a:rPr>
              <a:t>ont</a:t>
            </a:r>
            <a:r>
              <a:rPr lang="en-US" dirty="0">
                <a:ea typeface="Calibri"/>
                <a:cs typeface="Calibri"/>
              </a:rPr>
              <a:t> </a:t>
            </a:r>
            <a:r>
              <a:rPr lang="en-US" dirty="0" err="1">
                <a:ea typeface="Calibri"/>
                <a:cs typeface="Calibri"/>
              </a:rPr>
              <a:t>été</a:t>
            </a:r>
            <a:r>
              <a:rPr lang="en-US" dirty="0">
                <a:ea typeface="Calibri"/>
                <a:cs typeface="Calibri"/>
              </a:rPr>
              <a:t> </a:t>
            </a:r>
            <a:r>
              <a:rPr lang="en-US" dirty="0" err="1">
                <a:ea typeface="Calibri"/>
                <a:cs typeface="Calibri"/>
              </a:rPr>
              <a:t>conçues</a:t>
            </a:r>
            <a:r>
              <a:rPr lang="en-US" dirty="0">
                <a:ea typeface="Calibri"/>
                <a:cs typeface="Calibri"/>
              </a:rPr>
              <a:t> par des </a:t>
            </a:r>
            <a:r>
              <a:rPr lang="en-US" dirty="0" err="1">
                <a:ea typeface="Calibri"/>
                <a:cs typeface="Calibri"/>
              </a:rPr>
              <a:t>spécialistes</a:t>
            </a:r>
            <a:r>
              <a:rPr lang="en-US" dirty="0">
                <a:ea typeface="Calibri"/>
                <a:cs typeface="Calibri"/>
              </a:rPr>
              <a:t> de la </a:t>
            </a:r>
            <a:r>
              <a:rPr lang="en-US" dirty="0" err="1">
                <a:ea typeface="Calibri"/>
                <a:cs typeface="Calibri"/>
              </a:rPr>
              <a:t>visualisation</a:t>
            </a:r>
            <a:r>
              <a:rPr lang="en-US" dirty="0">
                <a:ea typeface="Calibri"/>
                <a:cs typeface="Calibri"/>
              </a:rPr>
              <a:t> </a:t>
            </a:r>
            <a:r>
              <a:rPr lang="en-US" dirty="0" err="1">
                <a:ea typeface="Calibri"/>
                <a:cs typeface="Calibri"/>
              </a:rPr>
              <a:t>biomédicale</a:t>
            </a:r>
            <a:r>
              <a:rPr lang="en-US" dirty="0">
                <a:ea typeface="Calibri"/>
                <a:cs typeface="Calibri"/>
              </a:rPr>
              <a:t>.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F371B2E-D1EC-462F-BC7D-8D6F04161466}" type="slidenum">
              <a:rPr lang="fr-BE" smtClean="0"/>
              <a:t>13</a:t>
            </a:fld>
            <a:endParaRPr lang="fr-BE"/>
          </a:p>
        </p:txBody>
      </p:sp>
    </p:spTree>
    <p:extLst>
      <p:ext uri="{BB962C8B-B14F-4D97-AF65-F5344CB8AC3E}">
        <p14:creationId xmlns:p14="http://schemas.microsoft.com/office/powerpoint/2010/main" val="4226120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a typeface="Calibri"/>
                <a:cs typeface="Calibri"/>
              </a:rPr>
              <a:t>Justine : </a:t>
            </a:r>
            <a:r>
              <a:rPr lang="en-US" dirty="0" err="1">
                <a:ea typeface="Calibri"/>
                <a:cs typeface="Calibri"/>
              </a:rPr>
              <a:t>Voici</a:t>
            </a:r>
            <a:r>
              <a:rPr lang="en-US" dirty="0">
                <a:ea typeface="Calibri"/>
                <a:cs typeface="Calibri"/>
              </a:rPr>
              <a:t> </a:t>
            </a:r>
            <a:r>
              <a:rPr lang="en-US" dirty="0" err="1">
                <a:ea typeface="Calibri"/>
                <a:cs typeface="Calibri"/>
              </a:rPr>
              <a:t>ici</a:t>
            </a:r>
            <a:r>
              <a:rPr lang="en-US" dirty="0">
                <a:ea typeface="Calibri"/>
                <a:cs typeface="Calibri"/>
              </a:rPr>
              <a:t> un </a:t>
            </a:r>
            <a:r>
              <a:rPr lang="en-US" dirty="0" err="1">
                <a:ea typeface="Calibri"/>
                <a:cs typeface="Calibri"/>
              </a:rPr>
              <a:t>autre</a:t>
            </a:r>
            <a:r>
              <a:rPr lang="en-US" dirty="0">
                <a:ea typeface="Calibri"/>
                <a:cs typeface="Calibri"/>
              </a:rPr>
              <a:t> </a:t>
            </a:r>
            <a:r>
              <a:rPr lang="en-US" dirty="0" err="1">
                <a:ea typeface="Calibri"/>
                <a:cs typeface="Calibri"/>
              </a:rPr>
              <a:t>portail</a:t>
            </a:r>
            <a:r>
              <a:rPr lang="en-US" dirty="0">
                <a:ea typeface="Calibri"/>
                <a:cs typeface="Calibri"/>
              </a:rPr>
              <a:t> que </a:t>
            </a:r>
            <a:r>
              <a:rPr lang="en-US" dirty="0" err="1">
                <a:ea typeface="Calibri"/>
                <a:cs typeface="Calibri"/>
              </a:rPr>
              <a:t>j'avais</a:t>
            </a:r>
            <a:r>
              <a:rPr lang="en-US" dirty="0">
                <a:ea typeface="Calibri"/>
                <a:cs typeface="Calibri"/>
              </a:rPr>
              <a:t> </a:t>
            </a:r>
            <a:r>
              <a:rPr lang="en-US" dirty="0" err="1">
                <a:ea typeface="Calibri"/>
                <a:cs typeface="Calibri"/>
              </a:rPr>
              <a:t>mentionné</a:t>
            </a:r>
            <a:r>
              <a:rPr lang="en-US" dirty="0">
                <a:ea typeface="Calibri"/>
                <a:cs typeface="Calibri"/>
              </a:rPr>
              <a:t>, il </a:t>
            </a:r>
            <a:r>
              <a:rPr lang="en-US" dirty="0" err="1">
                <a:ea typeface="Calibri"/>
                <a:cs typeface="Calibri"/>
              </a:rPr>
              <a:t>s'agit</a:t>
            </a:r>
            <a:r>
              <a:rPr lang="en-US" dirty="0">
                <a:ea typeface="Calibri"/>
                <a:cs typeface="Calibri"/>
              </a:rPr>
              <a:t> </a:t>
            </a:r>
            <a:r>
              <a:rPr lang="en-US" dirty="0" err="1">
                <a:ea typeface="Calibri"/>
                <a:cs typeface="Calibri"/>
              </a:rPr>
              <a:t>d'OpenStax</a:t>
            </a:r>
            <a:r>
              <a:rPr lang="en-US" dirty="0">
                <a:ea typeface="Calibri"/>
                <a:cs typeface="Calibri"/>
              </a:rPr>
              <a:t> qui </a:t>
            </a:r>
            <a:r>
              <a:rPr lang="en-US" dirty="0" err="1">
                <a:ea typeface="Calibri"/>
                <a:cs typeface="Calibri"/>
              </a:rPr>
              <a:t>est</a:t>
            </a:r>
            <a:r>
              <a:rPr lang="en-US" dirty="0">
                <a:ea typeface="Calibri"/>
                <a:cs typeface="Calibri"/>
              </a:rPr>
              <a:t> </a:t>
            </a:r>
            <a:r>
              <a:rPr lang="en-US" dirty="0" err="1">
                <a:ea typeface="Calibri"/>
                <a:cs typeface="Calibri"/>
              </a:rPr>
              <a:t>une</a:t>
            </a:r>
            <a:r>
              <a:rPr lang="en-US" dirty="0">
                <a:ea typeface="Calibri"/>
                <a:cs typeface="Calibri"/>
              </a:rPr>
              <a:t> initiative de Rice Université et qui </a:t>
            </a:r>
            <a:r>
              <a:rPr lang="en-US" dirty="0" err="1">
                <a:ea typeface="Calibri"/>
                <a:cs typeface="Calibri"/>
              </a:rPr>
              <a:t>héberge</a:t>
            </a:r>
            <a:r>
              <a:rPr lang="en-US" dirty="0">
                <a:ea typeface="Calibri"/>
                <a:cs typeface="Calibri"/>
              </a:rPr>
              <a:t> </a:t>
            </a:r>
            <a:r>
              <a:rPr lang="en-US" dirty="0" err="1">
                <a:ea typeface="Calibri"/>
                <a:cs typeface="Calibri"/>
              </a:rPr>
              <a:t>une</a:t>
            </a:r>
            <a:r>
              <a:rPr lang="en-US" dirty="0">
                <a:ea typeface="Calibri"/>
                <a:cs typeface="Calibri"/>
              </a:rPr>
              <a:t> multitudes de </a:t>
            </a:r>
            <a:r>
              <a:rPr lang="en-US" dirty="0" err="1">
                <a:ea typeface="Calibri"/>
                <a:cs typeface="Calibri"/>
              </a:rPr>
              <a:t>manuels</a:t>
            </a:r>
            <a:r>
              <a:rPr lang="en-US" dirty="0">
                <a:ea typeface="Calibri"/>
                <a:cs typeface="Calibri"/>
              </a:rPr>
              <a:t> </a:t>
            </a:r>
            <a:r>
              <a:rPr lang="en-US" dirty="0" err="1">
                <a:ea typeface="Calibri"/>
                <a:cs typeface="Calibri"/>
              </a:rPr>
              <a:t>universitaires</a:t>
            </a:r>
            <a:r>
              <a:rPr lang="en-US" dirty="0">
                <a:ea typeface="Calibri"/>
                <a:cs typeface="Calibri"/>
              </a:rPr>
              <a:t> </a:t>
            </a:r>
            <a:r>
              <a:rPr lang="en-US" dirty="0" err="1">
                <a:ea typeface="Calibri"/>
                <a:cs typeface="Calibri"/>
              </a:rPr>
              <a:t>classés</a:t>
            </a:r>
            <a:r>
              <a:rPr lang="en-US" dirty="0">
                <a:ea typeface="Calibri"/>
                <a:cs typeface="Calibri"/>
              </a:rPr>
              <a:t> par discipline.</a:t>
            </a:r>
          </a:p>
        </p:txBody>
      </p:sp>
      <p:sp>
        <p:nvSpPr>
          <p:cNvPr id="4" name="Slide Number Placeholder 3"/>
          <p:cNvSpPr>
            <a:spLocks noGrp="1"/>
          </p:cNvSpPr>
          <p:nvPr>
            <p:ph type="sldNum" sz="quarter" idx="5"/>
          </p:nvPr>
        </p:nvSpPr>
        <p:spPr/>
        <p:txBody>
          <a:bodyPr/>
          <a:lstStyle/>
          <a:p>
            <a:fld id="{0F371B2E-D1EC-462F-BC7D-8D6F04161466}" type="slidenum">
              <a:rPr lang="fr-BE" smtClean="0"/>
              <a:t>14</a:t>
            </a:fld>
            <a:endParaRPr lang="fr-BE"/>
          </a:p>
        </p:txBody>
      </p:sp>
    </p:spTree>
    <p:extLst>
      <p:ext uri="{BB962C8B-B14F-4D97-AF65-F5344CB8AC3E}">
        <p14:creationId xmlns:p14="http://schemas.microsoft.com/office/powerpoint/2010/main" val="1832235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Justine : </a:t>
            </a:r>
            <a:r>
              <a:rPr lang="en-US" dirty="0" err="1"/>
              <a:t>J'aimerais</a:t>
            </a:r>
            <a:r>
              <a:rPr lang="en-US" dirty="0"/>
              <a:t> </a:t>
            </a:r>
            <a:r>
              <a:rPr lang="en-US" dirty="0" err="1"/>
              <a:t>maintenant</a:t>
            </a:r>
            <a:r>
              <a:rPr lang="en-US" dirty="0"/>
              <a:t> </a:t>
            </a:r>
            <a:r>
              <a:rPr lang="en-US" dirty="0" err="1"/>
              <a:t>vous</a:t>
            </a:r>
            <a:r>
              <a:rPr lang="en-US" dirty="0"/>
              <a:t> </a:t>
            </a:r>
            <a:r>
              <a:rPr lang="en-US" dirty="0" err="1"/>
              <a:t>montrer</a:t>
            </a:r>
            <a:r>
              <a:rPr lang="en-US" dirty="0"/>
              <a:t> </a:t>
            </a:r>
            <a:r>
              <a:rPr lang="en-US" dirty="0" err="1"/>
              <a:t>l'exemple</a:t>
            </a:r>
            <a:r>
              <a:rPr lang="en-US" dirty="0"/>
              <a:t> d'un </a:t>
            </a:r>
            <a:r>
              <a:rPr lang="en-US" dirty="0" err="1"/>
              <a:t>métaportail</a:t>
            </a:r>
            <a:r>
              <a:rPr lang="en-US" dirty="0"/>
              <a:t>. </a:t>
            </a:r>
            <a:r>
              <a:rPr lang="en-US" dirty="0" err="1"/>
              <a:t>Voici</a:t>
            </a:r>
            <a:r>
              <a:rPr lang="en-US" dirty="0"/>
              <a:t> </a:t>
            </a:r>
            <a:r>
              <a:rPr lang="en-US" dirty="0" err="1"/>
              <a:t>celui</a:t>
            </a:r>
            <a:r>
              <a:rPr lang="en-US" dirty="0"/>
              <a:t> </a:t>
            </a:r>
            <a:r>
              <a:rPr lang="en-US" dirty="0" err="1"/>
              <a:t>d'ELD</a:t>
            </a:r>
            <a:r>
              <a:rPr lang="en-US" dirty="0"/>
              <a:t> qui </a:t>
            </a:r>
            <a:r>
              <a:rPr lang="en-US" dirty="0" err="1"/>
              <a:t>est</a:t>
            </a:r>
            <a:r>
              <a:rPr lang="en-US" dirty="0"/>
              <a:t> </a:t>
            </a:r>
            <a:r>
              <a:rPr lang="en-US" dirty="0" err="1"/>
              <a:t>spécifique</a:t>
            </a:r>
            <a:r>
              <a:rPr lang="en-US" dirty="0"/>
              <a:t> aux sciences de </a:t>
            </a:r>
            <a:r>
              <a:rPr lang="en-US" dirty="0" err="1"/>
              <a:t>l'ingénieur</a:t>
            </a:r>
            <a:r>
              <a:rPr lang="en-US" dirty="0"/>
              <a:t>. </a:t>
            </a:r>
          </a:p>
        </p:txBody>
      </p:sp>
      <p:sp>
        <p:nvSpPr>
          <p:cNvPr id="4" name="Slide Number Placeholder 3"/>
          <p:cNvSpPr>
            <a:spLocks noGrp="1"/>
          </p:cNvSpPr>
          <p:nvPr>
            <p:ph type="sldNum" sz="quarter" idx="5"/>
          </p:nvPr>
        </p:nvSpPr>
        <p:spPr/>
        <p:txBody>
          <a:bodyPr/>
          <a:lstStyle/>
          <a:p>
            <a:fld id="{0F371B2E-D1EC-462F-BC7D-8D6F04161466}" type="slidenum">
              <a:rPr lang="fr-BE" smtClean="0"/>
              <a:t>15</a:t>
            </a:fld>
            <a:endParaRPr lang="fr-BE"/>
          </a:p>
        </p:txBody>
      </p:sp>
    </p:spTree>
    <p:extLst>
      <p:ext uri="{BB962C8B-B14F-4D97-AF65-F5344CB8AC3E}">
        <p14:creationId xmlns:p14="http://schemas.microsoft.com/office/powerpoint/2010/main" val="1931339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52FBC-15F6-1808-DA44-004080D26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4A518-7E1B-DEE3-64F8-A06F317C8D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235EE-ED96-15A1-07DD-04E4656210F2}"/>
              </a:ext>
            </a:extLst>
          </p:cNvPr>
          <p:cNvSpPr>
            <a:spLocks noGrp="1"/>
          </p:cNvSpPr>
          <p:nvPr>
            <p:ph type="body" idx="1"/>
          </p:nvPr>
        </p:nvSpPr>
        <p:spPr/>
        <p:txBody>
          <a:bodyPr/>
          <a:lstStyle/>
          <a:p>
            <a:r>
              <a:rPr lang="en-US" b="0" dirty="0"/>
              <a:t>Justine : </a:t>
            </a:r>
            <a:r>
              <a:rPr lang="en-US" b="0" dirty="0" err="1"/>
              <a:t>Maintenant</a:t>
            </a:r>
            <a:r>
              <a:rPr lang="en-US" b="0" dirty="0"/>
              <a:t> que </a:t>
            </a:r>
            <a:r>
              <a:rPr lang="en-US" b="0" dirty="0" err="1"/>
              <a:t>vous</a:t>
            </a:r>
            <a:r>
              <a:rPr lang="en-US" b="0" dirty="0"/>
              <a:t> </a:t>
            </a:r>
            <a:r>
              <a:rPr lang="en-US" b="0" dirty="0" err="1"/>
              <a:t>avez</a:t>
            </a:r>
            <a:r>
              <a:rPr lang="en-US" b="0" dirty="0"/>
              <a:t> un aperçu des </a:t>
            </a:r>
            <a:r>
              <a:rPr lang="en-US" b="0" dirty="0" err="1"/>
              <a:t>portails</a:t>
            </a:r>
            <a:r>
              <a:rPr lang="en-US" b="0" dirty="0"/>
              <a:t> et </a:t>
            </a:r>
            <a:r>
              <a:rPr lang="en-US" b="0" dirty="0" err="1"/>
              <a:t>métaportails</a:t>
            </a:r>
            <a:r>
              <a:rPr lang="en-US" b="0" dirty="0"/>
              <a:t>, </a:t>
            </a:r>
            <a:r>
              <a:rPr lang="en-US" b="0" dirty="0" err="1"/>
              <a:t>j’aimerai</a:t>
            </a:r>
            <a:r>
              <a:rPr lang="en-US" b="0" dirty="0"/>
              <a:t> </a:t>
            </a:r>
            <a:r>
              <a:rPr lang="en-US" b="0" dirty="0" err="1"/>
              <a:t>vous</a:t>
            </a:r>
            <a:r>
              <a:rPr lang="en-US" b="0" dirty="0"/>
              <a:t> </a:t>
            </a:r>
            <a:r>
              <a:rPr lang="en-US" b="0" dirty="0" err="1"/>
              <a:t>montrer</a:t>
            </a:r>
            <a:r>
              <a:rPr lang="en-US" b="0" dirty="0"/>
              <a:t> </a:t>
            </a:r>
            <a:r>
              <a:rPr lang="en-US" b="0" dirty="0" err="1"/>
              <a:t>ce</a:t>
            </a:r>
            <a:r>
              <a:rPr lang="en-US" b="0" dirty="0"/>
              <a:t> </a:t>
            </a:r>
            <a:r>
              <a:rPr lang="en-US" b="0" dirty="0" err="1"/>
              <a:t>qu’est</a:t>
            </a:r>
            <a:r>
              <a:rPr lang="en-US" b="0" dirty="0"/>
              <a:t> la big list. Elle a </a:t>
            </a:r>
            <a:r>
              <a:rPr lang="en-US" b="0" dirty="0" err="1"/>
              <a:t>été</a:t>
            </a:r>
            <a:r>
              <a:rPr lang="en-US" b="0" dirty="0"/>
              <a:t> </a:t>
            </a:r>
            <a:r>
              <a:rPr lang="en-US" b="0" dirty="0" err="1"/>
              <a:t>créée</a:t>
            </a:r>
            <a:r>
              <a:rPr lang="en-US" b="0" dirty="0"/>
              <a:t> par </a:t>
            </a:r>
            <a:r>
              <a:rPr lang="en-US" b="0" dirty="0" err="1"/>
              <a:t>l’Université</a:t>
            </a:r>
            <a:r>
              <a:rPr lang="en-US" b="0" dirty="0"/>
              <a:t> de Pittsburgh et </a:t>
            </a:r>
            <a:r>
              <a:rPr lang="en-US" b="0" dirty="0" err="1"/>
              <a:t>elle</a:t>
            </a:r>
            <a:r>
              <a:rPr lang="en-US" b="0" dirty="0"/>
              <a:t> </a:t>
            </a:r>
            <a:r>
              <a:rPr lang="en-US" b="0" dirty="0" err="1"/>
              <a:t>répertorie</a:t>
            </a:r>
            <a:r>
              <a:rPr lang="en-US" b="0" dirty="0"/>
              <a:t> un ensemble de </a:t>
            </a:r>
            <a:r>
              <a:rPr lang="en-US" b="0" dirty="0" err="1"/>
              <a:t>portails</a:t>
            </a:r>
            <a:r>
              <a:rPr lang="en-US" b="0" dirty="0"/>
              <a:t> et </a:t>
            </a:r>
            <a:r>
              <a:rPr lang="en-US" b="0" dirty="0" err="1"/>
              <a:t>métaportails</a:t>
            </a:r>
            <a:r>
              <a:rPr lang="en-US" b="0" dirty="0"/>
              <a:t> qui </a:t>
            </a:r>
            <a:r>
              <a:rPr lang="en-US" b="0" dirty="0" err="1"/>
              <a:t>ont</a:t>
            </a:r>
            <a:r>
              <a:rPr lang="en-US" b="0" dirty="0"/>
              <a:t> </a:t>
            </a:r>
            <a:r>
              <a:rPr lang="en-US" b="0" dirty="0" err="1"/>
              <a:t>été</a:t>
            </a:r>
            <a:r>
              <a:rPr lang="en-US" b="0" dirty="0"/>
              <a:t> classes par format.</a:t>
            </a:r>
          </a:p>
        </p:txBody>
      </p:sp>
      <p:sp>
        <p:nvSpPr>
          <p:cNvPr id="4" name="Slide Number Placeholder 3">
            <a:extLst>
              <a:ext uri="{FF2B5EF4-FFF2-40B4-BE49-F238E27FC236}">
                <a16:creationId xmlns:a16="http://schemas.microsoft.com/office/drawing/2014/main" id="{611A8F2C-9CE6-24FC-5D4B-A8B2A103A477}"/>
              </a:ext>
            </a:extLst>
          </p:cNvPr>
          <p:cNvSpPr>
            <a:spLocks noGrp="1"/>
          </p:cNvSpPr>
          <p:nvPr>
            <p:ph type="sldNum" sz="quarter" idx="5"/>
          </p:nvPr>
        </p:nvSpPr>
        <p:spPr/>
        <p:txBody>
          <a:bodyPr/>
          <a:lstStyle/>
          <a:p>
            <a:fld id="{0F371B2E-D1EC-462F-BC7D-8D6F04161466}" type="slidenum">
              <a:rPr lang="fr-BE" smtClean="0"/>
              <a:t>16</a:t>
            </a:fld>
            <a:endParaRPr lang="fr-BE"/>
          </a:p>
        </p:txBody>
      </p:sp>
    </p:spTree>
    <p:extLst>
      <p:ext uri="{BB962C8B-B14F-4D97-AF65-F5344CB8AC3E}">
        <p14:creationId xmlns:p14="http://schemas.microsoft.com/office/powerpoint/2010/main" val="3814195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74DCE-5A26-B052-1F05-97AEBA5C3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858B55-A4FE-4E3E-D479-85030400AF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A0F833-6553-BCC9-9D6F-65CC20AA79E1}"/>
              </a:ext>
            </a:extLst>
          </p:cNvPr>
          <p:cNvSpPr>
            <a:spLocks noGrp="1"/>
          </p:cNvSpPr>
          <p:nvPr>
            <p:ph type="body" idx="1"/>
          </p:nvPr>
        </p:nvSpPr>
        <p:spPr/>
        <p:txBody>
          <a:bodyPr/>
          <a:lstStyle/>
          <a:p>
            <a:r>
              <a:rPr lang="fr-BE" b="0" noProof="0" dirty="0"/>
              <a:t>Justine : Nous avons vu les différents moyens de trouver des OER. Mais j’aimerai mentionner encore 2 portails qui me semble important à connaître. Ces deux portails ont été créés par l’</a:t>
            </a:r>
            <a:r>
              <a:rPr lang="fr-BE" b="0" noProof="0" dirty="0" err="1"/>
              <a:t>UCLouvain</a:t>
            </a:r>
            <a:r>
              <a:rPr lang="fr-BE" b="0" noProof="0" dirty="0"/>
              <a:t> dans son objectif de s’ouvrir à l’international et de participer au mouvement de l’Open Education. Il y a le portail OER-</a:t>
            </a:r>
            <a:r>
              <a:rPr lang="fr-BE" b="0" noProof="0" dirty="0" err="1"/>
              <a:t>UCLouvain</a:t>
            </a:r>
            <a:r>
              <a:rPr lang="fr-BE" b="0" noProof="0" dirty="0"/>
              <a:t> qui héberge des ressources diffusées par des membres de l’</a:t>
            </a:r>
            <a:r>
              <a:rPr lang="fr-BE" b="0" noProof="0" dirty="0" err="1"/>
              <a:t>UCLouvain</a:t>
            </a:r>
            <a:r>
              <a:rPr lang="fr-BE" b="0" noProof="0" dirty="0"/>
              <a:t> et ouvertes au monde entier sous des licences Creative Commons. Et puis, il y a un tout nouveau portail où les membres de l’</a:t>
            </a:r>
            <a:r>
              <a:rPr lang="fr-BE" b="0" noProof="0" dirty="0" err="1"/>
              <a:t>UCLouvain</a:t>
            </a:r>
            <a:r>
              <a:rPr lang="fr-BE" b="0" noProof="0" dirty="0"/>
              <a:t> peuvent déposer un ensemble de ressources organisées en un parcours d’apprentissage. Il est possible d’ajouter de l’interaction avec ses apprenants et de rendre votre parcours certifiant. Ce qui n’est pas le cas sur OER-</a:t>
            </a:r>
            <a:r>
              <a:rPr lang="fr-BE" b="0" noProof="0" dirty="0" err="1"/>
              <a:t>UCLouvain</a:t>
            </a:r>
            <a:r>
              <a:rPr lang="fr-BE" b="0" noProof="0" dirty="0"/>
              <a:t>. Contrairement au Moodle Institutionnel, l’Open Moodle se veut aussi accessible aux apprenants hors </a:t>
            </a:r>
            <a:r>
              <a:rPr lang="fr-BE" b="0" noProof="0" dirty="0" err="1"/>
              <a:t>UCLouvain</a:t>
            </a:r>
            <a:r>
              <a:rPr lang="fr-BE" b="0" noProof="0" dirty="0"/>
              <a:t>. </a:t>
            </a:r>
          </a:p>
        </p:txBody>
      </p:sp>
      <p:sp>
        <p:nvSpPr>
          <p:cNvPr id="4" name="Slide Number Placeholder 3">
            <a:extLst>
              <a:ext uri="{FF2B5EF4-FFF2-40B4-BE49-F238E27FC236}">
                <a16:creationId xmlns:a16="http://schemas.microsoft.com/office/drawing/2014/main" id="{4548C059-ED10-6010-9EE8-2BAA09CA3627}"/>
              </a:ext>
            </a:extLst>
          </p:cNvPr>
          <p:cNvSpPr>
            <a:spLocks noGrp="1"/>
          </p:cNvSpPr>
          <p:nvPr>
            <p:ph type="sldNum" sz="quarter" idx="5"/>
          </p:nvPr>
        </p:nvSpPr>
        <p:spPr/>
        <p:txBody>
          <a:bodyPr/>
          <a:lstStyle/>
          <a:p>
            <a:fld id="{0F371B2E-D1EC-462F-BC7D-8D6F04161466}" type="slidenum">
              <a:rPr lang="fr-BE" smtClean="0"/>
              <a:t>17</a:t>
            </a:fld>
            <a:endParaRPr lang="fr-BE"/>
          </a:p>
        </p:txBody>
      </p:sp>
    </p:spTree>
    <p:extLst>
      <p:ext uri="{BB962C8B-B14F-4D97-AF65-F5344CB8AC3E}">
        <p14:creationId xmlns:p14="http://schemas.microsoft.com/office/powerpoint/2010/main" val="3503729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Sophie: </a:t>
            </a:r>
            <a:r>
              <a:rPr lang="en-US" dirty="0"/>
              <a:t>Vous </a:t>
            </a:r>
            <a:r>
              <a:rPr lang="en-US" dirty="0" err="1"/>
              <a:t>avez</a:t>
            </a:r>
            <a:r>
              <a:rPr lang="en-US" dirty="0"/>
              <a:t> </a:t>
            </a:r>
            <a:r>
              <a:rPr lang="en-US" dirty="0" err="1"/>
              <a:t>eu</a:t>
            </a:r>
            <a:r>
              <a:rPr lang="en-US" dirty="0"/>
              <a:t> un aperçu des </a:t>
            </a:r>
            <a:r>
              <a:rPr lang="en-US" dirty="0" err="1"/>
              <a:t>différents</a:t>
            </a:r>
            <a:r>
              <a:rPr lang="en-US" dirty="0"/>
              <a:t> </a:t>
            </a:r>
            <a:r>
              <a:rPr lang="en-US" dirty="0" err="1"/>
              <a:t>moyens</a:t>
            </a:r>
            <a:r>
              <a:rPr lang="en-US" dirty="0"/>
              <a:t> qui existent pour </a:t>
            </a:r>
            <a:r>
              <a:rPr lang="en-US" dirty="0" err="1"/>
              <a:t>trouver</a:t>
            </a:r>
            <a:r>
              <a:rPr lang="en-US" dirty="0"/>
              <a:t> des REL. Mais </a:t>
            </a:r>
            <a:r>
              <a:rPr lang="en-US" dirty="0" err="1"/>
              <a:t>alors</a:t>
            </a:r>
            <a:r>
              <a:rPr lang="en-US" dirty="0"/>
              <a:t>, pour quoi faire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F371B2E-D1EC-462F-BC7D-8D6F04161466}" type="slidenum">
              <a:rPr lang="fr-BE" smtClean="0"/>
              <a:t>18</a:t>
            </a:fld>
            <a:endParaRPr lang="fr-BE"/>
          </a:p>
        </p:txBody>
      </p:sp>
    </p:spTree>
    <p:extLst>
      <p:ext uri="{BB962C8B-B14F-4D97-AF65-F5344CB8AC3E}">
        <p14:creationId xmlns:p14="http://schemas.microsoft.com/office/powerpoint/2010/main" val="4163081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DB091-9EFF-2A3E-3A0F-0346E6089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DE77E-5CD3-7D44-B727-4739B3325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2C0A8-92DE-38BF-AA40-8F1CF8433A6F}"/>
              </a:ext>
            </a:extLst>
          </p:cNvPr>
          <p:cNvSpPr>
            <a:spLocks noGrp="1"/>
          </p:cNvSpPr>
          <p:nvPr>
            <p:ph type="body" idx="1"/>
          </p:nvPr>
        </p:nvSpPr>
        <p:spPr/>
        <p:txBody>
          <a:bodyPr/>
          <a:lstStyle/>
          <a:p>
            <a:pPr marL="0" indent="0">
              <a:buClr>
                <a:srgbClr val="008080"/>
              </a:buClr>
              <a:buFont typeface="Wingdings" panose="05000000000000000000" pitchFamily="2" charset="2"/>
              <a:buNone/>
            </a:pPr>
            <a:r>
              <a:rPr lang="fr-FR" b="0" dirty="0">
                <a:ea typeface="Calibri"/>
                <a:cs typeface="Calibri"/>
              </a:rPr>
              <a:t>Sophie : Vous avez à votre disposition des banques de données à caractère éducatif et sous de multiples formats. Vous pourriez par exemple, vous </a:t>
            </a:r>
            <a:r>
              <a:rPr lang="en-US" sz="1800" dirty="0"/>
              <a:t>inspirer et adapter un </a:t>
            </a:r>
            <a:r>
              <a:rPr lang="en-US" sz="1800" dirty="0" err="1"/>
              <a:t>chapitre</a:t>
            </a:r>
            <a:r>
              <a:rPr lang="en-US" sz="1800" dirty="0"/>
              <a:t> de livre </a:t>
            </a:r>
            <a:r>
              <a:rPr lang="en-US" sz="1800" dirty="0" err="1"/>
              <a:t>ouvert</a:t>
            </a:r>
            <a:r>
              <a:rPr lang="en-US" sz="1800" dirty="0"/>
              <a:t> pour </a:t>
            </a:r>
            <a:r>
              <a:rPr lang="en-US" sz="1800" dirty="0" err="1"/>
              <a:t>remettre</a:t>
            </a:r>
            <a:r>
              <a:rPr lang="en-US" sz="1800" dirty="0"/>
              <a:t> à jour un </a:t>
            </a:r>
            <a:r>
              <a:rPr lang="en-US" sz="1800" dirty="0" err="1"/>
              <a:t>cours</a:t>
            </a:r>
            <a:r>
              <a:rPr lang="en-US" sz="1800" dirty="0"/>
              <a:t> que </a:t>
            </a:r>
            <a:r>
              <a:rPr lang="en-US" sz="1800" dirty="0" err="1"/>
              <a:t>vous</a:t>
            </a:r>
            <a:r>
              <a:rPr lang="en-US" sz="1800" dirty="0"/>
              <a:t> </a:t>
            </a:r>
            <a:r>
              <a:rPr lang="en-US" sz="1800" dirty="0" err="1"/>
              <a:t>reprenez</a:t>
            </a:r>
            <a:r>
              <a:rPr lang="en-US" sz="1800" dirty="0"/>
              <a:t> d’un </a:t>
            </a:r>
            <a:r>
              <a:rPr lang="en-US" sz="1800" dirty="0" err="1"/>
              <a:t>collègue</a:t>
            </a:r>
            <a:r>
              <a:rPr lang="en-US" sz="1800" dirty="0"/>
              <a:t> parti à la </a:t>
            </a:r>
            <a:r>
              <a:rPr lang="en-US" sz="1800" dirty="0" err="1"/>
              <a:t>retraite</a:t>
            </a:r>
            <a:r>
              <a:rPr lang="en-US" sz="1800" dirty="0"/>
              <a:t>. Vous </a:t>
            </a:r>
            <a:r>
              <a:rPr lang="en-US" sz="1800" dirty="0" err="1"/>
              <a:t>pourriez</a:t>
            </a:r>
            <a:r>
              <a:rPr lang="en-US" sz="1800" dirty="0"/>
              <a:t> </a:t>
            </a:r>
            <a:r>
              <a:rPr lang="en-US" sz="1800" dirty="0" err="1"/>
              <a:t>ajouter</a:t>
            </a:r>
            <a:r>
              <a:rPr lang="en-US" sz="1800" dirty="0"/>
              <a:t> de </a:t>
            </a:r>
            <a:r>
              <a:rPr lang="en-US" sz="1800" dirty="0" err="1"/>
              <a:t>l’interactivité</a:t>
            </a:r>
            <a:r>
              <a:rPr lang="en-US" sz="1800" dirty="0"/>
              <a:t> à </a:t>
            </a:r>
            <a:r>
              <a:rPr lang="en-US" sz="1800" dirty="0" err="1"/>
              <a:t>l'un</a:t>
            </a:r>
            <a:r>
              <a:rPr lang="en-US" sz="1800" dirty="0"/>
              <a:t> de </a:t>
            </a:r>
            <a:r>
              <a:rPr lang="en-US" sz="1800" dirty="0" err="1"/>
              <a:t>vos</a:t>
            </a:r>
            <a:r>
              <a:rPr lang="en-US" sz="1800" dirty="0"/>
              <a:t> modules de </a:t>
            </a:r>
            <a:r>
              <a:rPr lang="en-US" sz="1800" dirty="0" err="1"/>
              <a:t>cours</a:t>
            </a:r>
            <a:r>
              <a:rPr lang="en-US" sz="1800" dirty="0"/>
              <a:t> avec un quiz déjà </a:t>
            </a:r>
            <a:r>
              <a:rPr lang="en-US" sz="1800" dirty="0" err="1"/>
              <a:t>existant</a:t>
            </a:r>
            <a:r>
              <a:rPr lang="en-US" sz="1800" dirty="0"/>
              <a:t>. Vous </a:t>
            </a:r>
            <a:r>
              <a:rPr lang="en-US" sz="1800" dirty="0" err="1"/>
              <a:t>pourriez</a:t>
            </a:r>
            <a:r>
              <a:rPr lang="en-US" sz="1800" dirty="0"/>
              <a:t> </a:t>
            </a:r>
            <a:r>
              <a:rPr lang="en-US" sz="1800" dirty="0" err="1"/>
              <a:t>illustrer</a:t>
            </a:r>
            <a:r>
              <a:rPr lang="en-US" sz="1800" dirty="0"/>
              <a:t> un aspect de </a:t>
            </a:r>
            <a:r>
              <a:rPr lang="en-US" sz="1800" dirty="0" err="1"/>
              <a:t>votre</a:t>
            </a:r>
            <a:r>
              <a:rPr lang="en-US" sz="1800" dirty="0"/>
              <a:t> </a:t>
            </a:r>
            <a:r>
              <a:rPr lang="en-US" sz="1800" dirty="0" err="1"/>
              <a:t>cours</a:t>
            </a:r>
            <a:r>
              <a:rPr lang="en-US" sz="1800" dirty="0"/>
              <a:t> avec </a:t>
            </a:r>
            <a:r>
              <a:rPr lang="en-US" sz="1800" dirty="0" err="1"/>
              <a:t>une</a:t>
            </a:r>
            <a:r>
              <a:rPr lang="en-US" sz="1800" dirty="0"/>
              <a:t> image libre de droit. Ou </a:t>
            </a:r>
            <a:r>
              <a:rPr lang="en-US" sz="1800" dirty="0" err="1"/>
              <a:t>vous</a:t>
            </a:r>
            <a:r>
              <a:rPr lang="en-US" sz="1800" dirty="0"/>
              <a:t> </a:t>
            </a:r>
            <a:r>
              <a:rPr lang="en-US" sz="1800" dirty="0" err="1"/>
              <a:t>pourriez</a:t>
            </a:r>
            <a:r>
              <a:rPr lang="en-US" sz="1800" dirty="0"/>
              <a:t> encore </a:t>
            </a:r>
            <a:r>
              <a:rPr lang="en-US" sz="1800" dirty="0" err="1"/>
              <a:t>ajouter</a:t>
            </a:r>
            <a:r>
              <a:rPr lang="en-US" sz="1800" dirty="0"/>
              <a:t> un podcast sur </a:t>
            </a:r>
            <a:r>
              <a:rPr lang="en-US" sz="1800" dirty="0" err="1"/>
              <a:t>une</a:t>
            </a:r>
            <a:r>
              <a:rPr lang="en-US" sz="1800" dirty="0"/>
              <a:t> </a:t>
            </a:r>
            <a:r>
              <a:rPr lang="en-US" sz="1800" dirty="0" err="1"/>
              <a:t>thématique</a:t>
            </a:r>
            <a:r>
              <a:rPr lang="en-US" sz="1800" dirty="0"/>
              <a:t> </a:t>
            </a:r>
            <a:r>
              <a:rPr lang="en-US" sz="1800" dirty="0" err="1"/>
              <a:t>abordée</a:t>
            </a:r>
            <a:r>
              <a:rPr lang="en-US" sz="1800" dirty="0"/>
              <a:t> </a:t>
            </a:r>
            <a:r>
              <a:rPr lang="en-US" sz="1800" dirty="0" err="1"/>
              <a:t>en</a:t>
            </a:r>
            <a:r>
              <a:rPr lang="en-US" sz="1800" dirty="0"/>
              <a:t> </a:t>
            </a:r>
            <a:r>
              <a:rPr lang="en-US" sz="1800" dirty="0" err="1"/>
              <a:t>cours</a:t>
            </a:r>
            <a:r>
              <a:rPr lang="en-US" sz="1800" dirty="0"/>
              <a:t> pour multiplier les formats et </a:t>
            </a:r>
            <a:r>
              <a:rPr lang="en-US" sz="1800" dirty="0" err="1"/>
              <a:t>ainsi</a:t>
            </a:r>
            <a:r>
              <a:rPr lang="en-US" sz="1800" dirty="0"/>
              <a:t> </a:t>
            </a:r>
            <a:r>
              <a:rPr lang="en-US" sz="1800" dirty="0" err="1"/>
              <a:t>mieux</a:t>
            </a:r>
            <a:r>
              <a:rPr lang="en-US" sz="1800" dirty="0"/>
              <a:t> </a:t>
            </a:r>
            <a:r>
              <a:rPr lang="en-US" sz="1800" dirty="0" err="1"/>
              <a:t>répondre</a:t>
            </a:r>
            <a:r>
              <a:rPr lang="en-US" sz="1800" dirty="0"/>
              <a:t> aux </a:t>
            </a:r>
            <a:r>
              <a:rPr lang="en-US" sz="1800" dirty="0" err="1"/>
              <a:t>besoins</a:t>
            </a:r>
            <a:r>
              <a:rPr lang="en-US" sz="1800" dirty="0"/>
              <a:t> </a:t>
            </a:r>
            <a:r>
              <a:rPr lang="en-US" sz="1800" dirty="0" err="1"/>
              <a:t>spécifiques</a:t>
            </a:r>
            <a:r>
              <a:rPr lang="en-US" sz="1800" dirty="0"/>
              <a:t> de </a:t>
            </a:r>
            <a:r>
              <a:rPr lang="en-US" sz="1800" dirty="0" err="1"/>
              <a:t>vos</a:t>
            </a:r>
            <a:r>
              <a:rPr lang="en-US" sz="1800" dirty="0"/>
              <a:t> </a:t>
            </a:r>
            <a:r>
              <a:rPr lang="en-US" sz="1800" dirty="0" err="1"/>
              <a:t>étudiants</a:t>
            </a:r>
            <a:r>
              <a:rPr lang="en-US" sz="1800" dirty="0"/>
              <a:t>. Vous </a:t>
            </a:r>
            <a:r>
              <a:rPr lang="en-US" sz="1800" dirty="0" err="1"/>
              <a:t>avez</a:t>
            </a:r>
            <a:r>
              <a:rPr lang="en-US" sz="1800" dirty="0"/>
              <a:t> </a:t>
            </a:r>
            <a:r>
              <a:rPr lang="en-US" sz="1800" dirty="0" err="1"/>
              <a:t>donc</a:t>
            </a:r>
            <a:r>
              <a:rPr lang="en-US" sz="1800" dirty="0"/>
              <a:t> la </a:t>
            </a:r>
            <a:r>
              <a:rPr lang="en-US" sz="1800" dirty="0" err="1"/>
              <a:t>possibilité</a:t>
            </a:r>
            <a:r>
              <a:rPr lang="en-US" sz="1800" dirty="0"/>
              <a:t> de </a:t>
            </a:r>
            <a:r>
              <a:rPr lang="en-US" sz="1800" dirty="0" err="1"/>
              <a:t>vous</a:t>
            </a:r>
            <a:r>
              <a:rPr lang="en-US" sz="1800" dirty="0"/>
              <a:t> inspirer, de </a:t>
            </a:r>
            <a:r>
              <a:rPr lang="en-US" sz="1800" dirty="0" err="1"/>
              <a:t>réutiliser</a:t>
            </a:r>
            <a:r>
              <a:rPr lang="en-US" sz="1800" dirty="0"/>
              <a:t> et/</a:t>
            </a:r>
            <a:r>
              <a:rPr lang="en-US" sz="1800" dirty="0" err="1"/>
              <a:t>ou</a:t>
            </a:r>
            <a:r>
              <a:rPr lang="en-US" sz="1800" dirty="0"/>
              <a:t> </a:t>
            </a:r>
            <a:r>
              <a:rPr lang="en-US" sz="1800" dirty="0" err="1"/>
              <a:t>d’adapter</a:t>
            </a:r>
            <a:r>
              <a:rPr lang="en-US" sz="1800" dirty="0"/>
              <a:t> du </a:t>
            </a:r>
            <a:r>
              <a:rPr lang="en-US" sz="1800" dirty="0" err="1"/>
              <a:t>contenu</a:t>
            </a:r>
            <a:r>
              <a:rPr lang="en-US" sz="1800" dirty="0"/>
              <a:t> </a:t>
            </a:r>
            <a:r>
              <a:rPr lang="en-US" sz="1800" dirty="0" err="1"/>
              <a:t>éducatif</a:t>
            </a:r>
            <a:r>
              <a:rPr lang="en-US" sz="1800" dirty="0"/>
              <a:t> </a:t>
            </a:r>
            <a:r>
              <a:rPr lang="en-US" sz="1800" dirty="0" err="1"/>
              <a:t>librement</a:t>
            </a:r>
            <a:r>
              <a:rPr lang="en-US" sz="1800" dirty="0"/>
              <a:t>.</a:t>
            </a:r>
          </a:p>
          <a:p>
            <a:pPr marL="0" indent="0">
              <a:buClr>
                <a:srgbClr val="008080"/>
              </a:buClr>
              <a:buFont typeface="Wingdings" panose="05000000000000000000" pitchFamily="2" charset="2"/>
              <a:buNone/>
            </a:pPr>
            <a:endParaRPr lang="en-US" sz="1800" dirty="0"/>
          </a:p>
          <a:p>
            <a:endParaRPr lang="fr-FR" sz="1800" dirty="0">
              <a:effectLst/>
              <a:latin typeface="Arial" panose="020B0604020202020204" pitchFamily="34" charset="0"/>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38247A13-BB8C-2631-D897-4A3A8AD595B5}"/>
              </a:ext>
            </a:extLst>
          </p:cNvPr>
          <p:cNvSpPr>
            <a:spLocks noGrp="1"/>
          </p:cNvSpPr>
          <p:nvPr>
            <p:ph type="sldNum" sz="quarter" idx="5"/>
          </p:nvPr>
        </p:nvSpPr>
        <p:spPr/>
        <p:txBody>
          <a:bodyPr/>
          <a:lstStyle/>
          <a:p>
            <a:fld id="{0F371B2E-D1EC-462F-BC7D-8D6F04161466}" type="slidenum">
              <a:rPr lang="fr-BE" smtClean="0"/>
              <a:t>19</a:t>
            </a:fld>
            <a:endParaRPr lang="fr-BE"/>
          </a:p>
        </p:txBody>
      </p:sp>
    </p:spTree>
    <p:extLst>
      <p:ext uri="{BB962C8B-B14F-4D97-AF65-F5344CB8AC3E}">
        <p14:creationId xmlns:p14="http://schemas.microsoft.com/office/powerpoint/2010/main" val="22969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ea typeface="Calibri"/>
                <a:cs typeface="Calibri"/>
              </a:rPr>
              <a:t>Sophie : En 45 minutes, </a:t>
            </a:r>
            <a:r>
              <a:rPr lang="en-US" dirty="0" err="1">
                <a:ea typeface="Calibri"/>
                <a:cs typeface="Calibri"/>
              </a:rPr>
              <a:t>nos</a:t>
            </a:r>
            <a:r>
              <a:rPr lang="en-US" dirty="0">
                <a:ea typeface="Calibri"/>
                <a:cs typeface="Calibri"/>
              </a:rPr>
              <a:t> </a:t>
            </a:r>
            <a:r>
              <a:rPr lang="en-US" dirty="0" err="1">
                <a:ea typeface="Calibri"/>
                <a:cs typeface="Calibri"/>
              </a:rPr>
              <a:t>objectifs</a:t>
            </a:r>
            <a:r>
              <a:rPr lang="en-US" dirty="0">
                <a:ea typeface="Calibri"/>
                <a:cs typeface="Calibri"/>
              </a:rPr>
              <a:t> </a:t>
            </a:r>
            <a:r>
              <a:rPr lang="en-US" dirty="0" err="1">
                <a:ea typeface="Calibri"/>
                <a:cs typeface="Calibri"/>
              </a:rPr>
              <a:t>sont</a:t>
            </a:r>
            <a:r>
              <a:rPr lang="en-US" dirty="0">
                <a:ea typeface="Calibri"/>
                <a:cs typeface="Calibri"/>
              </a:rPr>
              <a:t> de </a:t>
            </a:r>
            <a:r>
              <a:rPr lang="en-US" dirty="0" err="1">
                <a:ea typeface="Calibri"/>
                <a:cs typeface="Calibri"/>
              </a:rPr>
              <a:t>vous</a:t>
            </a:r>
            <a:r>
              <a:rPr lang="en-US" dirty="0">
                <a:ea typeface="Calibri"/>
                <a:cs typeface="Calibri"/>
              </a:rPr>
              <a:t> </a:t>
            </a:r>
            <a:r>
              <a:rPr lang="en-US" dirty="0" err="1">
                <a:ea typeface="Calibri"/>
                <a:cs typeface="Calibri"/>
              </a:rPr>
              <a:t>outiller</a:t>
            </a:r>
            <a:r>
              <a:rPr lang="en-US" dirty="0">
                <a:ea typeface="Calibri"/>
                <a:cs typeface="Calibri"/>
              </a:rPr>
              <a:t> pour identifier les REL </a:t>
            </a:r>
            <a:r>
              <a:rPr lang="en-US" dirty="0" err="1">
                <a:ea typeface="Calibri"/>
                <a:cs typeface="Calibri"/>
              </a:rPr>
              <a:t>ou</a:t>
            </a:r>
            <a:r>
              <a:rPr lang="en-US" dirty="0">
                <a:ea typeface="Calibri"/>
                <a:cs typeface="Calibri"/>
              </a:rPr>
              <a:t> OER </a:t>
            </a:r>
            <a:r>
              <a:rPr lang="en-US" dirty="0" err="1">
                <a:ea typeface="Calibri"/>
                <a:cs typeface="Calibri"/>
              </a:rPr>
              <a:t>en</a:t>
            </a:r>
            <a:r>
              <a:rPr lang="en-US" dirty="0">
                <a:ea typeface="Calibri"/>
                <a:cs typeface="Calibri"/>
              </a:rPr>
              <a:t> </a:t>
            </a:r>
            <a:r>
              <a:rPr lang="en-US" dirty="0" err="1">
                <a:ea typeface="Calibri"/>
                <a:cs typeface="Calibri"/>
              </a:rPr>
              <a:t>anglais</a:t>
            </a:r>
            <a:r>
              <a:rPr lang="en-US" dirty="0">
                <a:ea typeface="Calibri"/>
                <a:cs typeface="Calibri"/>
              </a:rPr>
              <a:t> et sous </a:t>
            </a:r>
            <a:r>
              <a:rPr lang="en-US" dirty="0" err="1">
                <a:ea typeface="Calibri"/>
                <a:cs typeface="Calibri"/>
              </a:rPr>
              <a:t>quels</a:t>
            </a:r>
            <a:r>
              <a:rPr lang="en-US" dirty="0">
                <a:ea typeface="Calibri"/>
                <a:cs typeface="Calibri"/>
              </a:rPr>
              <a:t> formats </a:t>
            </a:r>
            <a:r>
              <a:rPr lang="en-US" dirty="0" err="1">
                <a:ea typeface="Calibri"/>
                <a:cs typeface="Calibri"/>
              </a:rPr>
              <a:t>elles</a:t>
            </a:r>
            <a:r>
              <a:rPr lang="en-US" dirty="0">
                <a:ea typeface="Calibri"/>
                <a:cs typeface="Calibri"/>
              </a:rPr>
              <a:t> existent. Ensuite de </a:t>
            </a:r>
            <a:r>
              <a:rPr lang="en-US" dirty="0" err="1">
                <a:ea typeface="Calibri"/>
                <a:cs typeface="Calibri"/>
              </a:rPr>
              <a:t>pouvoir</a:t>
            </a:r>
            <a:r>
              <a:rPr lang="en-US" dirty="0">
                <a:ea typeface="Calibri"/>
                <a:cs typeface="Calibri"/>
              </a:rPr>
              <a:t> </a:t>
            </a:r>
            <a:r>
              <a:rPr lang="en-US" dirty="0" err="1">
                <a:ea typeface="Calibri"/>
                <a:cs typeface="Calibri"/>
              </a:rPr>
              <a:t>reconnaitre</a:t>
            </a:r>
            <a:r>
              <a:rPr lang="en-US" dirty="0">
                <a:ea typeface="Calibri"/>
                <a:cs typeface="Calibri"/>
              </a:rPr>
              <a:t> les </a:t>
            </a:r>
            <a:r>
              <a:rPr lang="en-US" dirty="0" err="1">
                <a:ea typeface="Calibri"/>
                <a:cs typeface="Calibri"/>
              </a:rPr>
              <a:t>licences</a:t>
            </a:r>
            <a:r>
              <a:rPr lang="en-US" dirty="0">
                <a:ea typeface="Calibri"/>
                <a:cs typeface="Calibri"/>
              </a:rPr>
              <a:t> Creative Commons, et </a:t>
            </a:r>
            <a:r>
              <a:rPr lang="en-US" dirty="0" err="1">
                <a:ea typeface="Calibri"/>
                <a:cs typeface="Calibri"/>
              </a:rPr>
              <a:t>enfin</a:t>
            </a:r>
            <a:r>
              <a:rPr lang="en-US" dirty="0">
                <a:ea typeface="Calibri"/>
                <a:cs typeface="Calibri"/>
              </a:rPr>
              <a:t> de </a:t>
            </a:r>
            <a:r>
              <a:rPr lang="en-US" dirty="0" err="1">
                <a:ea typeface="Calibri"/>
                <a:cs typeface="Calibri"/>
              </a:rPr>
              <a:t>vous</a:t>
            </a:r>
            <a:r>
              <a:rPr lang="en-US" dirty="0">
                <a:ea typeface="Calibri"/>
                <a:cs typeface="Calibri"/>
              </a:rPr>
              <a:t> faire </a:t>
            </a:r>
            <a:r>
              <a:rPr lang="en-US" dirty="0" err="1">
                <a:ea typeface="Calibri"/>
                <a:cs typeface="Calibri"/>
              </a:rPr>
              <a:t>découvrir</a:t>
            </a:r>
            <a:r>
              <a:rPr lang="en-US" dirty="0">
                <a:ea typeface="Calibri"/>
                <a:cs typeface="Calibri"/>
              </a:rPr>
              <a:t> des </a:t>
            </a:r>
            <a:r>
              <a:rPr lang="en-US" dirty="0" err="1">
                <a:ea typeface="Calibri"/>
                <a:cs typeface="Calibri"/>
              </a:rPr>
              <a:t>plateformes</a:t>
            </a:r>
            <a:r>
              <a:rPr lang="en-US" dirty="0">
                <a:ea typeface="Calibri"/>
                <a:cs typeface="Calibri"/>
              </a:rPr>
              <a:t> de </a:t>
            </a:r>
            <a:r>
              <a:rPr lang="en-US" dirty="0" err="1">
                <a:ea typeface="Calibri"/>
                <a:cs typeface="Calibri"/>
              </a:rPr>
              <a:t>ressources</a:t>
            </a:r>
            <a:r>
              <a:rPr lang="en-US" dirty="0">
                <a:ea typeface="Calibri"/>
                <a:cs typeface="Calibri"/>
              </a:rPr>
              <a:t> </a:t>
            </a:r>
            <a:r>
              <a:rPr lang="en-US" dirty="0" err="1">
                <a:ea typeface="Calibri"/>
                <a:cs typeface="Calibri"/>
              </a:rPr>
              <a:t>éducatives</a:t>
            </a:r>
            <a:r>
              <a:rPr lang="en-US" dirty="0">
                <a:ea typeface="Calibri"/>
                <a:cs typeface="Calibri"/>
              </a:rPr>
              <a:t> </a:t>
            </a:r>
            <a:r>
              <a:rPr lang="en-US" dirty="0" err="1">
                <a:ea typeface="Calibri"/>
                <a:cs typeface="Calibri"/>
              </a:rPr>
              <a:t>libres</a:t>
            </a:r>
            <a:r>
              <a:rPr lang="en-US" dirty="0">
                <a:ea typeface="Calibri"/>
                <a:cs typeface="Calibri"/>
              </a:rPr>
              <a:t> que </a:t>
            </a:r>
            <a:r>
              <a:rPr lang="en-US" dirty="0" err="1">
                <a:ea typeface="Calibri"/>
                <a:cs typeface="Calibri"/>
              </a:rPr>
              <a:t>vous</a:t>
            </a:r>
            <a:r>
              <a:rPr lang="en-US" dirty="0">
                <a:ea typeface="Calibri"/>
                <a:cs typeface="Calibri"/>
              </a:rPr>
              <a:t> </a:t>
            </a:r>
            <a:r>
              <a:rPr lang="en-US" dirty="0" err="1">
                <a:ea typeface="Calibri"/>
                <a:cs typeface="Calibri"/>
              </a:rPr>
              <a:t>pourrez</a:t>
            </a:r>
            <a:r>
              <a:rPr lang="en-US" dirty="0">
                <a:ea typeface="Calibri"/>
                <a:cs typeface="Calibri"/>
              </a:rPr>
              <a:t> </a:t>
            </a:r>
            <a:r>
              <a:rPr lang="en-US" dirty="0" err="1">
                <a:ea typeface="Calibri"/>
                <a:cs typeface="Calibri"/>
              </a:rPr>
              <a:t>réutiliser</a:t>
            </a:r>
            <a:r>
              <a:rPr lang="en-US" dirty="0">
                <a:ea typeface="Calibri"/>
                <a:cs typeface="Calibri"/>
              </a:rPr>
              <a:t> dans </a:t>
            </a:r>
            <a:r>
              <a:rPr lang="en-US" dirty="0" err="1">
                <a:ea typeface="Calibri"/>
                <a:cs typeface="Calibri"/>
              </a:rPr>
              <a:t>vos</a:t>
            </a:r>
            <a:r>
              <a:rPr lang="en-US" dirty="0">
                <a:ea typeface="Calibri"/>
                <a:cs typeface="Calibri"/>
              </a:rPr>
              <a:t> </a:t>
            </a:r>
            <a:r>
              <a:rPr lang="en-US" dirty="0" err="1">
                <a:ea typeface="Calibri"/>
                <a:cs typeface="Calibri"/>
              </a:rPr>
              <a:t>cours</a:t>
            </a:r>
            <a:r>
              <a:rPr lang="en-US" dirty="0">
                <a:ea typeface="Calibri"/>
                <a:cs typeface="Calibri"/>
              </a:rPr>
              <a:t>. </a:t>
            </a:r>
            <a:r>
              <a:rPr lang="en-US" dirty="0" err="1">
                <a:ea typeface="Calibri"/>
                <a:cs typeface="Calibri"/>
              </a:rPr>
              <a:t>N'hésitez</a:t>
            </a:r>
            <a:r>
              <a:rPr lang="en-US" dirty="0">
                <a:ea typeface="Calibri"/>
                <a:cs typeface="Calibri"/>
              </a:rPr>
              <a:t> pas à nous </a:t>
            </a:r>
            <a:r>
              <a:rPr lang="en-US" dirty="0" err="1">
                <a:ea typeface="Calibri"/>
                <a:cs typeface="Calibri"/>
              </a:rPr>
              <a:t>interrompre</a:t>
            </a:r>
            <a:r>
              <a:rPr lang="en-US" dirty="0">
                <a:ea typeface="Calibri"/>
                <a:cs typeface="Calibri"/>
              </a:rPr>
              <a:t> pour toute question </a:t>
            </a:r>
            <a:r>
              <a:rPr lang="en-US" dirty="0" err="1">
                <a:ea typeface="Calibri"/>
                <a:cs typeface="Calibri"/>
              </a:rPr>
              <a:t>ou</a:t>
            </a:r>
            <a:r>
              <a:rPr lang="en-US" dirty="0">
                <a:ea typeface="Calibri"/>
                <a:cs typeface="Calibri"/>
              </a:rPr>
              <a:t> à poser </a:t>
            </a:r>
            <a:r>
              <a:rPr lang="en-US" dirty="0" err="1">
                <a:ea typeface="Calibri"/>
                <a:cs typeface="Calibri"/>
              </a:rPr>
              <a:t>vos</a:t>
            </a:r>
            <a:r>
              <a:rPr lang="en-US" dirty="0">
                <a:ea typeface="Calibri"/>
                <a:cs typeface="Calibri"/>
              </a:rPr>
              <a:t> questions dans le Chat. </a:t>
            </a:r>
            <a:r>
              <a:rPr lang="en-US" dirty="0" err="1">
                <a:ea typeface="Calibri"/>
                <a:cs typeface="Calibri"/>
              </a:rPr>
              <a:t>C'est</a:t>
            </a:r>
            <a:r>
              <a:rPr lang="en-US" dirty="0">
                <a:ea typeface="Calibri"/>
                <a:cs typeface="Calibri"/>
              </a:rPr>
              <a:t> parti.</a:t>
            </a:r>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2</a:t>
            </a:fld>
            <a:endParaRPr lang="fr-BE"/>
          </a:p>
        </p:txBody>
      </p:sp>
    </p:spTree>
    <p:extLst>
      <p:ext uri="{BB962C8B-B14F-4D97-AF65-F5344CB8AC3E}">
        <p14:creationId xmlns:p14="http://schemas.microsoft.com/office/powerpoint/2010/main" val="4251753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Sophie : Quels </a:t>
            </a:r>
            <a:r>
              <a:rPr lang="en-US" dirty="0" err="1">
                <a:ea typeface="Calibri"/>
                <a:cs typeface="Calibri"/>
              </a:rPr>
              <a:t>sont</a:t>
            </a:r>
            <a:r>
              <a:rPr lang="en-US" dirty="0">
                <a:ea typeface="Calibri"/>
                <a:cs typeface="Calibri"/>
              </a:rPr>
              <a:t> les </a:t>
            </a:r>
            <a:r>
              <a:rPr lang="en-US" dirty="0" err="1">
                <a:ea typeface="Calibri"/>
                <a:cs typeface="Calibri"/>
              </a:rPr>
              <a:t>avantages</a:t>
            </a:r>
            <a:r>
              <a:rPr lang="en-US" dirty="0">
                <a:ea typeface="Calibri"/>
                <a:cs typeface="Calibri"/>
              </a:rPr>
              <a:t> à </a:t>
            </a:r>
            <a:r>
              <a:rPr lang="en-US" dirty="0" err="1">
                <a:ea typeface="Calibri"/>
                <a:cs typeface="Calibri"/>
              </a:rPr>
              <a:t>utiliser</a:t>
            </a:r>
            <a:r>
              <a:rPr lang="en-US" dirty="0">
                <a:ea typeface="Calibri"/>
                <a:cs typeface="Calibri"/>
              </a:rPr>
              <a:t> dans </a:t>
            </a:r>
            <a:r>
              <a:rPr lang="en-US" dirty="0" err="1">
                <a:ea typeface="Calibri"/>
                <a:cs typeface="Calibri"/>
              </a:rPr>
              <a:t>vos</a:t>
            </a:r>
            <a:r>
              <a:rPr lang="en-US" dirty="0">
                <a:ea typeface="Calibri"/>
                <a:cs typeface="Calibri"/>
              </a:rPr>
              <a:t> </a:t>
            </a:r>
            <a:r>
              <a:rPr lang="en-US" dirty="0" err="1">
                <a:ea typeface="Calibri"/>
                <a:cs typeface="Calibri"/>
              </a:rPr>
              <a:t>cours</a:t>
            </a:r>
            <a:r>
              <a:rPr lang="en-US" dirty="0">
                <a:ea typeface="Calibri"/>
                <a:cs typeface="Calibri"/>
              </a:rPr>
              <a:t> des </a:t>
            </a:r>
            <a:r>
              <a:rPr lang="en-US" dirty="0" err="1">
                <a:ea typeface="Calibri"/>
                <a:cs typeface="Calibri"/>
              </a:rPr>
              <a:t>ressources</a:t>
            </a:r>
            <a:r>
              <a:rPr lang="en-US" dirty="0">
                <a:ea typeface="Calibri"/>
                <a:cs typeface="Calibri"/>
              </a:rPr>
              <a:t> </a:t>
            </a:r>
            <a:r>
              <a:rPr lang="en-US" dirty="0" err="1">
                <a:ea typeface="Calibri"/>
                <a:cs typeface="Calibri"/>
              </a:rPr>
              <a:t>éducatives</a:t>
            </a:r>
            <a:r>
              <a:rPr lang="en-US" dirty="0">
                <a:ea typeface="Calibri"/>
                <a:cs typeface="Calibri"/>
              </a:rPr>
              <a:t> </a:t>
            </a:r>
            <a:r>
              <a:rPr lang="en-US" dirty="0" err="1">
                <a:ea typeface="Calibri"/>
                <a:cs typeface="Calibri"/>
              </a:rPr>
              <a:t>libres</a:t>
            </a:r>
            <a:r>
              <a:rPr lang="en-US" dirty="0">
                <a:ea typeface="Calibri"/>
                <a:cs typeface="Calibri"/>
              </a:rPr>
              <a:t>, pour </a:t>
            </a:r>
            <a:r>
              <a:rPr lang="en-US" dirty="0" err="1">
                <a:ea typeface="Calibri"/>
                <a:cs typeface="Calibri"/>
              </a:rPr>
              <a:t>vous</a:t>
            </a:r>
            <a:r>
              <a:rPr lang="en-US" dirty="0">
                <a:ea typeface="Calibri"/>
                <a:cs typeface="Calibri"/>
              </a:rPr>
              <a:t> et pour vos </a:t>
            </a:r>
            <a:r>
              <a:rPr lang="en-US" dirty="0" err="1">
                <a:ea typeface="Calibri"/>
                <a:cs typeface="Calibri"/>
              </a:rPr>
              <a:t>étudiants</a:t>
            </a:r>
            <a:r>
              <a:rPr lang="en-US" dirty="0">
                <a:ea typeface="Calibri"/>
                <a:cs typeface="Calibri"/>
              </a:rPr>
              <a:t> ?</a:t>
            </a:r>
          </a:p>
        </p:txBody>
      </p:sp>
      <p:sp>
        <p:nvSpPr>
          <p:cNvPr id="4" name="Slide Number Placeholder 3"/>
          <p:cNvSpPr>
            <a:spLocks noGrp="1"/>
          </p:cNvSpPr>
          <p:nvPr>
            <p:ph type="sldNum" sz="quarter" idx="5"/>
          </p:nvPr>
        </p:nvSpPr>
        <p:spPr/>
        <p:txBody>
          <a:bodyPr/>
          <a:lstStyle/>
          <a:p>
            <a:fld id="{0F371B2E-D1EC-462F-BC7D-8D6F04161466}" type="slidenum">
              <a:rPr lang="fr-BE" smtClean="0"/>
              <a:t>20</a:t>
            </a:fld>
            <a:endParaRPr lang="fr-BE"/>
          </a:p>
        </p:txBody>
      </p:sp>
    </p:spTree>
    <p:extLst>
      <p:ext uri="{BB962C8B-B14F-4D97-AF65-F5344CB8AC3E}">
        <p14:creationId xmlns:p14="http://schemas.microsoft.com/office/powerpoint/2010/main" val="4150904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Sophie : Voici les retours de </a:t>
            </a:r>
            <a:r>
              <a:rPr lang="en-US" dirty="0" err="1">
                <a:ea typeface="Calibri"/>
                <a:cs typeface="Calibri"/>
              </a:rPr>
              <a:t>plusieurs</a:t>
            </a:r>
            <a:r>
              <a:rPr lang="en-US" dirty="0">
                <a:ea typeface="Calibri"/>
                <a:cs typeface="Calibri"/>
              </a:rPr>
              <a:t> </a:t>
            </a:r>
            <a:r>
              <a:rPr lang="en-US" dirty="0" err="1">
                <a:ea typeface="Calibri"/>
                <a:cs typeface="Calibri"/>
              </a:rPr>
              <a:t>enseignants</a:t>
            </a:r>
            <a:r>
              <a:rPr lang="en-US" dirty="0">
                <a:ea typeface="Calibri"/>
                <a:cs typeface="Calibri"/>
              </a:rPr>
              <a:t> de </a:t>
            </a:r>
            <a:r>
              <a:rPr lang="en-US" dirty="0" err="1">
                <a:ea typeface="Calibri"/>
                <a:cs typeface="Calibri"/>
              </a:rPr>
              <a:t>l'UCLouvain</a:t>
            </a:r>
            <a:r>
              <a:rPr lang="en-US" dirty="0">
                <a:ea typeface="Calibri"/>
                <a:cs typeface="Calibri"/>
              </a:rPr>
              <a:t> sur les </a:t>
            </a:r>
            <a:r>
              <a:rPr lang="en-US" dirty="0" err="1">
                <a:ea typeface="Calibri"/>
                <a:cs typeface="Calibri"/>
              </a:rPr>
              <a:t>avantages</a:t>
            </a:r>
            <a:r>
              <a:rPr lang="en-US" dirty="0">
                <a:ea typeface="Calibri"/>
                <a:cs typeface="Calibri"/>
              </a:rPr>
              <a:t> </a:t>
            </a:r>
            <a:r>
              <a:rPr lang="en-US" dirty="0" err="1">
                <a:ea typeface="Calibri"/>
                <a:cs typeface="Calibri"/>
              </a:rPr>
              <a:t>qu'ils</a:t>
            </a:r>
            <a:r>
              <a:rPr lang="en-US" dirty="0">
                <a:ea typeface="Calibri"/>
                <a:cs typeface="Calibri"/>
              </a:rPr>
              <a:t> </a:t>
            </a:r>
            <a:r>
              <a:rPr lang="en-US" dirty="0" err="1">
                <a:ea typeface="Calibri"/>
                <a:cs typeface="Calibri"/>
              </a:rPr>
              <a:t>ont</a:t>
            </a:r>
            <a:r>
              <a:rPr lang="en-US" dirty="0">
                <a:ea typeface="Calibri"/>
                <a:cs typeface="Calibri"/>
              </a:rPr>
              <a:t> </a:t>
            </a:r>
            <a:r>
              <a:rPr lang="en-US" dirty="0" err="1">
                <a:ea typeface="Calibri"/>
                <a:cs typeface="Calibri"/>
              </a:rPr>
              <a:t>perçu</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utilisant</a:t>
            </a:r>
            <a:r>
              <a:rPr lang="en-US" dirty="0">
                <a:ea typeface="Calibri"/>
                <a:cs typeface="Calibri"/>
              </a:rPr>
              <a:t> des </a:t>
            </a:r>
            <a:r>
              <a:rPr lang="en-US" dirty="0" err="1">
                <a:ea typeface="Calibri"/>
                <a:cs typeface="Calibri"/>
              </a:rPr>
              <a:t>ressources</a:t>
            </a:r>
            <a:r>
              <a:rPr lang="en-US" dirty="0">
                <a:ea typeface="Calibri"/>
                <a:cs typeface="Calibri"/>
              </a:rPr>
              <a:t> </a:t>
            </a:r>
            <a:r>
              <a:rPr lang="en-US" dirty="0" err="1">
                <a:ea typeface="Calibri"/>
                <a:cs typeface="Calibri"/>
              </a:rPr>
              <a:t>éducatives</a:t>
            </a:r>
            <a:r>
              <a:rPr lang="en-US" dirty="0">
                <a:ea typeface="Calibri"/>
                <a:cs typeface="Calibri"/>
              </a:rPr>
              <a:t> </a:t>
            </a:r>
            <a:r>
              <a:rPr lang="en-US" dirty="0" err="1">
                <a:ea typeface="Calibri"/>
                <a:cs typeface="Calibri"/>
              </a:rPr>
              <a:t>libres</a:t>
            </a:r>
            <a:r>
              <a:rPr lang="en-US" dirty="0">
                <a:ea typeface="Calibri"/>
                <a:cs typeface="Calibri"/>
              </a:rPr>
              <a:t> : un gain de temps </a:t>
            </a:r>
            <a:r>
              <a:rPr lang="en-US" dirty="0" err="1">
                <a:ea typeface="Calibri"/>
                <a:cs typeface="Calibri"/>
              </a:rPr>
              <a:t>puisque</a:t>
            </a:r>
            <a:r>
              <a:rPr lang="en-US" dirty="0">
                <a:ea typeface="Calibri"/>
                <a:cs typeface="Calibri"/>
              </a:rPr>
              <a:t> je ne </a:t>
            </a:r>
            <a:r>
              <a:rPr lang="en-US" dirty="0" err="1">
                <a:ea typeface="Calibri"/>
                <a:cs typeface="Calibri"/>
              </a:rPr>
              <a:t>réinvente</a:t>
            </a:r>
            <a:r>
              <a:rPr lang="en-US" dirty="0">
                <a:ea typeface="Calibri"/>
                <a:cs typeface="Calibri"/>
              </a:rPr>
              <a:t> pas la roue </a:t>
            </a:r>
            <a:r>
              <a:rPr lang="en-US" dirty="0" err="1">
                <a:ea typeface="Calibri"/>
                <a:cs typeface="Calibri"/>
              </a:rPr>
              <a:t>lorsque</a:t>
            </a:r>
            <a:r>
              <a:rPr lang="en-US" dirty="0">
                <a:ea typeface="Calibri"/>
                <a:cs typeface="Calibri"/>
              </a:rPr>
              <a:t> je </a:t>
            </a:r>
            <a:r>
              <a:rPr lang="en-US" dirty="0" err="1">
                <a:ea typeface="Calibri"/>
                <a:cs typeface="Calibri"/>
              </a:rPr>
              <a:t>crée</a:t>
            </a:r>
            <a:r>
              <a:rPr lang="en-US" dirty="0">
                <a:ea typeface="Calibri"/>
                <a:cs typeface="Calibri"/>
              </a:rPr>
              <a:t> un nouveau </a:t>
            </a:r>
            <a:r>
              <a:rPr lang="en-US" dirty="0" err="1">
                <a:ea typeface="Calibri"/>
                <a:cs typeface="Calibri"/>
              </a:rPr>
              <a:t>cours</a:t>
            </a:r>
            <a:r>
              <a:rPr lang="en-US" dirty="0">
                <a:ea typeface="Calibri"/>
                <a:cs typeface="Calibri"/>
              </a:rPr>
              <a:t> </a:t>
            </a:r>
            <a:r>
              <a:rPr lang="en-US" dirty="0" err="1">
                <a:ea typeface="Calibri"/>
                <a:cs typeface="Calibri"/>
              </a:rPr>
              <a:t>ou</a:t>
            </a:r>
            <a:r>
              <a:rPr lang="en-US" dirty="0">
                <a:ea typeface="Calibri"/>
                <a:cs typeface="Calibri"/>
              </a:rPr>
              <a:t> </a:t>
            </a:r>
            <a:r>
              <a:rPr lang="en-US" dirty="0" err="1">
                <a:ea typeface="Calibri"/>
                <a:cs typeface="Calibri"/>
              </a:rPr>
              <a:t>modifie</a:t>
            </a:r>
            <a:r>
              <a:rPr lang="en-US" dirty="0">
                <a:ea typeface="Calibri"/>
                <a:cs typeface="Calibri"/>
              </a:rPr>
              <a:t> </a:t>
            </a:r>
            <a:r>
              <a:rPr lang="en-US" dirty="0" err="1">
                <a:ea typeface="Calibri"/>
                <a:cs typeface="Calibri"/>
              </a:rPr>
              <a:t>une</a:t>
            </a:r>
            <a:r>
              <a:rPr lang="en-US" dirty="0">
                <a:ea typeface="Calibri"/>
                <a:cs typeface="Calibri"/>
              </a:rPr>
              <a:t> </a:t>
            </a:r>
            <a:r>
              <a:rPr lang="en-US" dirty="0" err="1">
                <a:ea typeface="Calibri"/>
                <a:cs typeface="Calibri"/>
              </a:rPr>
              <a:t>partie</a:t>
            </a:r>
            <a:r>
              <a:rPr lang="en-US" dirty="0">
                <a:ea typeface="Calibri"/>
                <a:cs typeface="Calibri"/>
              </a:rPr>
              <a:t> de </a:t>
            </a:r>
            <a:r>
              <a:rPr lang="en-US" dirty="0" err="1">
                <a:ea typeface="Calibri"/>
                <a:cs typeface="Calibri"/>
              </a:rPr>
              <a:t>mon</a:t>
            </a:r>
            <a:r>
              <a:rPr lang="en-US" dirty="0">
                <a:ea typeface="Calibri"/>
                <a:cs typeface="Calibri"/>
              </a:rPr>
              <a:t> </a:t>
            </a:r>
            <a:r>
              <a:rPr lang="en-US" dirty="0" err="1">
                <a:ea typeface="Calibri"/>
                <a:cs typeface="Calibri"/>
              </a:rPr>
              <a:t>cours</a:t>
            </a:r>
            <a:r>
              <a:rPr lang="en-US" dirty="0">
                <a:ea typeface="Calibri"/>
                <a:cs typeface="Calibri"/>
              </a:rPr>
              <a:t>. Les </a:t>
            </a:r>
            <a:r>
              <a:rPr lang="en-US" dirty="0" err="1">
                <a:ea typeface="Calibri"/>
                <a:cs typeface="Calibri"/>
              </a:rPr>
              <a:t>enseignants</a:t>
            </a:r>
            <a:r>
              <a:rPr lang="en-US" dirty="0">
                <a:ea typeface="Calibri"/>
                <a:cs typeface="Calibri"/>
              </a:rPr>
              <a:t> </a:t>
            </a:r>
            <a:r>
              <a:rPr lang="en-US" dirty="0" err="1">
                <a:ea typeface="Calibri"/>
                <a:cs typeface="Calibri"/>
              </a:rPr>
              <a:t>évoquent</a:t>
            </a:r>
            <a:r>
              <a:rPr lang="en-US" dirty="0">
                <a:ea typeface="Calibri"/>
                <a:cs typeface="Calibri"/>
              </a:rPr>
              <a:t> </a:t>
            </a:r>
            <a:r>
              <a:rPr lang="en-US" dirty="0" err="1">
                <a:ea typeface="Calibri"/>
                <a:cs typeface="Calibri"/>
              </a:rPr>
              <a:t>également</a:t>
            </a:r>
            <a:r>
              <a:rPr lang="en-US" dirty="0">
                <a:ea typeface="Calibri"/>
                <a:cs typeface="Calibri"/>
              </a:rPr>
              <a:t> à </a:t>
            </a:r>
            <a:r>
              <a:rPr lang="en-US" dirty="0" err="1">
                <a:ea typeface="Calibri"/>
                <a:cs typeface="Calibri"/>
              </a:rPr>
              <a:t>quel</a:t>
            </a:r>
            <a:r>
              <a:rPr lang="en-US" dirty="0">
                <a:ea typeface="Calibri"/>
                <a:cs typeface="Calibri"/>
              </a:rPr>
              <a:t> point le partage de </a:t>
            </a:r>
            <a:r>
              <a:rPr lang="en-US" dirty="0" err="1">
                <a:ea typeface="Calibri"/>
                <a:cs typeface="Calibri"/>
              </a:rPr>
              <a:t>contenus</a:t>
            </a:r>
            <a:r>
              <a:rPr lang="en-US" dirty="0">
                <a:ea typeface="Calibri"/>
                <a:cs typeface="Calibri"/>
              </a:rPr>
              <a:t> de </a:t>
            </a:r>
            <a:r>
              <a:rPr lang="en-US" dirty="0" err="1">
                <a:ea typeface="Calibri"/>
                <a:cs typeface="Calibri"/>
              </a:rPr>
              <a:t>cours</a:t>
            </a:r>
            <a:r>
              <a:rPr lang="en-US" dirty="0">
                <a:ea typeface="Calibri"/>
                <a:cs typeface="Calibri"/>
              </a:rPr>
              <a:t> </a:t>
            </a:r>
            <a:r>
              <a:rPr lang="en-US" dirty="0" err="1">
                <a:ea typeface="Calibri"/>
                <a:cs typeface="Calibri"/>
              </a:rPr>
              <a:t>est</a:t>
            </a:r>
            <a:r>
              <a:rPr lang="en-US" dirty="0">
                <a:ea typeface="Calibri"/>
                <a:cs typeface="Calibri"/>
              </a:rPr>
              <a:t> </a:t>
            </a:r>
            <a:r>
              <a:rPr lang="en-US" dirty="0" err="1">
                <a:ea typeface="Calibri"/>
                <a:cs typeface="Calibri"/>
              </a:rPr>
              <a:t>simplifié</a:t>
            </a:r>
            <a:r>
              <a:rPr lang="en-US" dirty="0">
                <a:ea typeface="Calibri"/>
                <a:cs typeface="Calibri"/>
              </a:rPr>
              <a:t> et </a:t>
            </a:r>
            <a:r>
              <a:rPr lang="en-US" dirty="0" err="1">
                <a:ea typeface="Calibri"/>
                <a:cs typeface="Calibri"/>
              </a:rPr>
              <a:t>amplifié</a:t>
            </a:r>
            <a:r>
              <a:rPr lang="en-US" dirty="0">
                <a:ea typeface="Calibri"/>
                <a:cs typeface="Calibri"/>
              </a:rPr>
              <a:t>. Il </a:t>
            </a:r>
            <a:r>
              <a:rPr lang="en-US" dirty="0" err="1">
                <a:ea typeface="Calibri"/>
                <a:cs typeface="Calibri"/>
              </a:rPr>
              <a:t>est</a:t>
            </a:r>
            <a:r>
              <a:rPr lang="en-US" dirty="0">
                <a:ea typeface="Calibri"/>
                <a:cs typeface="Calibri"/>
              </a:rPr>
              <a:t> facile </a:t>
            </a:r>
            <a:r>
              <a:rPr lang="en-US" dirty="0" err="1">
                <a:ea typeface="Calibri"/>
                <a:cs typeface="Calibri"/>
              </a:rPr>
              <a:t>d'adapter</a:t>
            </a:r>
            <a:r>
              <a:rPr lang="en-US" dirty="0">
                <a:ea typeface="Calibri"/>
                <a:cs typeface="Calibri"/>
              </a:rPr>
              <a:t> des REL aux </a:t>
            </a:r>
            <a:r>
              <a:rPr lang="en-US" dirty="0" err="1">
                <a:ea typeface="Calibri"/>
                <a:cs typeface="Calibri"/>
              </a:rPr>
              <a:t>besoins</a:t>
            </a:r>
            <a:r>
              <a:rPr lang="en-US" dirty="0">
                <a:ea typeface="Calibri"/>
                <a:cs typeface="Calibri"/>
              </a:rPr>
              <a:t> plus </a:t>
            </a:r>
            <a:r>
              <a:rPr lang="en-US" dirty="0" err="1">
                <a:ea typeface="Calibri"/>
                <a:cs typeface="Calibri"/>
              </a:rPr>
              <a:t>spécifiques</a:t>
            </a:r>
            <a:r>
              <a:rPr lang="en-US" dirty="0">
                <a:ea typeface="Calibri"/>
                <a:cs typeface="Calibri"/>
              </a:rPr>
              <a:t> de </a:t>
            </a:r>
            <a:r>
              <a:rPr lang="en-US" dirty="0" err="1">
                <a:ea typeface="Calibri"/>
                <a:cs typeface="Calibri"/>
              </a:rPr>
              <a:t>ses</a:t>
            </a:r>
            <a:r>
              <a:rPr lang="en-US" dirty="0">
                <a:ea typeface="Calibri"/>
                <a:cs typeface="Calibri"/>
              </a:rPr>
              <a:t> </a:t>
            </a:r>
            <a:r>
              <a:rPr lang="en-US" dirty="0" err="1">
                <a:ea typeface="Calibri"/>
                <a:cs typeface="Calibri"/>
              </a:rPr>
              <a:t>étudiants</a:t>
            </a:r>
            <a:r>
              <a:rPr lang="en-US" dirty="0">
                <a:ea typeface="Calibri"/>
                <a:cs typeface="Calibri"/>
              </a:rPr>
              <a:t> </a:t>
            </a:r>
            <a:r>
              <a:rPr lang="en-US" dirty="0" err="1">
                <a:ea typeface="Calibri"/>
                <a:cs typeface="Calibri"/>
              </a:rPr>
              <a:t>ou</a:t>
            </a:r>
            <a:r>
              <a:rPr lang="en-US" dirty="0">
                <a:ea typeface="Calibri"/>
                <a:cs typeface="Calibri"/>
              </a:rPr>
              <a:t> à des </a:t>
            </a:r>
            <a:r>
              <a:rPr lang="en-US" dirty="0" err="1">
                <a:ea typeface="Calibri"/>
                <a:cs typeface="Calibri"/>
              </a:rPr>
              <a:t>contextes</a:t>
            </a:r>
            <a:r>
              <a:rPr lang="en-US" dirty="0">
                <a:ea typeface="Calibri"/>
                <a:cs typeface="Calibri"/>
              </a:rPr>
              <a:t> </a:t>
            </a:r>
            <a:r>
              <a:rPr lang="en-US" dirty="0" err="1">
                <a:ea typeface="Calibri"/>
                <a:cs typeface="Calibri"/>
              </a:rPr>
              <a:t>locaux</a:t>
            </a:r>
            <a:r>
              <a:rPr lang="en-US" dirty="0">
                <a:ea typeface="Calibri"/>
                <a:cs typeface="Calibri"/>
              </a:rPr>
              <a:t>. </a:t>
            </a:r>
            <a:r>
              <a:rPr lang="en-US" dirty="0" err="1">
                <a:ea typeface="Calibri"/>
                <a:cs typeface="Calibri"/>
              </a:rPr>
              <a:t>Trouver</a:t>
            </a:r>
            <a:r>
              <a:rPr lang="en-US" dirty="0">
                <a:ea typeface="Calibri"/>
                <a:cs typeface="Calibri"/>
              </a:rPr>
              <a:t> </a:t>
            </a:r>
            <a:r>
              <a:rPr lang="en-US" dirty="0" err="1">
                <a:ea typeface="Calibri"/>
                <a:cs typeface="Calibri"/>
              </a:rPr>
              <a:t>l'inspiration</a:t>
            </a:r>
            <a:r>
              <a:rPr lang="en-US" dirty="0">
                <a:ea typeface="Calibri"/>
                <a:cs typeface="Calibri"/>
              </a:rPr>
              <a:t> chez </a:t>
            </a:r>
            <a:r>
              <a:rPr lang="en-US" dirty="0" err="1">
                <a:ea typeface="Calibri"/>
                <a:cs typeface="Calibri"/>
              </a:rPr>
              <a:t>ses</a:t>
            </a:r>
            <a:r>
              <a:rPr lang="en-US" dirty="0">
                <a:ea typeface="Calibri"/>
                <a:cs typeface="Calibri"/>
              </a:rPr>
              <a:t> pairs encourage </a:t>
            </a:r>
            <a:r>
              <a:rPr lang="en-US" dirty="0" err="1">
                <a:ea typeface="Calibri"/>
                <a:cs typeface="Calibri"/>
              </a:rPr>
              <a:t>l'innovation</a:t>
            </a:r>
            <a:r>
              <a:rPr lang="en-US" dirty="0">
                <a:ea typeface="Calibri"/>
                <a:cs typeface="Calibri"/>
              </a:rPr>
              <a:t> </a:t>
            </a:r>
            <a:r>
              <a:rPr lang="en-US" dirty="0" err="1">
                <a:ea typeface="Calibri"/>
                <a:cs typeface="Calibri"/>
              </a:rPr>
              <a:t>pédagogique</a:t>
            </a:r>
            <a:r>
              <a:rPr lang="en-US" dirty="0">
                <a:ea typeface="Calibri"/>
                <a:cs typeface="Calibri"/>
              </a:rPr>
              <a:t>.</a:t>
            </a:r>
          </a:p>
        </p:txBody>
      </p:sp>
      <p:sp>
        <p:nvSpPr>
          <p:cNvPr id="4" name="Slide Number Placeholder 3"/>
          <p:cNvSpPr>
            <a:spLocks noGrp="1"/>
          </p:cNvSpPr>
          <p:nvPr>
            <p:ph type="sldNum" sz="quarter" idx="5"/>
          </p:nvPr>
        </p:nvSpPr>
        <p:spPr/>
        <p:txBody>
          <a:bodyPr/>
          <a:lstStyle/>
          <a:p>
            <a:fld id="{0F371B2E-D1EC-462F-BC7D-8D6F04161466}" type="slidenum">
              <a:rPr lang="fr-BE" smtClean="0"/>
              <a:t>21</a:t>
            </a:fld>
            <a:endParaRPr lang="fr-BE"/>
          </a:p>
        </p:txBody>
      </p:sp>
    </p:spTree>
    <p:extLst>
      <p:ext uri="{BB962C8B-B14F-4D97-AF65-F5344CB8AC3E}">
        <p14:creationId xmlns:p14="http://schemas.microsoft.com/office/powerpoint/2010/main" val="2201557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Sophie : Si </a:t>
            </a:r>
            <a:r>
              <a:rPr lang="en-US" dirty="0" err="1">
                <a:ea typeface="Calibri"/>
                <a:cs typeface="Calibri"/>
              </a:rPr>
              <a:t>vous</a:t>
            </a:r>
            <a:r>
              <a:rPr lang="en-US" dirty="0">
                <a:ea typeface="Calibri"/>
                <a:cs typeface="Calibri"/>
              </a:rPr>
              <a:t> </a:t>
            </a:r>
            <a:r>
              <a:rPr lang="en-US" dirty="0" err="1">
                <a:ea typeface="Calibri"/>
                <a:cs typeface="Calibri"/>
              </a:rPr>
              <a:t>souhaitez</a:t>
            </a:r>
            <a:r>
              <a:rPr lang="en-US" dirty="0">
                <a:ea typeface="Calibri"/>
                <a:cs typeface="Calibri"/>
              </a:rPr>
              <a:t> </a:t>
            </a:r>
            <a:r>
              <a:rPr lang="en-US" dirty="0" err="1">
                <a:ea typeface="Calibri"/>
                <a:cs typeface="Calibri"/>
              </a:rPr>
              <a:t>approfondir</a:t>
            </a:r>
            <a:r>
              <a:rPr lang="en-US" dirty="0">
                <a:ea typeface="Calibri"/>
                <a:cs typeface="Calibri"/>
              </a:rPr>
              <a:t> </a:t>
            </a:r>
            <a:r>
              <a:rPr lang="en-US" dirty="0" err="1">
                <a:ea typeface="Calibri"/>
                <a:cs typeface="Calibri"/>
              </a:rPr>
              <a:t>vos</a:t>
            </a:r>
            <a:r>
              <a:rPr lang="en-US" dirty="0">
                <a:ea typeface="Calibri"/>
                <a:cs typeface="Calibri"/>
              </a:rPr>
              <a:t> </a:t>
            </a:r>
            <a:r>
              <a:rPr lang="en-US" dirty="0" err="1">
                <a:ea typeface="Calibri"/>
                <a:cs typeface="Calibri"/>
              </a:rPr>
              <a:t>connaissances</a:t>
            </a:r>
            <a:r>
              <a:rPr lang="en-US" dirty="0">
                <a:ea typeface="Calibri"/>
                <a:cs typeface="Calibri"/>
              </a:rPr>
              <a:t> sur </a:t>
            </a:r>
            <a:r>
              <a:rPr lang="en-US" dirty="0" err="1">
                <a:ea typeface="Calibri"/>
                <a:cs typeface="Calibri"/>
              </a:rPr>
              <a:t>l'Open</a:t>
            </a:r>
            <a:r>
              <a:rPr lang="en-US" dirty="0">
                <a:ea typeface="Calibri"/>
                <a:cs typeface="Calibri"/>
              </a:rPr>
              <a:t> Education, </a:t>
            </a:r>
            <a:r>
              <a:rPr lang="en-US" dirty="0" err="1">
                <a:ea typeface="Calibri"/>
                <a:cs typeface="Calibri"/>
              </a:rPr>
              <a:t>vous</a:t>
            </a:r>
            <a:r>
              <a:rPr lang="en-US" dirty="0">
                <a:ea typeface="Calibri"/>
                <a:cs typeface="Calibri"/>
              </a:rPr>
              <a:t> </a:t>
            </a:r>
            <a:r>
              <a:rPr lang="en-US" dirty="0" err="1">
                <a:ea typeface="Calibri"/>
                <a:cs typeface="Calibri"/>
              </a:rPr>
              <a:t>avez</a:t>
            </a:r>
            <a:r>
              <a:rPr lang="en-US" dirty="0">
                <a:ea typeface="Calibri"/>
                <a:cs typeface="Calibri"/>
              </a:rPr>
              <a:t> </a:t>
            </a:r>
            <a:r>
              <a:rPr lang="en-US" dirty="0" err="1">
                <a:ea typeface="Calibri"/>
                <a:cs typeface="Calibri"/>
              </a:rPr>
              <a:t>accès</a:t>
            </a:r>
            <a:r>
              <a:rPr lang="en-US" dirty="0">
                <a:ea typeface="Calibri"/>
                <a:cs typeface="Calibri"/>
              </a:rPr>
              <a:t> à des </a:t>
            </a:r>
            <a:r>
              <a:rPr lang="en-US" dirty="0" err="1">
                <a:ea typeface="Calibri"/>
                <a:cs typeface="Calibri"/>
              </a:rPr>
              <a:t>parcours</a:t>
            </a:r>
            <a:r>
              <a:rPr lang="en-US" dirty="0">
                <a:ea typeface="Calibri"/>
                <a:cs typeface="Calibri"/>
              </a:rPr>
              <a:t> </a:t>
            </a:r>
            <a:r>
              <a:rPr lang="en-US" dirty="0" err="1">
                <a:ea typeface="Calibri"/>
                <a:cs typeface="Calibri"/>
              </a:rPr>
              <a:t>d'auto-apprentissage</a:t>
            </a:r>
            <a:r>
              <a:rPr lang="en-US" dirty="0">
                <a:ea typeface="Calibri"/>
                <a:cs typeface="Calibri"/>
              </a:rPr>
              <a:t> sur </a:t>
            </a:r>
            <a:r>
              <a:rPr lang="en-US" dirty="0" err="1">
                <a:ea typeface="Calibri"/>
                <a:cs typeface="Calibri"/>
              </a:rPr>
              <a:t>l'espace</a:t>
            </a:r>
            <a:r>
              <a:rPr lang="en-US" dirty="0">
                <a:ea typeface="Calibri"/>
                <a:cs typeface="Calibri"/>
              </a:rPr>
              <a:t> Open Moodle et des formations </a:t>
            </a:r>
            <a:r>
              <a:rPr lang="en-US" dirty="0" err="1">
                <a:ea typeface="Calibri"/>
                <a:cs typeface="Calibri"/>
              </a:rPr>
              <a:t>en</a:t>
            </a:r>
            <a:r>
              <a:rPr lang="en-US" dirty="0">
                <a:ea typeface="Calibri"/>
                <a:cs typeface="Calibri"/>
              </a:rPr>
              <a:t> </a:t>
            </a:r>
            <a:r>
              <a:rPr lang="en-US" dirty="0" err="1">
                <a:ea typeface="Calibri"/>
                <a:cs typeface="Calibri"/>
              </a:rPr>
              <a:t>présentielles</a:t>
            </a:r>
            <a:r>
              <a:rPr lang="en-US" dirty="0">
                <a:ea typeface="Calibri"/>
                <a:cs typeface="Calibri"/>
              </a:rPr>
              <a:t> </a:t>
            </a:r>
            <a:r>
              <a:rPr lang="en-US" dirty="0" err="1">
                <a:ea typeface="Calibri"/>
                <a:cs typeface="Calibri"/>
              </a:rPr>
              <a:t>ou</a:t>
            </a:r>
            <a:r>
              <a:rPr lang="en-US" dirty="0">
                <a:ea typeface="Calibri"/>
                <a:cs typeface="Calibri"/>
              </a:rPr>
              <a:t> </a:t>
            </a:r>
            <a:r>
              <a:rPr lang="en-US" dirty="0" err="1">
                <a:ea typeface="Calibri"/>
                <a:cs typeface="Calibri"/>
              </a:rPr>
              <a:t>distancielles</a:t>
            </a:r>
            <a:r>
              <a:rPr lang="en-US" dirty="0">
                <a:ea typeface="Calibri"/>
                <a:cs typeface="Calibri"/>
              </a:rPr>
              <a:t> aux dates </a:t>
            </a:r>
            <a:r>
              <a:rPr lang="en-US" dirty="0" err="1">
                <a:ea typeface="Calibri"/>
                <a:cs typeface="Calibri"/>
              </a:rPr>
              <a:t>indiquées</a:t>
            </a:r>
            <a:r>
              <a:rPr lang="en-US" dirty="0">
                <a:ea typeface="Calibri"/>
                <a:cs typeface="Calibri"/>
              </a:rPr>
              <a:t> sur le ppt.</a:t>
            </a:r>
          </a:p>
        </p:txBody>
      </p:sp>
      <p:sp>
        <p:nvSpPr>
          <p:cNvPr id="4" name="Slide Number Placeholder 3"/>
          <p:cNvSpPr>
            <a:spLocks noGrp="1"/>
          </p:cNvSpPr>
          <p:nvPr>
            <p:ph type="sldNum" sz="quarter" idx="5"/>
          </p:nvPr>
        </p:nvSpPr>
        <p:spPr/>
        <p:txBody>
          <a:bodyPr/>
          <a:lstStyle/>
          <a:p>
            <a:fld id="{0F371B2E-D1EC-462F-BC7D-8D6F04161466}" type="slidenum">
              <a:rPr lang="fr-BE" smtClean="0"/>
              <a:t>22</a:t>
            </a:fld>
            <a:endParaRPr lang="fr-BE"/>
          </a:p>
        </p:txBody>
      </p:sp>
    </p:spTree>
    <p:extLst>
      <p:ext uri="{BB962C8B-B14F-4D97-AF65-F5344CB8AC3E}">
        <p14:creationId xmlns:p14="http://schemas.microsoft.com/office/powerpoint/2010/main" val="1473031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3322F-D800-E629-F3B0-208BA14DD0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C369D1F-59C3-D961-71E8-F9587BDF1E2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66FBA3-E0AF-9957-4EE7-A07B626FEAAA}"/>
              </a:ext>
            </a:extLst>
          </p:cNvPr>
          <p:cNvSpPr>
            <a:spLocks noGrp="1"/>
          </p:cNvSpPr>
          <p:nvPr>
            <p:ph type="body" idx="1"/>
          </p:nvPr>
        </p:nvSpPr>
        <p:spPr/>
        <p:txBody>
          <a:bodyPr/>
          <a:lstStyle/>
          <a:p>
            <a:r>
              <a:rPr lang="fr-BE" dirty="0">
                <a:ea typeface="Calibri"/>
                <a:cs typeface="Calibri"/>
              </a:rPr>
              <a:t>Sophie : Un tout grand merci pour votre écoute. L'équipe d'Open Education se tient à votre disposition pour tout information complémentaire ou accompagnement.</a:t>
            </a:r>
            <a:endParaRPr lang="fr-BE" dirty="0"/>
          </a:p>
        </p:txBody>
      </p:sp>
      <p:sp>
        <p:nvSpPr>
          <p:cNvPr id="4" name="Espace réservé du numéro de diapositive 3">
            <a:extLst>
              <a:ext uri="{FF2B5EF4-FFF2-40B4-BE49-F238E27FC236}">
                <a16:creationId xmlns:a16="http://schemas.microsoft.com/office/drawing/2014/main" id="{CFF186CB-C957-6D49-B3D8-1399A2E11742}"/>
              </a:ext>
            </a:extLst>
          </p:cNvPr>
          <p:cNvSpPr>
            <a:spLocks noGrp="1"/>
          </p:cNvSpPr>
          <p:nvPr>
            <p:ph type="sldNum" sz="quarter" idx="10"/>
          </p:nvPr>
        </p:nvSpPr>
        <p:spPr/>
        <p:txBody>
          <a:bodyPr/>
          <a:lstStyle/>
          <a:p>
            <a:fld id="{08B20B35-BCFD-2D4F-B770-36572368DF8A}" type="slidenum">
              <a:rPr lang="fr-FR" smtClean="0"/>
              <a:t>23</a:t>
            </a:fld>
            <a:endParaRPr lang="fr-FR"/>
          </a:p>
        </p:txBody>
      </p:sp>
    </p:spTree>
    <p:extLst>
      <p:ext uri="{BB962C8B-B14F-4D97-AF65-F5344CB8AC3E}">
        <p14:creationId xmlns:p14="http://schemas.microsoft.com/office/powerpoint/2010/main" val="506698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08B20B35-BCFD-2D4F-B770-36572368DF8A}" type="slidenum">
              <a:rPr lang="fr-FR" smtClean="0"/>
              <a:t>24</a:t>
            </a:fld>
            <a:endParaRPr lang="fr-FR"/>
          </a:p>
        </p:txBody>
      </p:sp>
    </p:spTree>
    <p:extLst>
      <p:ext uri="{BB962C8B-B14F-4D97-AF65-F5344CB8AC3E}">
        <p14:creationId xmlns:p14="http://schemas.microsoft.com/office/powerpoint/2010/main" val="338897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ea typeface="Calibri"/>
                <a:cs typeface="Calibri"/>
              </a:rPr>
              <a:t>Sophie : </a:t>
            </a:r>
            <a:r>
              <a:rPr lang="en-US" err="1">
                <a:ea typeface="Calibri"/>
                <a:cs typeface="Calibri"/>
              </a:rPr>
              <a:t>Commencons</a:t>
            </a:r>
            <a:r>
              <a:rPr lang="en-US">
                <a:ea typeface="Calibri"/>
                <a:cs typeface="Calibri"/>
              </a:rPr>
              <a:t> par </a:t>
            </a:r>
            <a:r>
              <a:rPr lang="en-US" err="1">
                <a:ea typeface="Calibri"/>
                <a:cs typeface="Calibri"/>
              </a:rPr>
              <a:t>découper</a:t>
            </a:r>
            <a:r>
              <a:rPr lang="en-US">
                <a:ea typeface="Calibri"/>
                <a:cs typeface="Calibri"/>
              </a:rPr>
              <a:t> </a:t>
            </a:r>
            <a:r>
              <a:rPr lang="en-US" err="1">
                <a:ea typeface="Calibri"/>
                <a:cs typeface="Calibri"/>
              </a:rPr>
              <a:t>l'acronyme</a:t>
            </a:r>
            <a:r>
              <a:rPr lang="en-US">
                <a:ea typeface="Calibri"/>
                <a:cs typeface="Calibri"/>
              </a:rPr>
              <a:t> REL </a:t>
            </a:r>
            <a:r>
              <a:rPr lang="en-US" err="1">
                <a:ea typeface="Calibri"/>
                <a:cs typeface="Calibri"/>
              </a:rPr>
              <a:t>en</a:t>
            </a:r>
            <a:r>
              <a:rPr lang="en-US">
                <a:ea typeface="Calibri"/>
                <a:cs typeface="Calibri"/>
              </a:rPr>
              <a:t> 2 parties : "</a:t>
            </a:r>
            <a:r>
              <a:rPr lang="en-US" err="1">
                <a:ea typeface="Calibri"/>
                <a:cs typeface="Calibri"/>
              </a:rPr>
              <a:t>ressource</a:t>
            </a:r>
            <a:r>
              <a:rPr lang="en-US">
                <a:ea typeface="Calibri"/>
                <a:cs typeface="Calibri"/>
              </a:rPr>
              <a:t> </a:t>
            </a:r>
            <a:r>
              <a:rPr lang="en-US" err="1">
                <a:ea typeface="Calibri"/>
                <a:cs typeface="Calibri"/>
              </a:rPr>
              <a:t>éducative</a:t>
            </a:r>
            <a:r>
              <a:rPr lang="en-US">
                <a:ea typeface="Calibri"/>
                <a:cs typeface="Calibri"/>
              </a:rPr>
              <a:t>" </a:t>
            </a:r>
            <a:r>
              <a:rPr lang="en-US" err="1">
                <a:ea typeface="Calibri"/>
                <a:cs typeface="Calibri"/>
              </a:rPr>
              <a:t>d'une</a:t>
            </a:r>
            <a:r>
              <a:rPr lang="en-US">
                <a:ea typeface="Calibri"/>
                <a:cs typeface="Calibri"/>
              </a:rPr>
              <a:t> part, et ensuite la </a:t>
            </a:r>
            <a:r>
              <a:rPr lang="en-US" err="1">
                <a:ea typeface="Calibri"/>
                <a:cs typeface="Calibri"/>
              </a:rPr>
              <a:t>siginification</a:t>
            </a:r>
            <a:r>
              <a:rPr lang="en-US">
                <a:ea typeface="Calibri"/>
                <a:cs typeface="Calibri"/>
              </a:rPr>
              <a:t> du mot "libre".</a:t>
            </a:r>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3</a:t>
            </a:fld>
            <a:endParaRPr lang="fr-BE"/>
          </a:p>
        </p:txBody>
      </p:sp>
    </p:spTree>
    <p:extLst>
      <p:ext uri="{BB962C8B-B14F-4D97-AF65-F5344CB8AC3E}">
        <p14:creationId xmlns:p14="http://schemas.microsoft.com/office/powerpoint/2010/main" val="2278255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ea typeface="Calibri"/>
                <a:cs typeface="Calibri"/>
              </a:rPr>
              <a:t>Sophie : A quoi </a:t>
            </a:r>
            <a:r>
              <a:rPr lang="en-US" err="1">
                <a:ea typeface="Calibri"/>
                <a:cs typeface="Calibri"/>
              </a:rPr>
              <a:t>pensez-vous</a:t>
            </a:r>
            <a:r>
              <a:rPr lang="en-US">
                <a:ea typeface="Calibri"/>
                <a:cs typeface="Calibri"/>
              </a:rPr>
              <a:t> </a:t>
            </a:r>
            <a:r>
              <a:rPr lang="en-US" err="1">
                <a:ea typeface="Calibri"/>
                <a:cs typeface="Calibri"/>
              </a:rPr>
              <a:t>lorsque</a:t>
            </a:r>
            <a:r>
              <a:rPr lang="en-US">
                <a:ea typeface="Calibri"/>
                <a:cs typeface="Calibri"/>
              </a:rPr>
              <a:t> </a:t>
            </a:r>
            <a:r>
              <a:rPr lang="en-US" err="1">
                <a:ea typeface="Calibri"/>
                <a:cs typeface="Calibri"/>
              </a:rPr>
              <a:t>j'utilise</a:t>
            </a:r>
            <a:r>
              <a:rPr lang="en-US">
                <a:ea typeface="Calibri"/>
                <a:cs typeface="Calibri"/>
              </a:rPr>
              <a:t> le </a:t>
            </a:r>
            <a:r>
              <a:rPr lang="en-US" err="1">
                <a:ea typeface="Calibri"/>
                <a:cs typeface="Calibri"/>
              </a:rPr>
              <a:t>terme</a:t>
            </a:r>
            <a:r>
              <a:rPr lang="en-US">
                <a:ea typeface="Calibri"/>
                <a:cs typeface="Calibri"/>
              </a:rPr>
              <a:t> "</a:t>
            </a:r>
            <a:r>
              <a:rPr lang="en-US" err="1">
                <a:ea typeface="Calibri"/>
                <a:cs typeface="Calibri"/>
              </a:rPr>
              <a:t>ressource</a:t>
            </a:r>
            <a:r>
              <a:rPr lang="en-US">
                <a:ea typeface="Calibri"/>
                <a:cs typeface="Calibri"/>
              </a:rPr>
              <a:t> </a:t>
            </a:r>
            <a:r>
              <a:rPr lang="en-US" err="1">
                <a:ea typeface="Calibri"/>
                <a:cs typeface="Calibri"/>
              </a:rPr>
              <a:t>éducative</a:t>
            </a:r>
            <a:r>
              <a:rPr lang="en-US">
                <a:ea typeface="Calibri"/>
                <a:cs typeface="Calibri"/>
              </a:rPr>
              <a:t>" ? </a:t>
            </a:r>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4</a:t>
            </a:fld>
            <a:endParaRPr lang="fr-BE"/>
          </a:p>
        </p:txBody>
      </p:sp>
    </p:spTree>
    <p:extLst>
      <p:ext uri="{BB962C8B-B14F-4D97-AF65-F5344CB8AC3E}">
        <p14:creationId xmlns:p14="http://schemas.microsoft.com/office/powerpoint/2010/main" val="231429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ea typeface="Calibri"/>
                <a:cs typeface="Calibri"/>
              </a:rPr>
              <a:t>Sophie : En </a:t>
            </a:r>
            <a:r>
              <a:rPr lang="en-US" err="1">
                <a:ea typeface="Calibri"/>
                <a:cs typeface="Calibri"/>
              </a:rPr>
              <a:t>effet</a:t>
            </a:r>
            <a:r>
              <a:rPr lang="en-US">
                <a:ea typeface="Calibri"/>
                <a:cs typeface="Calibri"/>
              </a:rPr>
              <a:t>, les </a:t>
            </a:r>
            <a:r>
              <a:rPr lang="fr-FR"/>
              <a:t>ressources éducatives sont des matériels destinées à l'apprentissage et à l’enseignement. Ces matériels existent sous une multitude de formats et supports. Les plus "populaires" sont probablement les livres, vidéos, les graphiques, les images et les exercices. Mais il existe bien plus de formats auquel on pense moins spontanément et qui sont tout aussi susceptibles de venir enrichir vos cours comme les podcasts, les énoncés de situations-problème en approche par problèmes, les jeux de rôle, les études de cas, etc. </a:t>
            </a:r>
            <a:endParaRPr lang="en-US">
              <a:ea typeface="Calibri" panose="020F0502020204030204"/>
              <a:cs typeface="Calibri" panose="020F0502020204030204"/>
            </a:endParaRPr>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5</a:t>
            </a:fld>
            <a:endParaRPr lang="fr-BE"/>
          </a:p>
        </p:txBody>
      </p:sp>
    </p:spTree>
    <p:extLst>
      <p:ext uri="{BB962C8B-B14F-4D97-AF65-F5344CB8AC3E}">
        <p14:creationId xmlns:p14="http://schemas.microsoft.com/office/powerpoint/2010/main" val="2425885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ea typeface="Calibri"/>
                <a:cs typeface="Calibri"/>
              </a:rPr>
              <a:t>Sophie : Que </a:t>
            </a:r>
            <a:r>
              <a:rPr lang="en-US" err="1">
                <a:ea typeface="Calibri"/>
                <a:cs typeface="Calibri"/>
              </a:rPr>
              <a:t>signifie</a:t>
            </a:r>
            <a:r>
              <a:rPr lang="en-US">
                <a:ea typeface="Calibri"/>
                <a:cs typeface="Calibri"/>
              </a:rPr>
              <a:t> "libre" dans "</a:t>
            </a:r>
            <a:r>
              <a:rPr lang="en-US" err="1">
                <a:ea typeface="Calibri"/>
                <a:cs typeface="Calibri"/>
              </a:rPr>
              <a:t>ressource</a:t>
            </a:r>
            <a:r>
              <a:rPr lang="en-US">
                <a:ea typeface="Calibri"/>
                <a:cs typeface="Calibri"/>
              </a:rPr>
              <a:t> </a:t>
            </a:r>
            <a:r>
              <a:rPr lang="en-US" err="1">
                <a:ea typeface="Calibri"/>
                <a:cs typeface="Calibri"/>
              </a:rPr>
              <a:t>éducative</a:t>
            </a:r>
            <a:r>
              <a:rPr lang="en-US">
                <a:ea typeface="Calibri"/>
                <a:cs typeface="Calibri"/>
              </a:rPr>
              <a:t> libre" ? En </a:t>
            </a:r>
            <a:r>
              <a:rPr lang="en-US" err="1">
                <a:ea typeface="Calibri"/>
                <a:cs typeface="Calibri"/>
              </a:rPr>
              <a:t>anglais</a:t>
            </a:r>
            <a:r>
              <a:rPr lang="en-US">
                <a:ea typeface="Calibri"/>
                <a:cs typeface="Calibri"/>
              </a:rPr>
              <a:t>, pour rappel, </a:t>
            </a:r>
            <a:r>
              <a:rPr lang="en-US" err="1">
                <a:ea typeface="Calibri"/>
                <a:cs typeface="Calibri"/>
              </a:rPr>
              <a:t>l'acronyme</a:t>
            </a:r>
            <a:r>
              <a:rPr lang="en-US">
                <a:ea typeface="Calibri"/>
                <a:cs typeface="Calibri"/>
              </a:rPr>
              <a:t> OER </a:t>
            </a:r>
            <a:r>
              <a:rPr lang="en-US" err="1">
                <a:ea typeface="Calibri"/>
                <a:cs typeface="Calibri"/>
              </a:rPr>
              <a:t>signifie</a:t>
            </a:r>
            <a:r>
              <a:rPr lang="en-US">
                <a:ea typeface="Calibri"/>
                <a:cs typeface="Calibri"/>
              </a:rPr>
              <a:t> "Open Educational Resource", </a:t>
            </a:r>
            <a:r>
              <a:rPr lang="en-US" err="1">
                <a:ea typeface="Calibri"/>
                <a:cs typeface="Calibri"/>
              </a:rPr>
              <a:t>soit</a:t>
            </a:r>
            <a:r>
              <a:rPr lang="en-US">
                <a:ea typeface="Calibri"/>
                <a:cs typeface="Calibri"/>
              </a:rPr>
              <a:t> "</a:t>
            </a:r>
            <a:r>
              <a:rPr lang="en-US" err="1">
                <a:ea typeface="Calibri"/>
                <a:cs typeface="Calibri"/>
              </a:rPr>
              <a:t>ouvert</a:t>
            </a:r>
            <a:r>
              <a:rPr lang="en-US">
                <a:ea typeface="Calibri"/>
                <a:cs typeface="Calibri"/>
              </a:rPr>
              <a:t>". </a:t>
            </a:r>
            <a:r>
              <a:rPr lang="en-US" err="1">
                <a:ea typeface="Calibri"/>
                <a:cs typeface="Calibri"/>
              </a:rPr>
              <a:t>Qu'est-ce</a:t>
            </a:r>
            <a:r>
              <a:rPr lang="en-US">
                <a:ea typeface="Calibri"/>
                <a:cs typeface="Calibri"/>
              </a:rPr>
              <a:t> qui se cache derrière </a:t>
            </a:r>
            <a:r>
              <a:rPr lang="en-US" err="1">
                <a:ea typeface="Calibri"/>
                <a:cs typeface="Calibri"/>
              </a:rPr>
              <a:t>cette</a:t>
            </a:r>
            <a:r>
              <a:rPr lang="en-US">
                <a:ea typeface="Calibri"/>
                <a:cs typeface="Calibri"/>
              </a:rPr>
              <a:t> </a:t>
            </a:r>
            <a:r>
              <a:rPr lang="en-US" err="1">
                <a:ea typeface="Calibri"/>
                <a:cs typeface="Calibri"/>
              </a:rPr>
              <a:t>ouverture</a:t>
            </a:r>
            <a:r>
              <a:rPr lang="en-US">
                <a:ea typeface="Calibri"/>
                <a:cs typeface="Calibri"/>
              </a:rPr>
              <a:t> </a:t>
            </a:r>
            <a:r>
              <a:rPr lang="en-US" err="1">
                <a:ea typeface="Calibri"/>
                <a:cs typeface="Calibri"/>
              </a:rPr>
              <a:t>ou</a:t>
            </a:r>
            <a:r>
              <a:rPr lang="en-US">
                <a:ea typeface="Calibri"/>
                <a:cs typeface="Calibri"/>
              </a:rPr>
              <a:t> liberté ?</a:t>
            </a:r>
            <a:endParaRPr lang="fr-FR"/>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6</a:t>
            </a:fld>
            <a:endParaRPr lang="fr-BE"/>
          </a:p>
        </p:txBody>
      </p:sp>
    </p:spTree>
    <p:extLst>
      <p:ext uri="{BB962C8B-B14F-4D97-AF65-F5344CB8AC3E}">
        <p14:creationId xmlns:p14="http://schemas.microsoft.com/office/powerpoint/2010/main" val="2840175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ea typeface="Calibri"/>
                <a:cs typeface="Calibri"/>
              </a:rPr>
              <a:t>Sophie : Une </a:t>
            </a:r>
            <a:r>
              <a:rPr lang="en-US" dirty="0" err="1">
                <a:ea typeface="Calibri"/>
                <a:cs typeface="Calibri"/>
              </a:rPr>
              <a:t>ressources</a:t>
            </a:r>
            <a:r>
              <a:rPr lang="en-US" dirty="0">
                <a:ea typeface="Calibri"/>
                <a:cs typeface="Calibri"/>
              </a:rPr>
              <a:t> </a:t>
            </a:r>
            <a:r>
              <a:rPr lang="en-US" dirty="0" err="1">
                <a:ea typeface="Calibri"/>
                <a:cs typeface="Calibri"/>
              </a:rPr>
              <a:t>éducative</a:t>
            </a:r>
            <a:r>
              <a:rPr lang="en-US" dirty="0">
                <a:ea typeface="Calibri"/>
                <a:cs typeface="Calibri"/>
              </a:rPr>
              <a:t> libre </a:t>
            </a:r>
            <a:r>
              <a:rPr lang="en-US" dirty="0" err="1">
                <a:ea typeface="Calibri"/>
                <a:cs typeface="Calibri"/>
              </a:rPr>
              <a:t>est</a:t>
            </a:r>
            <a:r>
              <a:rPr lang="en-US" dirty="0">
                <a:ea typeface="Calibri"/>
                <a:cs typeface="Calibri"/>
              </a:rPr>
              <a:t> </a:t>
            </a:r>
            <a:r>
              <a:rPr lang="en-US" dirty="0" err="1">
                <a:ea typeface="Calibri"/>
                <a:cs typeface="Calibri"/>
              </a:rPr>
              <a:t>une</a:t>
            </a:r>
            <a:r>
              <a:rPr lang="en-US" dirty="0">
                <a:ea typeface="Calibri"/>
                <a:cs typeface="Calibri"/>
              </a:rPr>
              <a:t> </a:t>
            </a:r>
            <a:r>
              <a:rPr lang="en-US" dirty="0" err="1">
                <a:ea typeface="Calibri"/>
                <a:cs typeface="Calibri"/>
              </a:rPr>
              <a:t>ressource</a:t>
            </a:r>
            <a:r>
              <a:rPr lang="en-US" dirty="0">
                <a:ea typeface="Calibri"/>
                <a:cs typeface="Calibri"/>
              </a:rPr>
              <a:t> qui </a:t>
            </a:r>
            <a:r>
              <a:rPr lang="en-US" dirty="0" err="1">
                <a:ea typeface="Calibri"/>
                <a:cs typeface="Calibri"/>
              </a:rPr>
              <a:t>appartient</a:t>
            </a:r>
            <a:r>
              <a:rPr lang="en-US" dirty="0">
                <a:ea typeface="Calibri"/>
                <a:cs typeface="Calibri"/>
              </a:rPr>
              <a:t> </a:t>
            </a:r>
            <a:r>
              <a:rPr lang="fr-FR" dirty="0"/>
              <a:t>au domaine public ou qui est publiée avec une licence de propriété intellectuelle permettant l’utilisation, l’adaptation et la distribution à titre gratuit. Les licences Creative Commons en sont un exemple, parmi d'autres licences libres. Je me place ici du point de vue du </a:t>
            </a:r>
            <a:r>
              <a:rPr lang="fr-FR" dirty="0" err="1"/>
              <a:t>réutilisateur</a:t>
            </a:r>
            <a:r>
              <a:rPr lang="fr-FR" dirty="0"/>
              <a:t> ou de la </a:t>
            </a:r>
            <a:r>
              <a:rPr lang="fr-FR" dirty="0" err="1"/>
              <a:t>réutilisatrice</a:t>
            </a:r>
            <a:r>
              <a:rPr lang="fr-FR" dirty="0"/>
              <a:t> d'une ressource et non en tant qu'auteur, le titre de la formation étant bien "Trouver et utiliser des REL pour enrichir ses cours". </a:t>
            </a:r>
            <a:endParaRPr lang="en-US" dirty="0"/>
          </a:p>
          <a:p>
            <a:r>
              <a:rPr lang="fr-FR" dirty="0"/>
              <a:t>Le sigle CC est toujours suivi de BY : lorsque vous utilisez une REL trouvée sur internet, vous avez l'obligation d'en citer l'auteur. Vous ne devez donc pas lui demander la permission de réutiliser sa ressource. Selon la licence choisie par son auteur, vous devrez néanmoins respecter certaines restrictions. La restriction ND ne vous autorise pas à modifier ou adapter la source originale, mais vous pouvez l'utiliser telle quelle à la simple condition de citer l'auteur, comme je le disais. La restriction NC vous interdit d'en faire un usage commercial. Enfin, SA vous oblige à publier une nouvelle version dérivée de la ressource originale sous la même licence, donc pas sous une licence plus restrictive. </a:t>
            </a:r>
            <a:endParaRPr lang="en-US" dirty="0"/>
          </a:p>
          <a:p>
            <a:r>
              <a:rPr lang="fr-FR" dirty="0"/>
              <a:t>Lorsque vous utilisez une ressource sous licence Creative Commons, pensez donc à vérifier le logo apposé sur celle-ci et a minima à citer son auteur.</a:t>
            </a:r>
            <a:endParaRPr lang="en-US" dirty="0">
              <a:ea typeface="Calibri"/>
              <a:cs typeface="Calibri"/>
            </a:endParaRPr>
          </a:p>
          <a:p>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7</a:t>
            </a:fld>
            <a:endParaRPr lang="fr-BE"/>
          </a:p>
        </p:txBody>
      </p:sp>
    </p:spTree>
    <p:extLst>
      <p:ext uri="{BB962C8B-B14F-4D97-AF65-F5344CB8AC3E}">
        <p14:creationId xmlns:p14="http://schemas.microsoft.com/office/powerpoint/2010/main" val="3456423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ea typeface="Calibri"/>
                <a:cs typeface="Calibri"/>
              </a:rPr>
              <a:t>Sophie : Cette </a:t>
            </a:r>
            <a:r>
              <a:rPr lang="en-US" err="1">
                <a:ea typeface="Calibri"/>
                <a:cs typeface="Calibri"/>
              </a:rPr>
              <a:t>infographie</a:t>
            </a:r>
            <a:r>
              <a:rPr lang="en-US">
                <a:ea typeface="Calibri"/>
                <a:cs typeface="Calibri"/>
              </a:rPr>
              <a:t> </a:t>
            </a:r>
            <a:r>
              <a:rPr lang="en-US" err="1">
                <a:ea typeface="Calibri"/>
                <a:cs typeface="Calibri"/>
              </a:rPr>
              <a:t>réalisée</a:t>
            </a:r>
            <a:r>
              <a:rPr lang="en-US">
                <a:ea typeface="Calibri"/>
                <a:cs typeface="Calibri"/>
              </a:rPr>
              <a:t> par la </a:t>
            </a:r>
            <a:r>
              <a:rPr lang="en-US" err="1">
                <a:ea typeface="Calibri"/>
                <a:cs typeface="Calibri"/>
              </a:rPr>
              <a:t>fabrique</a:t>
            </a:r>
            <a:r>
              <a:rPr lang="en-US">
                <a:ea typeface="Calibri"/>
                <a:cs typeface="Calibri"/>
              </a:rPr>
              <a:t> REL </a:t>
            </a:r>
            <a:r>
              <a:rPr lang="en-US" err="1">
                <a:ea typeface="Calibri"/>
                <a:cs typeface="Calibri"/>
              </a:rPr>
              <a:t>détaille</a:t>
            </a:r>
            <a:r>
              <a:rPr lang="en-US">
                <a:ea typeface="Calibri"/>
                <a:cs typeface="Calibri"/>
              </a:rPr>
              <a:t> les </a:t>
            </a:r>
            <a:r>
              <a:rPr lang="en-US" err="1">
                <a:ea typeface="Calibri"/>
                <a:cs typeface="Calibri"/>
              </a:rPr>
              <a:t>éléments</a:t>
            </a:r>
            <a:r>
              <a:rPr lang="en-US">
                <a:ea typeface="Calibri"/>
                <a:cs typeface="Calibri"/>
              </a:rPr>
              <a:t> qui </a:t>
            </a:r>
            <a:r>
              <a:rPr lang="en-US" err="1">
                <a:ea typeface="Calibri"/>
                <a:cs typeface="Calibri"/>
              </a:rPr>
              <a:t>composent</a:t>
            </a:r>
            <a:r>
              <a:rPr lang="en-US">
                <a:ea typeface="Calibri"/>
                <a:cs typeface="Calibri"/>
              </a:rPr>
              <a:t> les 6 </a:t>
            </a:r>
            <a:r>
              <a:rPr lang="en-US" err="1">
                <a:ea typeface="Calibri"/>
                <a:cs typeface="Calibri"/>
              </a:rPr>
              <a:t>licences</a:t>
            </a:r>
            <a:r>
              <a:rPr lang="en-US">
                <a:ea typeface="Calibri"/>
                <a:cs typeface="Calibri"/>
              </a:rPr>
              <a:t>. Vous la </a:t>
            </a:r>
            <a:r>
              <a:rPr lang="en-US" err="1">
                <a:ea typeface="Calibri"/>
                <a:cs typeface="Calibri"/>
              </a:rPr>
              <a:t>retrouverez</a:t>
            </a:r>
            <a:r>
              <a:rPr lang="en-US">
                <a:ea typeface="Calibri"/>
                <a:cs typeface="Calibri"/>
              </a:rPr>
              <a:t> </a:t>
            </a:r>
            <a:r>
              <a:rPr lang="en-US" err="1">
                <a:ea typeface="Calibri"/>
                <a:cs typeface="Calibri"/>
              </a:rPr>
              <a:t>facilement</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cliquant</a:t>
            </a:r>
            <a:r>
              <a:rPr lang="en-US">
                <a:ea typeface="Calibri"/>
                <a:cs typeface="Calibri"/>
              </a:rPr>
              <a:t> sur le lien </a:t>
            </a:r>
            <a:r>
              <a:rPr lang="en-US" err="1">
                <a:ea typeface="Calibri"/>
                <a:cs typeface="Calibri"/>
              </a:rPr>
              <a:t>en</a:t>
            </a:r>
            <a:r>
              <a:rPr lang="en-US">
                <a:ea typeface="Calibri"/>
                <a:cs typeface="Calibri"/>
              </a:rPr>
              <a:t> bas à gauche de la dia. </a:t>
            </a:r>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8</a:t>
            </a:fld>
            <a:endParaRPr lang="fr-BE"/>
          </a:p>
        </p:txBody>
      </p:sp>
    </p:spTree>
    <p:extLst>
      <p:ext uri="{BB962C8B-B14F-4D97-AF65-F5344CB8AC3E}">
        <p14:creationId xmlns:p14="http://schemas.microsoft.com/office/powerpoint/2010/main" val="2365537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a typeface="Calibri"/>
                <a:cs typeface="Calibri"/>
              </a:rPr>
              <a:t>Justine : </a:t>
            </a:r>
            <a:r>
              <a:rPr lang="en-US" dirty="0" err="1">
                <a:ea typeface="Calibri"/>
                <a:cs typeface="Calibri"/>
              </a:rPr>
              <a:t>Maintenant</a:t>
            </a:r>
            <a:r>
              <a:rPr lang="en-US" dirty="0">
                <a:ea typeface="Calibri"/>
                <a:cs typeface="Calibri"/>
              </a:rPr>
              <a:t> </a:t>
            </a:r>
            <a:r>
              <a:rPr lang="en-US" dirty="0" err="1">
                <a:ea typeface="Calibri"/>
                <a:cs typeface="Calibri"/>
              </a:rPr>
              <a:t>qu'on</a:t>
            </a:r>
            <a:r>
              <a:rPr lang="en-US" dirty="0">
                <a:ea typeface="Calibri"/>
                <a:cs typeface="Calibri"/>
              </a:rPr>
              <a:t> a </a:t>
            </a:r>
            <a:r>
              <a:rPr lang="en-US" dirty="0" err="1">
                <a:ea typeface="Calibri"/>
                <a:cs typeface="Calibri"/>
              </a:rPr>
              <a:t>défini</a:t>
            </a:r>
            <a:r>
              <a:rPr lang="en-US" dirty="0">
                <a:ea typeface="Calibri"/>
                <a:cs typeface="Calibri"/>
              </a:rPr>
              <a:t> </a:t>
            </a:r>
            <a:r>
              <a:rPr lang="en-US" dirty="0" err="1">
                <a:ea typeface="Calibri"/>
                <a:cs typeface="Calibri"/>
              </a:rPr>
              <a:t>ce</a:t>
            </a:r>
            <a:r>
              <a:rPr lang="en-US" dirty="0">
                <a:ea typeface="Calibri"/>
                <a:cs typeface="Calibri"/>
              </a:rPr>
              <a:t> que </a:t>
            </a:r>
            <a:r>
              <a:rPr lang="en-US" dirty="0" err="1">
                <a:ea typeface="Calibri"/>
                <a:cs typeface="Calibri"/>
              </a:rPr>
              <a:t>sont</a:t>
            </a:r>
            <a:r>
              <a:rPr lang="en-US" dirty="0">
                <a:ea typeface="Calibri"/>
                <a:cs typeface="Calibri"/>
              </a:rPr>
              <a:t> les REL, </a:t>
            </a:r>
            <a:r>
              <a:rPr lang="en-US" dirty="0" err="1">
                <a:ea typeface="Calibri"/>
                <a:cs typeface="Calibri"/>
              </a:rPr>
              <a:t>où</a:t>
            </a:r>
            <a:r>
              <a:rPr lang="en-US" dirty="0">
                <a:ea typeface="Calibri"/>
                <a:cs typeface="Calibri"/>
              </a:rPr>
              <a:t> </a:t>
            </a:r>
            <a:r>
              <a:rPr lang="en-US" dirty="0" err="1">
                <a:ea typeface="Calibri"/>
                <a:cs typeface="Calibri"/>
              </a:rPr>
              <a:t>peut</a:t>
            </a:r>
            <a:r>
              <a:rPr lang="en-US" dirty="0">
                <a:ea typeface="Calibri"/>
                <a:cs typeface="Calibri"/>
              </a:rPr>
              <a:t>-on les </a:t>
            </a:r>
            <a:r>
              <a:rPr lang="en-US" dirty="0" err="1">
                <a:ea typeface="Calibri"/>
                <a:cs typeface="Calibri"/>
              </a:rPr>
              <a:t>trouver</a:t>
            </a:r>
            <a:r>
              <a:rPr lang="en-US" dirty="0">
                <a:ea typeface="Calibri"/>
                <a:cs typeface="Calibri"/>
              </a:rPr>
              <a:t> ?</a:t>
            </a:r>
          </a:p>
        </p:txBody>
      </p:sp>
      <p:sp>
        <p:nvSpPr>
          <p:cNvPr id="4" name="Slide Number Placeholder 3"/>
          <p:cNvSpPr>
            <a:spLocks noGrp="1"/>
          </p:cNvSpPr>
          <p:nvPr>
            <p:ph type="sldNum" sz="quarter" idx="5"/>
          </p:nvPr>
        </p:nvSpPr>
        <p:spPr/>
        <p:txBody>
          <a:bodyPr/>
          <a:lstStyle/>
          <a:p>
            <a:fld id="{0F371B2E-D1EC-462F-BC7D-8D6F04161466}" type="slidenum">
              <a:rPr lang="fr-BE" smtClean="0"/>
              <a:t>9</a:t>
            </a:fld>
            <a:endParaRPr lang="fr-BE"/>
          </a:p>
        </p:txBody>
      </p:sp>
    </p:spTree>
    <p:extLst>
      <p:ext uri="{BB962C8B-B14F-4D97-AF65-F5344CB8AC3E}">
        <p14:creationId xmlns:p14="http://schemas.microsoft.com/office/powerpoint/2010/main" val="4018149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10.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0324" y="1689890"/>
            <a:ext cx="6837406" cy="2387600"/>
          </a:xfrm>
        </p:spPr>
        <p:txBody>
          <a:bodyPr anchor="b"/>
          <a:lstStyle>
            <a:lvl1pPr algn="l">
              <a:defRPr sz="4000" i="0">
                <a:solidFill>
                  <a:srgbClr val="008080"/>
                </a:solidFill>
                <a:latin typeface="+mn-lt"/>
              </a:defRPr>
            </a:lvl1pPr>
          </a:lstStyle>
          <a:p>
            <a:r>
              <a:rPr lang="en-US" err="1"/>
              <a:t>Cliquez</a:t>
            </a:r>
            <a:r>
              <a:rPr lang="en-US"/>
              <a:t> </a:t>
            </a:r>
            <a:r>
              <a:rPr lang="en-US" err="1"/>
              <a:t>ici</a:t>
            </a:r>
            <a:r>
              <a:rPr lang="en-US"/>
              <a:t> pour </a:t>
            </a:r>
            <a:r>
              <a:rPr lang="en-US" err="1"/>
              <a:t>ajouter</a:t>
            </a:r>
            <a:r>
              <a:rPr lang="en-US"/>
              <a:t> un </a:t>
            </a:r>
            <a:r>
              <a:rPr lang="en-US" err="1"/>
              <a:t>titre</a:t>
            </a:r>
            <a:endParaRPr lang="en-US"/>
          </a:p>
        </p:txBody>
      </p:sp>
      <p:sp>
        <p:nvSpPr>
          <p:cNvPr id="3" name="Subtitle 2"/>
          <p:cNvSpPr>
            <a:spLocks noGrp="1"/>
          </p:cNvSpPr>
          <p:nvPr>
            <p:ph type="subTitle" idx="1"/>
          </p:nvPr>
        </p:nvSpPr>
        <p:spPr>
          <a:xfrm>
            <a:off x="4860324" y="4248585"/>
            <a:ext cx="6837406"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Date Placeholder 3"/>
          <p:cNvSpPr>
            <a:spLocks noGrp="1"/>
          </p:cNvSpPr>
          <p:nvPr>
            <p:ph type="dt" sz="half" idx="10"/>
          </p:nvPr>
        </p:nvSpPr>
        <p:spPr>
          <a:xfrm>
            <a:off x="8954530" y="273136"/>
            <a:ext cx="2743200" cy="365125"/>
          </a:xfrm>
        </p:spPr>
        <p:txBody>
          <a:bodyPr/>
          <a:lstStyle>
            <a:lvl1pPr algn="r">
              <a:defRPr>
                <a:solidFill>
                  <a:srgbClr val="E57432"/>
                </a:solidFill>
              </a:defRPr>
            </a:lvl1pPr>
          </a:lstStyle>
          <a:p>
            <a:fld id="{4301115B-DA2E-4B9B-A0FC-BB5BD5B1887E}" type="datetimeFigureOut">
              <a:rPr lang="fr-BE" smtClean="0"/>
              <a:pPr/>
              <a:t>17-02-25</a:t>
            </a:fld>
            <a:endParaRPr lang="fr-BE"/>
          </a:p>
        </p:txBody>
      </p:sp>
      <p:sp>
        <p:nvSpPr>
          <p:cNvPr id="5" name="Rectangle 4">
            <a:extLst>
              <a:ext uri="{FF2B5EF4-FFF2-40B4-BE49-F238E27FC236}">
                <a16:creationId xmlns:a16="http://schemas.microsoft.com/office/drawing/2014/main" id="{4D5B018B-E1C9-75EB-9ED4-12B452F5E0B7}"/>
              </a:ext>
            </a:extLst>
          </p:cNvPr>
          <p:cNvSpPr/>
          <p:nvPr userDrawn="1"/>
        </p:nvSpPr>
        <p:spPr>
          <a:xfrm>
            <a:off x="0" y="0"/>
            <a:ext cx="4305993" cy="6858000"/>
          </a:xfrm>
          <a:prstGeom prst="rect">
            <a:avLst/>
          </a:prstGeom>
          <a:solidFill>
            <a:srgbClr val="D36135"/>
          </a:solidFill>
          <a:ln>
            <a:noFill/>
          </a:ln>
          <a:effectLst>
            <a:outerShdw blurRad="215900" dist="38100" dir="5400000" sx="101000" sy="101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D7D31"/>
              </a:solidFill>
              <a:highlight>
                <a:srgbClr val="ED7D31"/>
              </a:highlight>
            </a:endParaRPr>
          </a:p>
        </p:txBody>
      </p:sp>
      <p:sp>
        <p:nvSpPr>
          <p:cNvPr id="6" name="Rectangle 5">
            <a:extLst>
              <a:ext uri="{FF2B5EF4-FFF2-40B4-BE49-F238E27FC236}">
                <a16:creationId xmlns:a16="http://schemas.microsoft.com/office/drawing/2014/main" id="{3C997F83-0518-878F-A8A0-3E771FF01E91}"/>
              </a:ext>
            </a:extLst>
          </p:cNvPr>
          <p:cNvSpPr/>
          <p:nvPr userDrawn="1"/>
        </p:nvSpPr>
        <p:spPr>
          <a:xfrm>
            <a:off x="507076" y="1604356"/>
            <a:ext cx="3463791" cy="3299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Image 6">
            <a:extLst>
              <a:ext uri="{FF2B5EF4-FFF2-40B4-BE49-F238E27FC236}">
                <a16:creationId xmlns:a16="http://schemas.microsoft.com/office/drawing/2014/main" id="{862B6535-30B0-6A69-4F05-25794F6E98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151" y="2197367"/>
            <a:ext cx="3238646" cy="2170133"/>
          </a:xfrm>
          <a:prstGeom prst="rect">
            <a:avLst/>
          </a:prstGeom>
        </p:spPr>
      </p:pic>
      <p:sp>
        <p:nvSpPr>
          <p:cNvPr id="8" name="Organigramme : Connecteur 7">
            <a:extLst>
              <a:ext uri="{FF2B5EF4-FFF2-40B4-BE49-F238E27FC236}">
                <a16:creationId xmlns:a16="http://schemas.microsoft.com/office/drawing/2014/main" id="{C094790C-6691-2497-50B1-CF5EFD63BD43}"/>
              </a:ext>
            </a:extLst>
          </p:cNvPr>
          <p:cNvSpPr/>
          <p:nvPr userDrawn="1"/>
        </p:nvSpPr>
        <p:spPr>
          <a:xfrm>
            <a:off x="114068" y="1211348"/>
            <a:ext cx="786016" cy="786016"/>
          </a:xfrm>
          <a:prstGeom prst="flowChartConnector">
            <a:avLst/>
          </a:prstGeom>
          <a:solidFill>
            <a:srgbClr val="0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Image 8">
            <a:extLst>
              <a:ext uri="{FF2B5EF4-FFF2-40B4-BE49-F238E27FC236}">
                <a16:creationId xmlns:a16="http://schemas.microsoft.com/office/drawing/2014/main" id="{6D558DF8-5183-562D-2F2D-F9CF4CC6B7A7}"/>
              </a:ext>
            </a:extLst>
          </p:cNvPr>
          <p:cNvPicPr>
            <a:picLocks noChangeAspect="1"/>
          </p:cNvPicPr>
          <p:nvPr userDrawn="1"/>
        </p:nvPicPr>
        <p:blipFill>
          <a:blip r:embed="rId3"/>
          <a:stretch>
            <a:fillRect/>
          </a:stretch>
        </p:blipFill>
        <p:spPr>
          <a:xfrm>
            <a:off x="103072" y="5671168"/>
            <a:ext cx="3962333" cy="1093501"/>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5ED1F064-1D1D-C24A-BBFF-F9216E4DF7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20380" y="6008709"/>
            <a:ext cx="1441770" cy="476056"/>
          </a:xfrm>
          <a:prstGeom prst="rect">
            <a:avLst/>
          </a:prstGeom>
        </p:spPr>
      </p:pic>
      <p:pic>
        <p:nvPicPr>
          <p:cNvPr id="11" name="Image 10">
            <a:extLst>
              <a:ext uri="{FF2B5EF4-FFF2-40B4-BE49-F238E27FC236}">
                <a16:creationId xmlns:a16="http://schemas.microsoft.com/office/drawing/2014/main" id="{34CF139E-2CBA-D7E4-A50F-E4FF389CFC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33268" y="5889485"/>
            <a:ext cx="745295" cy="714103"/>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68798326-3ECD-B619-B4E8-B8C9A85B836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45659" y="5921434"/>
            <a:ext cx="2679555" cy="592971"/>
          </a:xfrm>
          <a:prstGeom prst="rect">
            <a:avLst/>
          </a:prstGeom>
        </p:spPr>
      </p:pic>
      <p:pic>
        <p:nvPicPr>
          <p:cNvPr id="13" name="Image 12" descr="Une image contenant texte, clipart&#10;&#10;Description générée automatiquement">
            <a:extLst>
              <a:ext uri="{FF2B5EF4-FFF2-40B4-BE49-F238E27FC236}">
                <a16:creationId xmlns:a16="http://schemas.microsoft.com/office/drawing/2014/main" id="{A935A2F6-D4F1-74B7-FB74-2BF5701091A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56360" y="6246538"/>
            <a:ext cx="1324026" cy="463245"/>
          </a:xfrm>
          <a:prstGeom prst="rect">
            <a:avLst/>
          </a:prstGeom>
        </p:spPr>
      </p:pic>
    </p:spTree>
    <p:extLst>
      <p:ext uri="{BB962C8B-B14F-4D97-AF65-F5344CB8AC3E}">
        <p14:creationId xmlns:p14="http://schemas.microsoft.com/office/powerpoint/2010/main" val="3659620586"/>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ABF5CC-39AE-4A34-FEF8-1A56E44B9B3E}"/>
              </a:ext>
            </a:extLst>
          </p:cNvPr>
          <p:cNvSpPr/>
          <p:nvPr userDrawn="1"/>
        </p:nvSpPr>
        <p:spPr>
          <a:xfrm>
            <a:off x="4917990" y="0"/>
            <a:ext cx="7274010"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a:xfrm>
            <a:off x="839788" y="457200"/>
            <a:ext cx="3932237" cy="1600200"/>
          </a:xfrm>
        </p:spPr>
        <p:txBody>
          <a:bodyPr anchor="b"/>
          <a:lstStyle>
            <a:lvl1pPr>
              <a:defRPr sz="4800"/>
            </a:lvl1pPr>
          </a:lstStyle>
          <a:p>
            <a:r>
              <a:rPr lang="fr-FR"/>
              <a:t>Modifiez le style du titre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Font typeface="Arial" panose="020B0604020202020204" pitchFamily="34" charset="0"/>
              <a:buNone/>
              <a:defRPr sz="220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301115B-DA2E-4B9B-A0FC-BB5BD5B1887E}" type="datetimeFigureOut">
              <a:rPr lang="fr-BE" smtClean="0"/>
              <a:t>17-02-25</a:t>
            </a:fld>
            <a:endParaRPr lang="fr-BE"/>
          </a:p>
        </p:txBody>
      </p:sp>
      <p:sp>
        <p:nvSpPr>
          <p:cNvPr id="6" name="Footer Placeholder 5"/>
          <p:cNvSpPr>
            <a:spLocks noGrp="1"/>
          </p:cNvSpPr>
          <p:nvPr>
            <p:ph type="ftr" sz="quarter" idx="11"/>
          </p:nvPr>
        </p:nvSpPr>
        <p:spPr>
          <a:xfrm>
            <a:off x="4917990" y="6356350"/>
            <a:ext cx="3235410" cy="365125"/>
          </a:xfrm>
        </p:spPr>
        <p:txBody>
          <a:bodyPr/>
          <a:lstStyle>
            <a:lvl1pPr>
              <a:defRPr>
                <a:solidFill>
                  <a:schemeClr val="bg1"/>
                </a:solidFill>
              </a:defRPr>
            </a:lvl1pPr>
          </a:lstStyle>
          <a:p>
            <a:endParaRPr lang="fr-BE"/>
          </a:p>
        </p:txBody>
      </p:sp>
      <p:sp>
        <p:nvSpPr>
          <p:cNvPr id="7" name="Slide Number Placeholder 6"/>
          <p:cNvSpPr>
            <a:spLocks noGrp="1"/>
          </p:cNvSpPr>
          <p:nvPr>
            <p:ph type="sldNum" sz="quarter" idx="12"/>
          </p:nvPr>
        </p:nvSpPr>
        <p:spPr>
          <a:xfrm>
            <a:off x="11353800" y="6277232"/>
            <a:ext cx="676219" cy="444243"/>
          </a:xfrm>
          <a:prstGeom prst="rect">
            <a:avLst/>
          </a:prstGeom>
        </p:spPr>
        <p:txBody>
          <a:bodyPr/>
          <a:lstStyle>
            <a:lvl1pPr algn="ctr">
              <a:defRPr>
                <a:solidFill>
                  <a:schemeClr val="bg1"/>
                </a:solidFill>
              </a:defRPr>
            </a:lvl1pPr>
          </a:lstStyle>
          <a:p>
            <a:fld id="{14216CFA-4D33-4568-8B70-2795F513D19D}" type="slidenum">
              <a:rPr lang="fr-BE" smtClean="0"/>
              <a:pPr/>
              <a:t>‹N°›</a:t>
            </a:fld>
            <a:endParaRPr lang="fr-BE"/>
          </a:p>
        </p:txBody>
      </p:sp>
    </p:spTree>
    <p:extLst>
      <p:ext uri="{BB962C8B-B14F-4D97-AF65-F5344CB8AC3E}">
        <p14:creationId xmlns:p14="http://schemas.microsoft.com/office/powerpoint/2010/main" val="2337224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2774325-1EEC-E127-8381-E8538066EA58}"/>
              </a:ext>
            </a:extLst>
          </p:cNvPr>
          <p:cNvSpPr txBox="1">
            <a:spLocks noGrp="1" noRot="1" noMove="1" noResize="1" noEditPoints="1" noAdjustHandles="1" noChangeArrowheads="1" noChangeShapeType="1"/>
          </p:cNvSpPr>
          <p:nvPr userDrawn="1"/>
        </p:nvSpPr>
        <p:spPr>
          <a:xfrm>
            <a:off x="0" y="1"/>
            <a:ext cx="12192000" cy="6857999"/>
          </a:xfrm>
          <a:prstGeom prst="rect">
            <a:avLst/>
          </a:prstGeom>
          <a:solidFill>
            <a:srgbClr val="E57432"/>
          </a:solidFill>
        </p:spPr>
        <p:txBody>
          <a:bodyPr vert="horz" lIns="72000" tIns="1620000" rIns="72000" bIns="360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sz="3600">
              <a:solidFill>
                <a:srgbClr val="E57432"/>
              </a:solidFill>
              <a:latin typeface="Montserrat" pitchFamily="2" charset="77"/>
            </a:endParaRPr>
          </a:p>
          <a:p>
            <a:endParaRPr lang="fr-FR" sz="3600">
              <a:solidFill>
                <a:schemeClr val="bg1"/>
              </a:solidFill>
              <a:latin typeface="Montserrat" pitchFamily="2" charset="77"/>
            </a:endParaRPr>
          </a:p>
        </p:txBody>
      </p:sp>
      <p:sp>
        <p:nvSpPr>
          <p:cNvPr id="6" name="Rectangle 5">
            <a:extLst>
              <a:ext uri="{FF2B5EF4-FFF2-40B4-BE49-F238E27FC236}">
                <a16:creationId xmlns:a16="http://schemas.microsoft.com/office/drawing/2014/main" id="{B571616C-F098-38EE-65A2-1506FE425E9E}"/>
              </a:ext>
            </a:extLst>
          </p:cNvPr>
          <p:cNvSpPr/>
          <p:nvPr userDrawn="1"/>
        </p:nvSpPr>
        <p:spPr>
          <a:xfrm>
            <a:off x="531888" y="374073"/>
            <a:ext cx="11128224" cy="6109854"/>
          </a:xfrm>
          <a:prstGeom prst="rect">
            <a:avLst/>
          </a:prstGeom>
          <a:no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Image 6">
            <a:extLst>
              <a:ext uri="{FF2B5EF4-FFF2-40B4-BE49-F238E27FC236}">
                <a16:creationId xmlns:a16="http://schemas.microsoft.com/office/drawing/2014/main" id="{54567D26-89B6-FC5D-CAA8-5B244DAB48D1}"/>
              </a:ext>
            </a:extLst>
          </p:cNvPr>
          <p:cNvPicPr>
            <a:picLocks noChangeAspect="1"/>
          </p:cNvPicPr>
          <p:nvPr userDrawn="1"/>
        </p:nvPicPr>
        <p:blipFill>
          <a:blip r:embed="rId2"/>
          <a:stretch>
            <a:fillRect/>
          </a:stretch>
        </p:blipFill>
        <p:spPr>
          <a:xfrm>
            <a:off x="531888" y="5171957"/>
            <a:ext cx="3962333" cy="1093501"/>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A3E92316-CCAA-5A8E-B237-3C8BEF205F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8672" y="5489173"/>
            <a:ext cx="1362325" cy="449824"/>
          </a:xfrm>
          <a:prstGeom prst="rect">
            <a:avLst/>
          </a:prstGeom>
        </p:spPr>
      </p:pic>
      <p:pic>
        <p:nvPicPr>
          <p:cNvPr id="9" name="Image 8">
            <a:extLst>
              <a:ext uri="{FF2B5EF4-FFF2-40B4-BE49-F238E27FC236}">
                <a16:creationId xmlns:a16="http://schemas.microsoft.com/office/drawing/2014/main" id="{5E4D0D29-87B8-2EE5-3E29-CA7B595DCB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43182" y="5396256"/>
            <a:ext cx="809972" cy="542741"/>
          </a:xfrm>
          <a:prstGeom prst="rect">
            <a:avLst/>
          </a:prstGeom>
        </p:spPr>
      </p:pic>
      <p:pic>
        <p:nvPicPr>
          <p:cNvPr id="10" name="Image 9">
            <a:extLst>
              <a:ext uri="{FF2B5EF4-FFF2-40B4-BE49-F238E27FC236}">
                <a16:creationId xmlns:a16="http://schemas.microsoft.com/office/drawing/2014/main" id="{09F1527A-03FA-FA43-F948-4BADA39FB25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69257" y="5307138"/>
            <a:ext cx="668656" cy="637294"/>
          </a:xfrm>
          <a:prstGeom prst="rect">
            <a:avLst/>
          </a:prstGeom>
        </p:spPr>
      </p:pic>
      <p:pic>
        <p:nvPicPr>
          <p:cNvPr id="11" name="Image 10">
            <a:extLst>
              <a:ext uri="{FF2B5EF4-FFF2-40B4-BE49-F238E27FC236}">
                <a16:creationId xmlns:a16="http://schemas.microsoft.com/office/drawing/2014/main" id="{4282120E-F4B1-18E8-9B39-2625B274F94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80664" y="5334357"/>
            <a:ext cx="2732285" cy="604640"/>
          </a:xfrm>
          <a:prstGeom prst="rect">
            <a:avLst/>
          </a:prstGeom>
        </p:spPr>
      </p:pic>
    </p:spTree>
    <p:extLst>
      <p:ext uri="{BB962C8B-B14F-4D97-AF65-F5344CB8AC3E}">
        <p14:creationId xmlns:p14="http://schemas.microsoft.com/office/powerpoint/2010/main" val="214589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8B7F28-EEEA-54CB-34B4-128F79E5CBA1}"/>
              </a:ext>
            </a:extLst>
          </p:cNvPr>
          <p:cNvSpPr/>
          <p:nvPr userDrawn="1"/>
        </p:nvSpPr>
        <p:spPr>
          <a:xfrm>
            <a:off x="11353800" y="0"/>
            <a:ext cx="838200" cy="6858000"/>
          </a:xfrm>
          <a:prstGeom prst="rect">
            <a:avLst/>
          </a:prstGeom>
          <a:solidFill>
            <a:srgbClr val="0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highlight>
                <a:srgbClr val="008000"/>
              </a:highlight>
            </a:endParaRPr>
          </a:p>
        </p:txBody>
      </p:sp>
      <p:sp>
        <p:nvSpPr>
          <p:cNvPr id="2" name="Title 1"/>
          <p:cNvSpPr>
            <a:spLocks noGrp="1"/>
          </p:cNvSpPr>
          <p:nvPr>
            <p:ph type="title"/>
          </p:nvPr>
        </p:nvSpPr>
        <p:spPr/>
        <p:txBody>
          <a:bodyPr>
            <a:normAutofit/>
          </a:bodyPr>
          <a:lstStyle>
            <a:lvl1pPr>
              <a:defRPr sz="6000"/>
            </a:lvl1pPr>
          </a:lstStyle>
          <a:p>
            <a:r>
              <a:rPr lang="fr-FR"/>
              <a:t>Modifiez le style du titre</a:t>
            </a:r>
            <a:endParaRPr lang="en-US"/>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stStyle>
          <a:p>
            <a:pPr>
              <a:lnSpc>
                <a:spcPct val="100000"/>
              </a:lnSpc>
              <a:buClr>
                <a:srgbClr val="008080"/>
              </a:buClr>
            </a:pPr>
            <a:r>
              <a:rPr lang="fr-FR">
                <a:latin typeface="Montserrat" panose="00000500000000000000" pitchFamily="2" charset="0"/>
              </a:rPr>
              <a:t>Premier niveau</a:t>
            </a:r>
          </a:p>
          <a:p>
            <a:pPr lvl="1">
              <a:lnSpc>
                <a:spcPct val="100000"/>
              </a:lnSpc>
              <a:buClr>
                <a:srgbClr val="008080"/>
              </a:buClr>
            </a:pPr>
            <a:r>
              <a:rPr lang="fr-FR">
                <a:latin typeface="Montserrat" panose="00000500000000000000" pitchFamily="2" charset="0"/>
              </a:rPr>
              <a:t>Deuxième niveau </a:t>
            </a:r>
          </a:p>
          <a:p>
            <a:pPr lvl="2">
              <a:lnSpc>
                <a:spcPct val="100000"/>
              </a:lnSpc>
              <a:buClr>
                <a:srgbClr val="008080"/>
              </a:buClr>
            </a:pPr>
            <a:r>
              <a:rPr lang="fr-FR" b="0" i="0">
                <a:solidFill>
                  <a:srgbClr val="1E1E1E"/>
                </a:solidFill>
                <a:effectLst/>
                <a:latin typeface="Montserrat" panose="00000500000000000000" pitchFamily="2" charset="0"/>
              </a:rPr>
              <a:t>Troisième niveau</a:t>
            </a:r>
          </a:p>
          <a:p>
            <a:pPr lvl="3">
              <a:lnSpc>
                <a:spcPct val="150000"/>
              </a:lnSpc>
              <a:buClr>
                <a:srgbClr val="008080"/>
              </a:buClr>
            </a:pPr>
            <a:r>
              <a:rPr lang="fr-BE" sz="1600">
                <a:solidFill>
                  <a:srgbClr val="000000"/>
                </a:solidFill>
                <a:latin typeface="Montserrat" panose="00000500000000000000" pitchFamily="2" charset="0"/>
                <a:cs typeface="Arabic Typesetting" panose="020B0604020202020204" pitchFamily="66" charset="-78"/>
              </a:rPr>
              <a:t>Quatrième niveau</a:t>
            </a:r>
            <a:r>
              <a:rPr lang="fr-BE" sz="1600" i="0" u="none" strike="noStrike">
                <a:solidFill>
                  <a:srgbClr val="000000"/>
                </a:solidFill>
                <a:effectLst/>
                <a:latin typeface="Montserrat" panose="00000500000000000000" pitchFamily="2" charset="0"/>
                <a:cs typeface="Arabic Typesetting" panose="020B0604020202020204" pitchFamily="66" charset="-78"/>
              </a:rPr>
              <a:t> </a:t>
            </a:r>
            <a:endParaRPr lang="fr-FR" sz="1600" i="0" u="none" strike="noStrike">
              <a:solidFill>
                <a:srgbClr val="1E1E1E"/>
              </a:solidFill>
              <a:effectLst/>
              <a:latin typeface="Montserrat" panose="00000500000000000000" pitchFamily="2" charset="0"/>
              <a:cs typeface="Arabic Typesetting" panose="020B0604020202020204" pitchFamily="66" charset="-78"/>
            </a:endParaRPr>
          </a:p>
          <a:p>
            <a:pPr lvl="4">
              <a:buClr>
                <a:srgbClr val="008080"/>
              </a:buClr>
            </a:pPr>
            <a:r>
              <a:rPr lang="fr-FR" sz="1200" i="1">
                <a:solidFill>
                  <a:srgbClr val="1E1E1E"/>
                </a:solidFill>
                <a:latin typeface="Montserrat" panose="00000500000000000000" pitchFamily="2" charset="0"/>
                <a:cs typeface="Arabic Typesetting" panose="020B0604020202020204" pitchFamily="66" charset="-78"/>
              </a:rPr>
              <a:t>Cinquième niveau   </a:t>
            </a:r>
            <a:endParaRPr lang="fr-FR" sz="1200" i="1">
              <a:latin typeface="Montserrat" panose="00000500000000000000" pitchFamily="2" charset="0"/>
              <a:cs typeface="Arabic Typesetting" panose="020B0604020202020204" pitchFamily="66" charset="-78"/>
            </a:endParaRPr>
          </a:p>
        </p:txBody>
      </p:sp>
      <p:sp>
        <p:nvSpPr>
          <p:cNvPr id="4" name="Date Placeholder 3"/>
          <p:cNvSpPr>
            <a:spLocks noGrp="1"/>
          </p:cNvSpPr>
          <p:nvPr>
            <p:ph type="dt" sz="half" idx="10"/>
          </p:nvPr>
        </p:nvSpPr>
        <p:spPr/>
        <p:txBody>
          <a:bodyPr/>
          <a:lstStyle/>
          <a:p>
            <a:fld id="{4301115B-DA2E-4B9B-A0FC-BB5BD5B1887E}" type="datetimeFigureOut">
              <a:rPr lang="fr-BE" smtClean="0"/>
              <a:t>17-02-25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a:xfrm>
            <a:off x="11525452" y="6361323"/>
            <a:ext cx="510745" cy="365125"/>
          </a:xfrm>
          <a:prstGeom prst="rect">
            <a:avLst/>
          </a:prstGeom>
        </p:spPr>
        <p:txBody>
          <a:bodyPr/>
          <a:lstStyle>
            <a:lvl1pPr algn="ctr">
              <a:defRPr>
                <a:solidFill>
                  <a:schemeClr val="bg1"/>
                </a:solidFill>
              </a:defRPr>
            </a:lvl1pPr>
          </a:lstStyle>
          <a:p>
            <a:fld id="{14216CFA-4D33-4568-8B70-2795F513D19D}" type="slidenum">
              <a:rPr lang="fr-BE" smtClean="0"/>
              <a:pPr/>
              <a:t>‹N°›</a:t>
            </a:fld>
            <a:endParaRPr lang="fr-BE"/>
          </a:p>
        </p:txBody>
      </p:sp>
      <p:sp>
        <p:nvSpPr>
          <p:cNvPr id="10" name="Organigramme : Connecteur 9">
            <a:extLst>
              <a:ext uri="{FF2B5EF4-FFF2-40B4-BE49-F238E27FC236}">
                <a16:creationId xmlns:a16="http://schemas.microsoft.com/office/drawing/2014/main" id="{CA511291-B34D-7707-E371-D7315199EC98}"/>
              </a:ext>
            </a:extLst>
          </p:cNvPr>
          <p:cNvSpPr/>
          <p:nvPr userDrawn="1"/>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Image 10">
            <a:extLst>
              <a:ext uri="{FF2B5EF4-FFF2-40B4-BE49-F238E27FC236}">
                <a16:creationId xmlns:a16="http://schemas.microsoft.com/office/drawing/2014/main" id="{B86AC91B-4792-5614-E381-69D0A14A5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Tree>
    <p:extLst>
      <p:ext uri="{BB962C8B-B14F-4D97-AF65-F5344CB8AC3E}">
        <p14:creationId xmlns:p14="http://schemas.microsoft.com/office/powerpoint/2010/main" val="4098549134"/>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716AF-08EA-84AC-4CB5-4D41780AE61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highlight>
                <a:srgbClr val="008000"/>
              </a:highlight>
            </a:endParaRPr>
          </a:p>
        </p:txBody>
      </p:sp>
      <p:sp>
        <p:nvSpPr>
          <p:cNvPr id="2" name="Title 1"/>
          <p:cNvSpPr>
            <a:spLocks noGrp="1"/>
          </p:cNvSpPr>
          <p:nvPr>
            <p:ph type="title" hasCustomPrompt="1"/>
          </p:nvPr>
        </p:nvSpPr>
        <p:spPr>
          <a:xfrm>
            <a:off x="963827" y="2362975"/>
            <a:ext cx="5897347" cy="1064741"/>
          </a:xfrm>
        </p:spPr>
        <p:txBody>
          <a:bodyPr anchor="b"/>
          <a:lstStyle>
            <a:lvl1pPr>
              <a:defRPr sz="6000"/>
            </a:lvl1pPr>
          </a:lstStyle>
          <a:p>
            <a:r>
              <a:rPr lang="fr-FR" sz="6000">
                <a:solidFill>
                  <a:srgbClr val="E57432"/>
                </a:solidFill>
                <a:latin typeface="Bebas Neue" panose="020B0606020202050201" pitchFamily="34" charset="0"/>
                <a:ea typeface="+mj-ea"/>
                <a:cs typeface="+mj-cs"/>
              </a:rPr>
              <a:t>1. Titre</a:t>
            </a:r>
            <a:endParaRPr lang="fr-BE" sz="6000">
              <a:solidFill>
                <a:srgbClr val="E57432"/>
              </a:solidFill>
              <a:latin typeface="Bebas Neue" panose="020B0606020202050201" pitchFamily="34" charset="0"/>
              <a:ea typeface="+mj-ea"/>
              <a:cs typeface="+mj-cs"/>
            </a:endParaRPr>
          </a:p>
        </p:txBody>
      </p:sp>
      <p:sp>
        <p:nvSpPr>
          <p:cNvPr id="5" name="Footer Placeholder 4"/>
          <p:cNvSpPr>
            <a:spLocks noGrp="1"/>
          </p:cNvSpPr>
          <p:nvPr>
            <p:ph type="ftr" sz="quarter" idx="11"/>
          </p:nvPr>
        </p:nvSpPr>
        <p:spPr/>
        <p:txBody>
          <a:bodyPr/>
          <a:lstStyle/>
          <a:p>
            <a:r>
              <a:rPr lang="fr-FR"/>
              <a:t>Titre de la formation</a:t>
            </a:r>
            <a:endParaRPr lang="fr-BE"/>
          </a:p>
        </p:txBody>
      </p:sp>
      <p:sp>
        <p:nvSpPr>
          <p:cNvPr id="10" name="Rectangle : coins arrondis 9">
            <a:extLst>
              <a:ext uri="{FF2B5EF4-FFF2-40B4-BE49-F238E27FC236}">
                <a16:creationId xmlns:a16="http://schemas.microsoft.com/office/drawing/2014/main" id="{5DE24917-BF57-1059-A0C7-E5B4E94474BF}"/>
              </a:ext>
            </a:extLst>
          </p:cNvPr>
          <p:cNvSpPr/>
          <p:nvPr userDrawn="1"/>
        </p:nvSpPr>
        <p:spPr>
          <a:xfrm>
            <a:off x="801687" y="3404857"/>
            <a:ext cx="6059488" cy="45719"/>
          </a:xfrm>
          <a:prstGeom prst="roundRect">
            <a:avLst/>
          </a:prstGeom>
          <a:solidFill>
            <a:srgbClr val="E57432"/>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Tree>
    <p:extLst>
      <p:ext uri="{BB962C8B-B14F-4D97-AF65-F5344CB8AC3E}">
        <p14:creationId xmlns:p14="http://schemas.microsoft.com/office/powerpoint/2010/main" val="1560133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716AF-08EA-84AC-4CB5-4D41780AE61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highlight>
                <a:srgbClr val="008000"/>
              </a:highlight>
            </a:endParaRPr>
          </a:p>
        </p:txBody>
      </p:sp>
    </p:spTree>
    <p:extLst>
      <p:ext uri="{BB962C8B-B14F-4D97-AF65-F5344CB8AC3E}">
        <p14:creationId xmlns:p14="http://schemas.microsoft.com/office/powerpoint/2010/main" val="130253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716AF-08EA-84AC-4CB5-4D41780AE61B}"/>
              </a:ext>
            </a:extLst>
          </p:cNvPr>
          <p:cNvSpPr>
            <a:spLocks/>
          </p:cNvSpPr>
          <p:nvPr userDrawn="1"/>
        </p:nvSpPr>
        <p:spPr>
          <a:xfrm>
            <a:off x="0" y="0"/>
            <a:ext cx="121920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BE" sz="1800">
              <a:solidFill>
                <a:srgbClr val="ED7D31"/>
              </a:solidFill>
              <a:latin typeface="Bebas Neue" panose="020B0606020202050201" pitchFamily="34" charset="0"/>
              <a:ea typeface="+mj-ea"/>
              <a:cs typeface="+mj-cs"/>
            </a:endParaRPr>
          </a:p>
        </p:txBody>
      </p:sp>
      <p:sp>
        <p:nvSpPr>
          <p:cNvPr id="2" name="Title 1"/>
          <p:cNvSpPr>
            <a:spLocks noGrp="1"/>
          </p:cNvSpPr>
          <p:nvPr>
            <p:ph type="title" hasCustomPrompt="1"/>
          </p:nvPr>
        </p:nvSpPr>
        <p:spPr>
          <a:xfrm>
            <a:off x="5455761" y="3451859"/>
            <a:ext cx="5897347" cy="1064741"/>
          </a:xfrm>
        </p:spPr>
        <p:txBody>
          <a:bodyPr anchor="b"/>
          <a:lstStyle>
            <a:lvl1pPr algn="r">
              <a:defRPr sz="6000"/>
            </a:lvl1pPr>
          </a:lstStyle>
          <a:p>
            <a:pPr algn="r"/>
            <a:r>
              <a:rPr lang="fr-FR" sz="6000">
                <a:solidFill>
                  <a:srgbClr val="ED7D31"/>
                </a:solidFill>
                <a:latin typeface="Bebas Neue" panose="020B0606020202050201" pitchFamily="34" charset="0"/>
                <a:ea typeface="+mj-ea"/>
                <a:cs typeface="+mj-cs"/>
              </a:rPr>
              <a:t>plan</a:t>
            </a:r>
            <a:endParaRPr lang="fr-BE" sz="6000">
              <a:solidFill>
                <a:srgbClr val="ED7D31"/>
              </a:solidFill>
              <a:latin typeface="Bebas Neue" panose="020B0606020202050201" pitchFamily="34" charset="0"/>
              <a:ea typeface="+mj-ea"/>
              <a:cs typeface="+mj-cs"/>
            </a:endParaRPr>
          </a:p>
        </p:txBody>
      </p:sp>
      <p:sp>
        <p:nvSpPr>
          <p:cNvPr id="5" name="Footer Placeholder 4"/>
          <p:cNvSpPr>
            <a:spLocks noGrp="1"/>
          </p:cNvSpPr>
          <p:nvPr>
            <p:ph type="ftr" sz="quarter" idx="11"/>
          </p:nvPr>
        </p:nvSpPr>
        <p:spPr/>
        <p:txBody>
          <a:bodyPr/>
          <a:lstStyle/>
          <a:p>
            <a:r>
              <a:rPr lang="fr-FR"/>
              <a:t>Titre de la formation</a:t>
            </a:r>
            <a:endParaRPr lang="fr-BE"/>
          </a:p>
        </p:txBody>
      </p:sp>
      <p:sp>
        <p:nvSpPr>
          <p:cNvPr id="4" name="ZoneTexte 3">
            <a:extLst>
              <a:ext uri="{FF2B5EF4-FFF2-40B4-BE49-F238E27FC236}">
                <a16:creationId xmlns:a16="http://schemas.microsoft.com/office/drawing/2014/main" id="{693CFEE4-266B-4372-DDBE-9E7104330F8E}"/>
              </a:ext>
            </a:extLst>
          </p:cNvPr>
          <p:cNvSpPr txBox="1"/>
          <p:nvPr userDrawn="1"/>
        </p:nvSpPr>
        <p:spPr>
          <a:xfrm>
            <a:off x="354226" y="1247785"/>
            <a:ext cx="6369283" cy="3416320"/>
          </a:xfrm>
          <a:prstGeom prst="rect">
            <a:avLst/>
          </a:prstGeom>
          <a:noFill/>
        </p:spPr>
        <p:txBody>
          <a:bodyPr wrap="square" rtlCol="0">
            <a:spAutoFit/>
          </a:bodyPr>
          <a:lstStyle/>
          <a:p>
            <a:pPr marL="457200" indent="-457200">
              <a:buAutoNum type="arabicPeriod"/>
            </a:pPr>
            <a:r>
              <a:rPr lang="fr-FR" sz="2400">
                <a:solidFill>
                  <a:schemeClr val="bg1"/>
                </a:solidFill>
                <a:latin typeface="Montserrat" panose="00000500000000000000" pitchFamily="2" charset="0"/>
              </a:rPr>
              <a:t>Open Education. Quelques clés pour s’en emparer </a:t>
            </a:r>
          </a:p>
          <a:p>
            <a:pPr marL="457200" indent="-457200">
              <a:buAutoNum type="arabicPeriod"/>
            </a:pPr>
            <a:r>
              <a:rPr lang="fr-FR" sz="2400">
                <a:solidFill>
                  <a:schemeClr val="bg1"/>
                </a:solidFill>
                <a:latin typeface="Montserrat" panose="00000500000000000000" pitchFamily="2" charset="0"/>
              </a:rPr>
              <a:t>Être un enseignant créatif. Développer la créativité</a:t>
            </a:r>
          </a:p>
          <a:p>
            <a:pPr marL="457200" indent="-457200">
              <a:buAutoNum type="arabicPeriod"/>
            </a:pPr>
            <a:r>
              <a:rPr lang="fr-FR" sz="2400">
                <a:solidFill>
                  <a:schemeClr val="bg1"/>
                </a:solidFill>
                <a:latin typeface="Montserrat" panose="00000500000000000000" pitchFamily="2" charset="0"/>
              </a:rPr>
              <a:t>Les espaces physiques d’apprentissage </a:t>
            </a:r>
          </a:p>
          <a:p>
            <a:pPr marL="457200" indent="-457200">
              <a:buAutoNum type="arabicPeriod"/>
            </a:pPr>
            <a:r>
              <a:rPr lang="fr-FR" sz="2400">
                <a:solidFill>
                  <a:schemeClr val="bg1"/>
                </a:solidFill>
                <a:latin typeface="Montserrat" panose="00000500000000000000" pitchFamily="2" charset="0"/>
              </a:rPr>
              <a:t>Jouer pour apprendre dans l’enseignement supérieur ? Play-t-il ?  </a:t>
            </a:r>
          </a:p>
          <a:p>
            <a:pPr marL="457200" indent="-457200">
              <a:buAutoNum type="arabicPeriod"/>
            </a:pPr>
            <a:r>
              <a:rPr lang="fr-FR" sz="2400">
                <a:solidFill>
                  <a:schemeClr val="bg1"/>
                </a:solidFill>
                <a:latin typeface="Montserrat" panose="00000500000000000000" pitchFamily="2" charset="0"/>
              </a:rPr>
              <a:t>L’innovation pédagogique </a:t>
            </a:r>
          </a:p>
        </p:txBody>
      </p:sp>
      <p:sp>
        <p:nvSpPr>
          <p:cNvPr id="6" name="Rectangle : coins arrondis 5">
            <a:extLst>
              <a:ext uri="{FF2B5EF4-FFF2-40B4-BE49-F238E27FC236}">
                <a16:creationId xmlns:a16="http://schemas.microsoft.com/office/drawing/2014/main" id="{AE187B94-3A06-6034-3259-6D1B55EDE87E}"/>
              </a:ext>
            </a:extLst>
          </p:cNvPr>
          <p:cNvSpPr/>
          <p:nvPr userDrawn="1"/>
        </p:nvSpPr>
        <p:spPr>
          <a:xfrm>
            <a:off x="6723510" y="3406140"/>
            <a:ext cx="4629598" cy="45719"/>
          </a:xfrm>
          <a:prstGeom prst="roundRect">
            <a:avLst/>
          </a:prstGeom>
          <a:solidFill>
            <a:srgbClr val="D36135"/>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D7D31"/>
              </a:solidFill>
            </a:endParaRPr>
          </a:p>
        </p:txBody>
      </p:sp>
    </p:spTree>
    <p:extLst>
      <p:ext uri="{BB962C8B-B14F-4D97-AF65-F5344CB8AC3E}">
        <p14:creationId xmlns:p14="http://schemas.microsoft.com/office/powerpoint/2010/main" val="1876560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AD5B19-87EB-95AD-492C-71D021964736}"/>
              </a:ext>
            </a:extLst>
          </p:cNvPr>
          <p:cNvSpPr/>
          <p:nvPr userDrawn="1"/>
        </p:nvSpPr>
        <p:spPr>
          <a:xfrm>
            <a:off x="11379229" y="-1"/>
            <a:ext cx="838200" cy="6858000"/>
          </a:xfrm>
          <a:prstGeom prst="rect">
            <a:avLst/>
          </a:prstGeom>
          <a:solidFill>
            <a:srgbClr val="0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highlight>
                <a:srgbClr val="008000"/>
              </a:highlight>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hasCustomPrompt="1"/>
          </p:nvPr>
        </p:nvSpPr>
        <p:spPr>
          <a:xfrm>
            <a:off x="838200" y="1825625"/>
            <a:ext cx="5181600" cy="4351338"/>
          </a:xfrm>
        </p:spPr>
        <p:txBody>
          <a:bodyPr/>
          <a:lstStyle>
            <a:lvl1pPr>
              <a:defRPr/>
            </a:lvl1pPr>
            <a:lvl2pPr>
              <a:defRPr/>
            </a:lvl2pPr>
            <a:lvl3pPr>
              <a:defRPr/>
            </a:lvl3pPr>
            <a:lvl4pPr>
              <a:defRPr/>
            </a:lvl4pPr>
            <a:lvl5pPr marL="1828800" indent="0">
              <a:buNone/>
              <a:defRPr/>
            </a:lvl5pPr>
          </a:lstStyle>
          <a:p>
            <a:pPr>
              <a:lnSpc>
                <a:spcPct val="100000"/>
              </a:lnSpc>
              <a:buClr>
                <a:srgbClr val="008080"/>
              </a:buClr>
            </a:pPr>
            <a:r>
              <a:rPr lang="fr-FR">
                <a:latin typeface="Montserrat" panose="00000500000000000000" pitchFamily="2" charset="0"/>
              </a:rPr>
              <a:t>Premier niveau</a:t>
            </a:r>
          </a:p>
          <a:p>
            <a:pPr lvl="1">
              <a:lnSpc>
                <a:spcPct val="100000"/>
              </a:lnSpc>
              <a:buClr>
                <a:srgbClr val="008080"/>
              </a:buClr>
            </a:pPr>
            <a:r>
              <a:rPr lang="fr-FR">
                <a:latin typeface="Montserrat" panose="00000500000000000000" pitchFamily="2" charset="0"/>
              </a:rPr>
              <a:t>Deuxième niveau </a:t>
            </a:r>
          </a:p>
          <a:p>
            <a:pPr lvl="2">
              <a:lnSpc>
                <a:spcPct val="100000"/>
              </a:lnSpc>
              <a:buClr>
                <a:srgbClr val="008080"/>
              </a:buClr>
            </a:pPr>
            <a:r>
              <a:rPr lang="fr-FR" b="0" i="0">
                <a:solidFill>
                  <a:srgbClr val="1E1E1E"/>
                </a:solidFill>
                <a:effectLst/>
                <a:latin typeface="Montserrat" panose="00000500000000000000" pitchFamily="2" charset="0"/>
              </a:rPr>
              <a:t>Troisième niveau</a:t>
            </a:r>
          </a:p>
          <a:p>
            <a:pPr lvl="3">
              <a:lnSpc>
                <a:spcPct val="150000"/>
              </a:lnSpc>
              <a:buClr>
                <a:srgbClr val="008080"/>
              </a:buClr>
            </a:pPr>
            <a:r>
              <a:rPr lang="fr-BE" sz="1600">
                <a:solidFill>
                  <a:srgbClr val="000000"/>
                </a:solidFill>
                <a:latin typeface="Montserrat" panose="00000500000000000000" pitchFamily="2" charset="0"/>
                <a:cs typeface="Arabic Typesetting" panose="020B0604020202020204" pitchFamily="66" charset="-78"/>
              </a:rPr>
              <a:t>Quatrième niveau</a:t>
            </a:r>
            <a:r>
              <a:rPr lang="fr-BE" sz="1600" i="0" u="none" strike="noStrike">
                <a:solidFill>
                  <a:srgbClr val="000000"/>
                </a:solidFill>
                <a:effectLst/>
                <a:latin typeface="Montserrat" panose="00000500000000000000" pitchFamily="2" charset="0"/>
                <a:cs typeface="Arabic Typesetting" panose="020B0604020202020204" pitchFamily="66" charset="-78"/>
              </a:rPr>
              <a:t> </a:t>
            </a:r>
            <a:endParaRPr lang="fr-FR" sz="1600" i="0" u="none" strike="noStrike">
              <a:solidFill>
                <a:srgbClr val="1E1E1E"/>
              </a:solidFill>
              <a:effectLst/>
              <a:latin typeface="Montserrat" panose="00000500000000000000" pitchFamily="2" charset="0"/>
              <a:cs typeface="Arabic Typesetting" panose="020B0604020202020204" pitchFamily="66" charset="-78"/>
            </a:endParaRPr>
          </a:p>
          <a:p>
            <a:pPr lvl="4">
              <a:buClr>
                <a:srgbClr val="008080"/>
              </a:buClr>
            </a:pPr>
            <a:r>
              <a:rPr lang="fr-FR" sz="1200" i="1">
                <a:solidFill>
                  <a:srgbClr val="1E1E1E"/>
                </a:solidFill>
                <a:latin typeface="Montserrat" panose="00000500000000000000" pitchFamily="2" charset="0"/>
                <a:cs typeface="Arabic Typesetting" panose="020B0604020202020204" pitchFamily="66" charset="-78"/>
              </a:rPr>
              <a:t>Cinquième niveau   </a:t>
            </a:r>
            <a:endParaRPr lang="fr-FR" sz="1200" i="1">
              <a:latin typeface="Montserrat" panose="00000500000000000000" pitchFamily="2" charset="0"/>
              <a:cs typeface="Arabic Typesetting" panose="020B0604020202020204" pitchFamily="66" charset="-78"/>
            </a:endParaRPr>
          </a:p>
        </p:txBody>
      </p:sp>
      <p:sp>
        <p:nvSpPr>
          <p:cNvPr id="4" name="Content Placeholder 3"/>
          <p:cNvSpPr>
            <a:spLocks noGrp="1"/>
          </p:cNvSpPr>
          <p:nvPr>
            <p:ph sz="half" idx="2" hasCustomPrompt="1"/>
          </p:nvPr>
        </p:nvSpPr>
        <p:spPr>
          <a:xfrm>
            <a:off x="6172200" y="1825625"/>
            <a:ext cx="5181600" cy="4351338"/>
          </a:xfrm>
        </p:spPr>
        <p:txBody>
          <a:bodyPr/>
          <a:lstStyle/>
          <a:p>
            <a:pPr>
              <a:lnSpc>
                <a:spcPct val="100000"/>
              </a:lnSpc>
              <a:buClr>
                <a:srgbClr val="008080"/>
              </a:buClr>
            </a:pPr>
            <a:r>
              <a:rPr lang="fr-FR">
                <a:latin typeface="Montserrat" panose="00000500000000000000" pitchFamily="2" charset="0"/>
              </a:rPr>
              <a:t>Premier niveau</a:t>
            </a:r>
          </a:p>
          <a:p>
            <a:pPr lvl="1">
              <a:lnSpc>
                <a:spcPct val="100000"/>
              </a:lnSpc>
              <a:buClr>
                <a:srgbClr val="008080"/>
              </a:buClr>
            </a:pPr>
            <a:r>
              <a:rPr lang="fr-FR">
                <a:latin typeface="Montserrat" panose="00000500000000000000" pitchFamily="2" charset="0"/>
              </a:rPr>
              <a:t>Deuxième niveau </a:t>
            </a:r>
          </a:p>
          <a:p>
            <a:pPr lvl="2">
              <a:lnSpc>
                <a:spcPct val="100000"/>
              </a:lnSpc>
              <a:buClr>
                <a:srgbClr val="008080"/>
              </a:buClr>
            </a:pPr>
            <a:r>
              <a:rPr lang="fr-FR" b="0" i="0">
                <a:solidFill>
                  <a:srgbClr val="1E1E1E"/>
                </a:solidFill>
                <a:effectLst/>
                <a:latin typeface="Montserrat" panose="00000500000000000000" pitchFamily="2" charset="0"/>
              </a:rPr>
              <a:t>Troisième niveau</a:t>
            </a:r>
          </a:p>
          <a:p>
            <a:pPr lvl="3">
              <a:lnSpc>
                <a:spcPct val="150000"/>
              </a:lnSpc>
              <a:buClr>
                <a:srgbClr val="008080"/>
              </a:buClr>
            </a:pPr>
            <a:r>
              <a:rPr lang="fr-BE" sz="1600">
                <a:solidFill>
                  <a:srgbClr val="000000"/>
                </a:solidFill>
                <a:latin typeface="Montserrat" panose="00000500000000000000" pitchFamily="2" charset="0"/>
                <a:cs typeface="Arabic Typesetting" panose="020B0604020202020204" pitchFamily="66" charset="-78"/>
              </a:rPr>
              <a:t>Quatrième niveau</a:t>
            </a:r>
            <a:r>
              <a:rPr lang="fr-BE" sz="1600" i="0" u="none" strike="noStrike">
                <a:solidFill>
                  <a:srgbClr val="000000"/>
                </a:solidFill>
                <a:effectLst/>
                <a:latin typeface="Montserrat" panose="00000500000000000000" pitchFamily="2" charset="0"/>
                <a:cs typeface="Arabic Typesetting" panose="020B0604020202020204" pitchFamily="66" charset="-78"/>
              </a:rPr>
              <a:t> </a:t>
            </a:r>
            <a:endParaRPr lang="fr-FR" sz="1600" i="0" u="none" strike="noStrike">
              <a:solidFill>
                <a:srgbClr val="1E1E1E"/>
              </a:solidFill>
              <a:effectLst/>
              <a:latin typeface="Montserrat" panose="00000500000000000000" pitchFamily="2" charset="0"/>
              <a:cs typeface="Arabic Typesetting" panose="020B0604020202020204" pitchFamily="66" charset="-78"/>
            </a:endParaRPr>
          </a:p>
          <a:p>
            <a:pPr lvl="4">
              <a:buClr>
                <a:srgbClr val="008080"/>
              </a:buClr>
            </a:pPr>
            <a:r>
              <a:rPr lang="fr-FR" sz="1200" i="1">
                <a:solidFill>
                  <a:srgbClr val="1E1E1E"/>
                </a:solidFill>
                <a:latin typeface="Montserrat" panose="00000500000000000000" pitchFamily="2" charset="0"/>
                <a:cs typeface="Arabic Typesetting" panose="020B0604020202020204" pitchFamily="66" charset="-78"/>
              </a:rPr>
              <a:t>Cinquième niveau   </a:t>
            </a:r>
            <a:endParaRPr lang="fr-FR" sz="1200" i="1">
              <a:latin typeface="Montserrat" panose="00000500000000000000" pitchFamily="2" charset="0"/>
              <a:cs typeface="Arabic Typesetting" panose="020B0604020202020204" pitchFamily="66" charset="-78"/>
            </a:endParaRPr>
          </a:p>
        </p:txBody>
      </p:sp>
      <p:sp>
        <p:nvSpPr>
          <p:cNvPr id="5" name="Date Placeholder 4"/>
          <p:cNvSpPr>
            <a:spLocks noGrp="1"/>
          </p:cNvSpPr>
          <p:nvPr>
            <p:ph type="dt" sz="half" idx="10"/>
          </p:nvPr>
        </p:nvSpPr>
        <p:spPr/>
        <p:txBody>
          <a:bodyPr/>
          <a:lstStyle/>
          <a:p>
            <a:fld id="{4301115B-DA2E-4B9B-A0FC-BB5BD5B1887E}" type="datetimeFigureOut">
              <a:rPr lang="fr-BE" smtClean="0"/>
              <a:t>17-02-25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a:xfrm>
            <a:off x="11499709" y="6356348"/>
            <a:ext cx="562232" cy="365125"/>
          </a:xfrm>
          <a:prstGeom prst="rect">
            <a:avLst/>
          </a:prstGeom>
        </p:spPr>
        <p:txBody>
          <a:bodyPr/>
          <a:lstStyle>
            <a:lvl1pPr algn="ctr">
              <a:defRPr>
                <a:solidFill>
                  <a:schemeClr val="bg1"/>
                </a:solidFill>
              </a:defRPr>
            </a:lvl1pPr>
          </a:lstStyle>
          <a:p>
            <a:fld id="{14216CFA-4D33-4568-8B70-2795F513D19D}" type="slidenum">
              <a:rPr lang="fr-BE" smtClean="0"/>
              <a:pPr/>
              <a:t>‹N°›</a:t>
            </a:fld>
            <a:endParaRPr lang="fr-BE"/>
          </a:p>
        </p:txBody>
      </p:sp>
      <p:sp>
        <p:nvSpPr>
          <p:cNvPr id="9" name="Organigramme : Connecteur 8">
            <a:extLst>
              <a:ext uri="{FF2B5EF4-FFF2-40B4-BE49-F238E27FC236}">
                <a16:creationId xmlns:a16="http://schemas.microsoft.com/office/drawing/2014/main" id="{111366B5-0F19-82F9-9F73-7ABEB3F48884}"/>
              </a:ext>
            </a:extLst>
          </p:cNvPr>
          <p:cNvSpPr/>
          <p:nvPr userDrawn="1"/>
        </p:nvSpPr>
        <p:spPr>
          <a:xfrm>
            <a:off x="10761132" y="2815960"/>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Image 9">
            <a:extLst>
              <a:ext uri="{FF2B5EF4-FFF2-40B4-BE49-F238E27FC236}">
                <a16:creationId xmlns:a16="http://schemas.microsoft.com/office/drawing/2014/main" id="{720E0A6C-6F99-88F0-BAA6-16391329D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Tree>
    <p:extLst>
      <p:ext uri="{BB962C8B-B14F-4D97-AF65-F5344CB8AC3E}">
        <p14:creationId xmlns:p14="http://schemas.microsoft.com/office/powerpoint/2010/main" val="2709638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Text Placeholder 2"/>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a:t>
            </a:r>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vl5pPr>
              <a:defRPr i="1"/>
            </a:lvl5pPr>
          </a:lstStyle>
          <a:p>
            <a:pPr>
              <a:buClr>
                <a:srgbClr val="008080"/>
              </a:buClr>
            </a:pPr>
            <a:r>
              <a:rPr lang="fr-FR" sz="2400">
                <a:latin typeface="Montserrat" panose="00000500000000000000" pitchFamily="2" charset="0"/>
              </a:rPr>
              <a:t>Premier niveau</a:t>
            </a:r>
          </a:p>
          <a:p>
            <a:pPr lvl="1">
              <a:lnSpc>
                <a:spcPct val="100000"/>
              </a:lnSpc>
              <a:buClr>
                <a:srgbClr val="008080"/>
              </a:buClr>
            </a:pPr>
            <a:r>
              <a:rPr lang="fr-FR" sz="2000">
                <a:solidFill>
                  <a:srgbClr val="1E1E1E"/>
                </a:solidFill>
                <a:latin typeface="Montserrat" panose="00000500000000000000" pitchFamily="2" charset="0"/>
              </a:rPr>
              <a:t>Deuxième niveau </a:t>
            </a:r>
            <a:endParaRPr lang="fr-FR" sz="2000" b="0" i="0">
              <a:solidFill>
                <a:srgbClr val="1E1E1E"/>
              </a:solidFill>
              <a:effectLst/>
              <a:latin typeface="Montserrat" panose="00000500000000000000" pitchFamily="2" charset="0"/>
            </a:endParaRPr>
          </a:p>
          <a:p>
            <a:pPr lvl="2">
              <a:lnSpc>
                <a:spcPct val="150000"/>
              </a:lnSpc>
              <a:buClr>
                <a:srgbClr val="008080"/>
              </a:buClr>
            </a:pPr>
            <a:r>
              <a:rPr lang="fr-BE" sz="1600">
                <a:solidFill>
                  <a:srgbClr val="000000"/>
                </a:solidFill>
                <a:latin typeface="Montserrat Light" panose="00000400000000000000" pitchFamily="2" charset="0"/>
                <a:cs typeface="Arabic Typesetting" panose="020B0604020202020204" pitchFamily="66" charset="-78"/>
              </a:rPr>
              <a:t>Troisième niveau </a:t>
            </a:r>
          </a:p>
          <a:p>
            <a:pPr lvl="3">
              <a:buClr>
                <a:srgbClr val="008080"/>
              </a:buClr>
            </a:pPr>
            <a:r>
              <a:rPr lang="fr-FR" sz="1200" i="1">
                <a:solidFill>
                  <a:srgbClr val="1E1E1E"/>
                </a:solidFill>
                <a:latin typeface="Montserrat Light" panose="00000400000000000000" pitchFamily="2" charset="0"/>
                <a:cs typeface="Arabic Typesetting" panose="020B0604020202020204" pitchFamily="66" charset="-78"/>
              </a:rPr>
              <a:t>Quatrième niveau   </a:t>
            </a:r>
            <a:endParaRPr lang="fr-FR" sz="1200" i="1">
              <a:latin typeface="Montserrat Light" panose="00000400000000000000" pitchFamily="2" charset="0"/>
              <a:cs typeface="Arabic Typesetting" panose="020B0604020202020204" pitchFamily="66" charset="-78"/>
            </a:endParaRPr>
          </a:p>
        </p:txBody>
      </p:sp>
      <p:sp>
        <p:nvSpPr>
          <p:cNvPr id="5" name="Text Placeholder 4"/>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hasCustomPrompt="1"/>
          </p:nvPr>
        </p:nvSpPr>
        <p:spPr>
          <a:xfrm>
            <a:off x="6172200" y="2505075"/>
            <a:ext cx="5183188" cy="3684588"/>
          </a:xfrm>
        </p:spPr>
        <p:txBody>
          <a:bodyPr/>
          <a:lstStyle>
            <a:lvl5pPr>
              <a:defRPr i="1"/>
            </a:lvl5pPr>
          </a:lstStyle>
          <a:p>
            <a:pPr>
              <a:buClr>
                <a:srgbClr val="008080"/>
              </a:buClr>
            </a:pPr>
            <a:r>
              <a:rPr lang="fr-FR" sz="2400">
                <a:latin typeface="Montserrat" panose="00000500000000000000" pitchFamily="2" charset="0"/>
              </a:rPr>
              <a:t>Premier niveau</a:t>
            </a:r>
          </a:p>
          <a:p>
            <a:pPr lvl="1">
              <a:lnSpc>
                <a:spcPct val="100000"/>
              </a:lnSpc>
              <a:buClr>
                <a:srgbClr val="008080"/>
              </a:buClr>
            </a:pPr>
            <a:r>
              <a:rPr lang="fr-FR" sz="2000">
                <a:solidFill>
                  <a:srgbClr val="1E1E1E"/>
                </a:solidFill>
                <a:latin typeface="Montserrat" panose="00000500000000000000" pitchFamily="2" charset="0"/>
              </a:rPr>
              <a:t>Deuxième niveau </a:t>
            </a:r>
            <a:endParaRPr lang="fr-FR" sz="2000" b="0" i="0">
              <a:solidFill>
                <a:srgbClr val="1E1E1E"/>
              </a:solidFill>
              <a:effectLst/>
              <a:latin typeface="Montserrat" panose="00000500000000000000" pitchFamily="2" charset="0"/>
            </a:endParaRPr>
          </a:p>
          <a:p>
            <a:pPr lvl="2">
              <a:lnSpc>
                <a:spcPct val="150000"/>
              </a:lnSpc>
              <a:buClr>
                <a:srgbClr val="008080"/>
              </a:buClr>
            </a:pPr>
            <a:r>
              <a:rPr lang="fr-BE" sz="1600">
                <a:solidFill>
                  <a:srgbClr val="000000"/>
                </a:solidFill>
                <a:latin typeface="Montserrat Light" panose="00000400000000000000" pitchFamily="2" charset="0"/>
                <a:cs typeface="Arabic Typesetting" panose="020B0604020202020204" pitchFamily="66" charset="-78"/>
              </a:rPr>
              <a:t>Troisième niveau </a:t>
            </a:r>
          </a:p>
          <a:p>
            <a:pPr lvl="3">
              <a:buClr>
                <a:srgbClr val="008080"/>
              </a:buClr>
            </a:pPr>
            <a:r>
              <a:rPr lang="fr-FR" sz="1200" i="1">
                <a:solidFill>
                  <a:srgbClr val="1E1E1E"/>
                </a:solidFill>
                <a:latin typeface="Montserrat Light" panose="00000400000000000000" pitchFamily="2" charset="0"/>
                <a:cs typeface="Arabic Typesetting" panose="020B0604020202020204" pitchFamily="66" charset="-78"/>
              </a:rPr>
              <a:t>Quatrième niveau   </a:t>
            </a:r>
            <a:endParaRPr lang="fr-FR" sz="1200" i="1">
              <a:latin typeface="Montserrat Light" panose="00000400000000000000" pitchFamily="2" charset="0"/>
              <a:cs typeface="Arabic Typesetting" panose="020B0604020202020204" pitchFamily="66" charset="-78"/>
            </a:endParaRPr>
          </a:p>
        </p:txBody>
      </p:sp>
      <p:sp>
        <p:nvSpPr>
          <p:cNvPr id="7" name="Date Placeholder 6"/>
          <p:cNvSpPr>
            <a:spLocks noGrp="1"/>
          </p:cNvSpPr>
          <p:nvPr>
            <p:ph type="dt" sz="half" idx="10"/>
          </p:nvPr>
        </p:nvSpPr>
        <p:spPr/>
        <p:txBody>
          <a:bodyPr/>
          <a:lstStyle/>
          <a:p>
            <a:fld id="{4301115B-DA2E-4B9B-A0FC-BB5BD5B1887E}" type="datetimeFigureOut">
              <a:rPr lang="fr-BE" smtClean="0"/>
              <a:t>17-02-25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a:xfrm>
            <a:off x="11351741" y="6277231"/>
            <a:ext cx="676219" cy="444243"/>
          </a:xfrm>
          <a:prstGeom prst="rect">
            <a:avLst/>
          </a:prstGeom>
        </p:spPr>
        <p:txBody>
          <a:bodyPr/>
          <a:lstStyle>
            <a:lvl1pPr algn="ctr">
              <a:defRPr/>
            </a:lvl1pPr>
          </a:lstStyle>
          <a:p>
            <a:fld id="{14216CFA-4D33-4568-8B70-2795F513D19D}" type="slidenum">
              <a:rPr lang="fr-BE" smtClean="0"/>
              <a:pPr/>
              <a:t>‹N°›</a:t>
            </a:fld>
            <a:endParaRPr lang="fr-BE"/>
          </a:p>
        </p:txBody>
      </p:sp>
      <p:sp>
        <p:nvSpPr>
          <p:cNvPr id="10" name="Rectangle 9">
            <a:extLst>
              <a:ext uri="{FF2B5EF4-FFF2-40B4-BE49-F238E27FC236}">
                <a16:creationId xmlns:a16="http://schemas.microsoft.com/office/drawing/2014/main" id="{AF4E56B3-E953-6575-A805-DDDF76402FA6}"/>
              </a:ext>
            </a:extLst>
          </p:cNvPr>
          <p:cNvSpPr/>
          <p:nvPr userDrawn="1"/>
        </p:nvSpPr>
        <p:spPr>
          <a:xfrm>
            <a:off x="836612" y="2505075"/>
            <a:ext cx="5157787" cy="3684588"/>
          </a:xfrm>
          <a:prstGeom prst="rect">
            <a:avLst/>
          </a:prstGeom>
          <a:noFill/>
          <a:ln w="28575">
            <a:solidFill>
              <a:srgbClr val="008080"/>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fr-BE"/>
          </a:p>
        </p:txBody>
      </p:sp>
      <p:sp>
        <p:nvSpPr>
          <p:cNvPr id="11" name="Rectangle 10">
            <a:extLst>
              <a:ext uri="{FF2B5EF4-FFF2-40B4-BE49-F238E27FC236}">
                <a16:creationId xmlns:a16="http://schemas.microsoft.com/office/drawing/2014/main" id="{C0543E17-CEFB-41EE-F9EE-CC96F169F8A1}"/>
              </a:ext>
            </a:extLst>
          </p:cNvPr>
          <p:cNvSpPr/>
          <p:nvPr userDrawn="1"/>
        </p:nvSpPr>
        <p:spPr>
          <a:xfrm>
            <a:off x="6184900" y="2505075"/>
            <a:ext cx="5157787" cy="3684588"/>
          </a:xfrm>
          <a:prstGeom prst="rect">
            <a:avLst/>
          </a:prstGeom>
          <a:noFill/>
          <a:ln w="28575">
            <a:solidFill>
              <a:srgbClr val="008080"/>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fr-BE"/>
          </a:p>
        </p:txBody>
      </p:sp>
    </p:spTree>
    <p:extLst>
      <p:ext uri="{BB962C8B-B14F-4D97-AF65-F5344CB8AC3E}">
        <p14:creationId xmlns:p14="http://schemas.microsoft.com/office/powerpoint/2010/main" val="1877539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982A83-8687-266D-61EB-963A27CBB1A6}"/>
              </a:ext>
            </a:extLst>
          </p:cNvPr>
          <p:cNvSpPr/>
          <p:nvPr userDrawn="1"/>
        </p:nvSpPr>
        <p:spPr>
          <a:xfrm>
            <a:off x="11353800" y="0"/>
            <a:ext cx="838200" cy="6858000"/>
          </a:xfrm>
          <a:prstGeom prst="rect">
            <a:avLst/>
          </a:prstGeom>
          <a:solidFill>
            <a:srgbClr val="0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highlight>
                <a:srgbClr val="008000"/>
              </a:highlight>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4301115B-DA2E-4B9B-A0FC-BB5BD5B1887E}" type="datetimeFigureOut">
              <a:rPr lang="fr-BE" smtClean="0"/>
              <a:t>17-02-25</a:t>
            </a:fld>
            <a:endParaRPr lang="fr-BE"/>
          </a:p>
        </p:txBody>
      </p:sp>
      <p:sp>
        <p:nvSpPr>
          <p:cNvPr id="4" name="Footer Placeholder 3"/>
          <p:cNvSpPr>
            <a:spLocks noGrp="1"/>
          </p:cNvSpPr>
          <p:nvPr>
            <p:ph type="ftr" sz="quarter" idx="11"/>
          </p:nvPr>
        </p:nvSpPr>
        <p:spPr/>
        <p:txBody>
          <a:bodyPr/>
          <a:lstStyle>
            <a:lvl1pPr>
              <a:defRPr i="1"/>
            </a:lvl1pPr>
          </a:lstStyle>
          <a:p>
            <a:r>
              <a:rPr lang="fr-FR"/>
              <a:t>Titre de la présentation</a:t>
            </a:r>
            <a:endParaRPr lang="fr-BE"/>
          </a:p>
        </p:txBody>
      </p:sp>
      <p:sp>
        <p:nvSpPr>
          <p:cNvPr id="5" name="Slide Number Placeholder 4"/>
          <p:cNvSpPr>
            <a:spLocks noGrp="1"/>
          </p:cNvSpPr>
          <p:nvPr>
            <p:ph type="sldNum" sz="quarter" idx="12"/>
          </p:nvPr>
        </p:nvSpPr>
        <p:spPr>
          <a:xfrm>
            <a:off x="11434790" y="6277230"/>
            <a:ext cx="676219" cy="444243"/>
          </a:xfrm>
          <a:prstGeom prst="rect">
            <a:avLst/>
          </a:prstGeom>
        </p:spPr>
        <p:txBody>
          <a:bodyPr/>
          <a:lstStyle>
            <a:lvl1pPr algn="ctr">
              <a:defRPr>
                <a:solidFill>
                  <a:schemeClr val="bg1"/>
                </a:solidFill>
              </a:defRPr>
            </a:lvl1pPr>
          </a:lstStyle>
          <a:p>
            <a:fld id="{14216CFA-4D33-4568-8B70-2795F513D19D}" type="slidenum">
              <a:rPr lang="fr-BE" smtClean="0"/>
              <a:pPr/>
              <a:t>‹N°›</a:t>
            </a:fld>
            <a:endParaRPr lang="fr-BE"/>
          </a:p>
        </p:txBody>
      </p:sp>
      <p:sp>
        <p:nvSpPr>
          <p:cNvPr id="7" name="Organigramme : Connecteur 6">
            <a:extLst>
              <a:ext uri="{FF2B5EF4-FFF2-40B4-BE49-F238E27FC236}">
                <a16:creationId xmlns:a16="http://schemas.microsoft.com/office/drawing/2014/main" id="{1E3C2062-CC1B-0B3D-F43B-AFC3958AF6A2}"/>
              </a:ext>
            </a:extLst>
          </p:cNvPr>
          <p:cNvSpPr/>
          <p:nvPr userDrawn="1"/>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 name="Image 7">
            <a:extLst>
              <a:ext uri="{FF2B5EF4-FFF2-40B4-BE49-F238E27FC236}">
                <a16:creationId xmlns:a16="http://schemas.microsoft.com/office/drawing/2014/main" id="{5BD7EF4D-8BBB-CE0D-46B9-DA2BA176F2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Tree>
    <p:extLst>
      <p:ext uri="{BB962C8B-B14F-4D97-AF65-F5344CB8AC3E}">
        <p14:creationId xmlns:p14="http://schemas.microsoft.com/office/powerpoint/2010/main" val="3231888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473BD3-1139-357A-935F-889C75A5E4BA}"/>
              </a:ext>
            </a:extLst>
          </p:cNvPr>
          <p:cNvSpPr/>
          <p:nvPr userDrawn="1"/>
        </p:nvSpPr>
        <p:spPr>
          <a:xfrm>
            <a:off x="11353800" y="0"/>
            <a:ext cx="838200" cy="6858000"/>
          </a:xfrm>
          <a:prstGeom prst="rect">
            <a:avLst/>
          </a:prstGeom>
          <a:solidFill>
            <a:srgbClr val="0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highlight>
                <a:srgbClr val="008000"/>
              </a:highlight>
            </a:endParaRPr>
          </a:p>
        </p:txBody>
      </p:sp>
      <p:sp>
        <p:nvSpPr>
          <p:cNvPr id="2" name="Title 1"/>
          <p:cNvSpPr>
            <a:spLocks noGrp="1"/>
          </p:cNvSpPr>
          <p:nvPr>
            <p:ph type="title"/>
          </p:nvPr>
        </p:nvSpPr>
        <p:spPr>
          <a:xfrm>
            <a:off x="839788" y="457200"/>
            <a:ext cx="3932237" cy="1600200"/>
          </a:xfrm>
        </p:spPr>
        <p:txBody>
          <a:bodyPr anchor="b"/>
          <a:lstStyle>
            <a:lvl1pPr>
              <a:defRPr sz="5400"/>
            </a:lvl1pPr>
          </a:lstStyle>
          <a:p>
            <a:r>
              <a:rPr lang="fr-FR"/>
              <a:t>Modifiez le style du titre</a:t>
            </a:r>
            <a:endParaRPr lang="en-US"/>
          </a:p>
        </p:txBody>
      </p:sp>
      <p:sp>
        <p:nvSpPr>
          <p:cNvPr id="3" name="Content Placeholder 2"/>
          <p:cNvSpPr>
            <a:spLocks noGrp="1"/>
          </p:cNvSpPr>
          <p:nvPr>
            <p:ph idx="1" hasCustomPrompt="1"/>
          </p:nvPr>
        </p:nvSpPr>
        <p:spPr>
          <a:xfrm>
            <a:off x="5183188" y="987425"/>
            <a:ext cx="6172200" cy="4873625"/>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a:lnSpc>
                <a:spcPct val="100000"/>
              </a:lnSpc>
              <a:buClr>
                <a:srgbClr val="008080"/>
              </a:buClr>
            </a:pPr>
            <a:r>
              <a:rPr lang="fr-FR">
                <a:latin typeface="Montserrat" panose="00000500000000000000" pitchFamily="2" charset="0"/>
              </a:rPr>
              <a:t>Premier niveau</a:t>
            </a:r>
          </a:p>
          <a:p>
            <a:pPr lvl="1">
              <a:lnSpc>
                <a:spcPct val="100000"/>
              </a:lnSpc>
              <a:buClr>
                <a:srgbClr val="008080"/>
              </a:buClr>
            </a:pPr>
            <a:r>
              <a:rPr lang="fr-FR">
                <a:latin typeface="Montserrat" panose="00000500000000000000" pitchFamily="2" charset="0"/>
              </a:rPr>
              <a:t>Deuxième niveau </a:t>
            </a:r>
          </a:p>
          <a:p>
            <a:pPr lvl="2">
              <a:lnSpc>
                <a:spcPct val="100000"/>
              </a:lnSpc>
              <a:buClr>
                <a:srgbClr val="008080"/>
              </a:buClr>
            </a:pPr>
            <a:r>
              <a:rPr lang="fr-FR" b="0" i="0">
                <a:solidFill>
                  <a:srgbClr val="1E1E1E"/>
                </a:solidFill>
                <a:effectLst/>
                <a:latin typeface="Montserrat" panose="00000500000000000000" pitchFamily="2" charset="0"/>
              </a:rPr>
              <a:t>Troisième niveau</a:t>
            </a:r>
          </a:p>
          <a:p>
            <a:pPr lvl="3">
              <a:lnSpc>
                <a:spcPct val="150000"/>
              </a:lnSpc>
              <a:buClr>
                <a:srgbClr val="008080"/>
              </a:buClr>
            </a:pPr>
            <a:r>
              <a:rPr lang="fr-BE" sz="1600">
                <a:solidFill>
                  <a:srgbClr val="000000"/>
                </a:solidFill>
                <a:latin typeface="Montserrat" panose="00000500000000000000" pitchFamily="2" charset="0"/>
                <a:cs typeface="Arabic Typesetting" panose="020B0604020202020204" pitchFamily="66" charset="-78"/>
              </a:rPr>
              <a:t>Quatrième niveau</a:t>
            </a:r>
            <a:r>
              <a:rPr lang="fr-BE" sz="1600" i="0" u="none" strike="noStrike">
                <a:solidFill>
                  <a:srgbClr val="000000"/>
                </a:solidFill>
                <a:effectLst/>
                <a:latin typeface="Montserrat" panose="00000500000000000000" pitchFamily="2" charset="0"/>
                <a:cs typeface="Arabic Typesetting" panose="020B0604020202020204" pitchFamily="66" charset="-78"/>
              </a:rPr>
              <a:t> </a:t>
            </a:r>
            <a:endParaRPr lang="fr-FR" sz="1600" i="0" u="none" strike="noStrike">
              <a:solidFill>
                <a:srgbClr val="1E1E1E"/>
              </a:solidFill>
              <a:effectLst/>
              <a:latin typeface="Montserrat" panose="00000500000000000000" pitchFamily="2" charset="0"/>
              <a:cs typeface="Arabic Typesetting" panose="020B0604020202020204" pitchFamily="66" charset="-78"/>
            </a:endParaRPr>
          </a:p>
          <a:p>
            <a:pPr lvl="4">
              <a:buClr>
                <a:srgbClr val="008080"/>
              </a:buClr>
            </a:pPr>
            <a:r>
              <a:rPr lang="fr-FR" sz="1200" i="1">
                <a:solidFill>
                  <a:srgbClr val="1E1E1E"/>
                </a:solidFill>
                <a:latin typeface="Montserrat" panose="00000500000000000000" pitchFamily="2" charset="0"/>
                <a:cs typeface="Arabic Typesetting" panose="020B0604020202020204" pitchFamily="66" charset="-78"/>
              </a:rPr>
              <a:t>Cinquième niveau   </a:t>
            </a:r>
            <a:endParaRPr lang="fr-FR" sz="1200" i="1">
              <a:latin typeface="Montserrat" panose="00000500000000000000" pitchFamily="2" charset="0"/>
              <a:cs typeface="Arabic Typesetting" panose="020B0604020202020204" pitchFamily="66" charset="-78"/>
            </a:endParaRP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301115B-DA2E-4B9B-A0FC-BB5BD5B1887E}" type="datetimeFigureOut">
              <a:rPr lang="fr-BE" smtClean="0"/>
              <a:t>17-02-25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a:xfrm>
            <a:off x="11442715" y="6277230"/>
            <a:ext cx="676219" cy="444243"/>
          </a:xfrm>
          <a:prstGeom prst="rect">
            <a:avLst/>
          </a:prstGeom>
        </p:spPr>
        <p:txBody>
          <a:bodyPr/>
          <a:lstStyle>
            <a:lvl1pPr algn="ctr">
              <a:defRPr>
                <a:solidFill>
                  <a:schemeClr val="bg1"/>
                </a:solidFill>
              </a:defRPr>
            </a:lvl1pPr>
          </a:lstStyle>
          <a:p>
            <a:fld id="{14216CFA-4D33-4568-8B70-2795F513D19D}" type="slidenum">
              <a:rPr lang="fr-BE" smtClean="0"/>
              <a:pPr/>
              <a:t>‹N°›</a:t>
            </a:fld>
            <a:endParaRPr lang="fr-BE"/>
          </a:p>
        </p:txBody>
      </p:sp>
      <p:sp>
        <p:nvSpPr>
          <p:cNvPr id="9" name="Organigramme : Connecteur 8">
            <a:extLst>
              <a:ext uri="{FF2B5EF4-FFF2-40B4-BE49-F238E27FC236}">
                <a16:creationId xmlns:a16="http://schemas.microsoft.com/office/drawing/2014/main" id="{4C775027-2E1C-C101-8884-EF1B8BC519B3}"/>
              </a:ext>
            </a:extLst>
          </p:cNvPr>
          <p:cNvSpPr/>
          <p:nvPr userDrawn="1"/>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Image 9">
            <a:extLst>
              <a:ext uri="{FF2B5EF4-FFF2-40B4-BE49-F238E27FC236}">
                <a16:creationId xmlns:a16="http://schemas.microsoft.com/office/drawing/2014/main" id="{60E1BA3A-E4D2-AC53-C5C9-FDE578BD3D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Tree>
    <p:extLst>
      <p:ext uri="{BB962C8B-B14F-4D97-AF65-F5344CB8AC3E}">
        <p14:creationId xmlns:p14="http://schemas.microsoft.com/office/powerpoint/2010/main" val="2635598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a:lnSpc>
                <a:spcPct val="100000"/>
              </a:lnSpc>
              <a:buClr>
                <a:srgbClr val="008080"/>
              </a:buClr>
            </a:pPr>
            <a:r>
              <a:rPr lang="fr-FR">
                <a:latin typeface="Montserrat" panose="00000500000000000000" pitchFamily="2" charset="0"/>
              </a:rPr>
              <a:t>Premier niveau</a:t>
            </a:r>
          </a:p>
          <a:p>
            <a:pPr lvl="1">
              <a:lnSpc>
                <a:spcPct val="100000"/>
              </a:lnSpc>
              <a:buClr>
                <a:srgbClr val="008080"/>
              </a:buClr>
            </a:pPr>
            <a:r>
              <a:rPr lang="fr-FR">
                <a:latin typeface="Montserrat" panose="00000500000000000000" pitchFamily="2" charset="0"/>
              </a:rPr>
              <a:t>Deuxième niveau </a:t>
            </a:r>
          </a:p>
          <a:p>
            <a:pPr lvl="2">
              <a:lnSpc>
                <a:spcPct val="100000"/>
              </a:lnSpc>
              <a:buClr>
                <a:srgbClr val="008080"/>
              </a:buClr>
            </a:pPr>
            <a:r>
              <a:rPr lang="fr-FR" b="0" i="0">
                <a:solidFill>
                  <a:srgbClr val="1E1E1E"/>
                </a:solidFill>
                <a:effectLst/>
                <a:latin typeface="Montserrat" panose="00000500000000000000" pitchFamily="2" charset="0"/>
              </a:rPr>
              <a:t>Troisième niveau</a:t>
            </a:r>
          </a:p>
          <a:p>
            <a:pPr lvl="3">
              <a:lnSpc>
                <a:spcPct val="150000"/>
              </a:lnSpc>
              <a:buClr>
                <a:srgbClr val="008080"/>
              </a:buClr>
            </a:pPr>
            <a:r>
              <a:rPr lang="fr-BE" sz="1600">
                <a:solidFill>
                  <a:srgbClr val="000000"/>
                </a:solidFill>
                <a:latin typeface="Montserrat" panose="00000500000000000000" pitchFamily="2" charset="0"/>
                <a:cs typeface="Arabic Typesetting" panose="020B0604020202020204" pitchFamily="66" charset="-78"/>
              </a:rPr>
              <a:t>Quatrième niveau</a:t>
            </a:r>
            <a:r>
              <a:rPr lang="fr-BE" sz="1600" i="0" u="none" strike="noStrike">
                <a:solidFill>
                  <a:srgbClr val="000000"/>
                </a:solidFill>
                <a:effectLst/>
                <a:latin typeface="Montserrat" panose="00000500000000000000" pitchFamily="2" charset="0"/>
                <a:cs typeface="Arabic Typesetting" panose="020B0604020202020204" pitchFamily="66" charset="-78"/>
              </a:rPr>
              <a:t> </a:t>
            </a:r>
            <a:endParaRPr lang="fr-FR" sz="1600" i="0" u="none" strike="noStrike">
              <a:solidFill>
                <a:srgbClr val="1E1E1E"/>
              </a:solidFill>
              <a:effectLst/>
              <a:latin typeface="Montserrat" panose="00000500000000000000" pitchFamily="2" charset="0"/>
              <a:cs typeface="Arabic Typesetting" panose="020B0604020202020204" pitchFamily="66" charset="-78"/>
            </a:endParaRPr>
          </a:p>
          <a:p>
            <a:pPr lvl="4">
              <a:buClr>
                <a:srgbClr val="008080"/>
              </a:buClr>
            </a:pPr>
            <a:r>
              <a:rPr lang="fr-FR" sz="1200" i="1">
                <a:solidFill>
                  <a:srgbClr val="1E1E1E"/>
                </a:solidFill>
                <a:latin typeface="Montserrat" panose="00000500000000000000" pitchFamily="2" charset="0"/>
                <a:cs typeface="Arabic Typesetting" panose="020B0604020202020204" pitchFamily="66" charset="-78"/>
              </a:rPr>
              <a:t>Cinquième niveau   </a:t>
            </a:r>
            <a:endParaRPr lang="fr-FR" sz="1200" i="1">
              <a:latin typeface="Montserrat" panose="00000500000000000000" pitchFamily="2" charset="0"/>
              <a:cs typeface="Arabic Typesetting" panose="020B0604020202020204" pitchFamily="66" charset="-78"/>
            </a:endParaRP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a:p>
        </p:txBody>
      </p:sp>
      <p:sp>
        <p:nvSpPr>
          <p:cNvPr id="5" name="Footer Placeholder 4"/>
          <p:cNvSpPr>
            <a:spLocks noGrp="1"/>
          </p:cNvSpPr>
          <p:nvPr>
            <p:ph type="ftr" sz="quarter" idx="3"/>
          </p:nvPr>
        </p:nvSpPr>
        <p:spPr>
          <a:xfrm>
            <a:off x="4038600" y="6356348"/>
            <a:ext cx="4114800" cy="365125"/>
          </a:xfrm>
          <a:prstGeom prst="rect">
            <a:avLst/>
          </a:prstGeom>
        </p:spPr>
        <p:txBody>
          <a:bodyPr vert="horz" lIns="91440" tIns="45720" rIns="91440" bIns="45720" rtlCol="0" anchor="ctr"/>
          <a:lstStyle>
            <a:lvl1pPr algn="ctr">
              <a:defRPr sz="1200" i="1">
                <a:solidFill>
                  <a:schemeClr val="tx1">
                    <a:tint val="75000"/>
                  </a:schemeClr>
                </a:solidFill>
              </a:defRPr>
            </a:lvl1pPr>
          </a:lstStyle>
          <a:p>
            <a:r>
              <a:rPr lang="fr-FR"/>
              <a:t>Titre de la formation</a:t>
            </a:r>
            <a:endParaRPr lang="fr-BE"/>
          </a:p>
        </p:txBody>
      </p:sp>
      <p:pic>
        <p:nvPicPr>
          <p:cNvPr id="8" name="Image 7">
            <a:extLst>
              <a:ext uri="{FF2B5EF4-FFF2-40B4-BE49-F238E27FC236}">
                <a16:creationId xmlns:a16="http://schemas.microsoft.com/office/drawing/2014/main" id="{44B1F9D9-8E75-27FB-4392-EFB1CE258E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40259" y="6356349"/>
            <a:ext cx="1580298" cy="365125"/>
          </a:xfrm>
          <a:prstGeom prst="rect">
            <a:avLst/>
          </a:prstGeom>
        </p:spPr>
      </p:pic>
    </p:spTree>
    <p:extLst>
      <p:ext uri="{BB962C8B-B14F-4D97-AF65-F5344CB8AC3E}">
        <p14:creationId xmlns:p14="http://schemas.microsoft.com/office/powerpoint/2010/main" val="33867465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3" r:id="rId4"/>
    <p:sldLayoutId id="2147483682" r:id="rId5"/>
    <p:sldLayoutId id="2147483676" r:id="rId6"/>
    <p:sldLayoutId id="2147483677" r:id="rId7"/>
    <p:sldLayoutId id="2147483678" r:id="rId8"/>
    <p:sldLayoutId id="2147483680" r:id="rId9"/>
    <p:sldLayoutId id="2147483681" r:id="rId10"/>
    <p:sldLayoutId id="2147483679" r:id="rId11"/>
  </p:sldLayoutIdLst>
  <p:hf hdr="0" ftr="0" dt="0"/>
  <p:txStyles>
    <p:titleStyle>
      <a:lvl1pPr algn="l" defTabSz="914400" rtl="0" eaLnBrk="1" latinLnBrk="0" hangingPunct="1">
        <a:lnSpc>
          <a:spcPct val="90000"/>
        </a:lnSpc>
        <a:spcBef>
          <a:spcPct val="0"/>
        </a:spcBef>
        <a:buNone/>
        <a:defRPr sz="6000" kern="1200">
          <a:solidFill>
            <a:srgbClr val="E57432"/>
          </a:solidFill>
          <a:latin typeface="+mj-lt"/>
          <a:ea typeface="+mj-ea"/>
          <a:cs typeface="+mj-cs"/>
        </a:defRPr>
      </a:lvl1pPr>
    </p:titleStyle>
    <p:bodyStyle>
      <a:lvl1pPr marL="457200" indent="-457200" algn="l" defTabSz="914400" rtl="0" eaLnBrk="1" latinLnBrk="0" hangingPunct="1">
        <a:lnSpc>
          <a:spcPct val="90000"/>
        </a:lnSpc>
        <a:spcBef>
          <a:spcPts val="1000"/>
        </a:spcBef>
        <a:buClr>
          <a:srgbClr val="008080"/>
        </a:buClr>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008080"/>
        </a:buClr>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008080"/>
        </a:buClr>
        <a:buFont typeface="Arial" panose="020B0604020202020204" pitchFamily="34" charset="0"/>
        <a:buChar char="•"/>
        <a:defRPr sz="16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Clr>
          <a:srgbClr val="008080"/>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44.jpeg"/><Relationship Id="rId4" Type="http://schemas.openxmlformats.org/officeDocument/2006/relationships/hyperlink" Target="https://oer.uclouvain.be/jspui/handle/20.500.12279/1092.3"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5.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hyperlink" Target="https://bioart.niaid.nih.gov/" TargetMode="Externa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hyperlink" Target="https://openstax.org/subjec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hyperlink" Target="https://libguides.lib.fit.edu/OEREng/hom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hyperlink" Target="https://pitt.libguides.com/openeducation/find" TargetMode="External"/><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8" Type="http://schemas.openxmlformats.org/officeDocument/2006/relationships/hyperlink" Target="https://openmoodle.uclouvain.be/local/ucl/home.php" TargetMode="External"/><Relationship Id="rId3" Type="http://schemas.openxmlformats.org/officeDocument/2006/relationships/image" Target="../media/image25.png"/><Relationship Id="rId7" Type="http://schemas.openxmlformats.org/officeDocument/2006/relationships/hyperlink" Target="https://oer.uclouvain.be/jspui/"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60.png"/><Relationship Id="rId11" Type="http://schemas.openxmlformats.org/officeDocument/2006/relationships/image" Target="../media/image62.jpeg"/><Relationship Id="rId5" Type="http://schemas.openxmlformats.org/officeDocument/2006/relationships/image" Target="../media/image59.png"/><Relationship Id="rId10" Type="http://schemas.openxmlformats.org/officeDocument/2006/relationships/image" Target="../media/image61.jpeg"/><Relationship Id="rId4" Type="http://schemas.openxmlformats.org/officeDocument/2006/relationships/image" Target="../media/image58.png"/><Relationship Id="rId9" Type="http://schemas.openxmlformats.org/officeDocument/2006/relationships/hyperlink" Target="https://www.edx.or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hyperlink" Target="http://hdl.handle.net/20.500.12279/1088"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5.tiff"/></Relationships>
</file>

<file path=ppt/slides/_rels/slide22.xml.rels><?xml version="1.0" encoding="UTF-8" standalone="yes"?>
<Relationships xmlns="http://schemas.openxmlformats.org/package/2006/relationships"><Relationship Id="rId8" Type="http://schemas.openxmlformats.org/officeDocument/2006/relationships/hyperlink" Target="https://oer.uclouvain.be/jspui/" TargetMode="External"/><Relationship Id="rId3" Type="http://schemas.openxmlformats.org/officeDocument/2006/relationships/image" Target="../media/image8.png"/><Relationship Id="rId7" Type="http://schemas.openxmlformats.org/officeDocument/2006/relationships/hyperlink" Target="https://openmoodle.uclouvain.be/blocks/cblue_catalogue/presentation.php?courseid=13"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openmoodle.uclouvain.be/blocks/cblue_catalogue/presentation.php?courseid=38" TargetMode="External"/><Relationship Id="rId5" Type="http://schemas.openxmlformats.org/officeDocument/2006/relationships/hyperlink" Target="https://openmoodle.uclouvain.be/blocks/cblue_catalogue/presentation.php?courseid=15" TargetMode="External"/><Relationship Id="rId4" Type="http://schemas.openxmlformats.org/officeDocument/2006/relationships/hyperlink" Target="https://openmoodle.uclouvain.be/blocks/cblue_catalogue/presentation.php?courseid=33" TargetMode="External"/><Relationship Id="rId9" Type="http://schemas.openxmlformats.org/officeDocument/2006/relationships/hyperlink" Target="https://sites.uclouvain.be/training/lll/index.php?l=f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hyperlink" Target="https://oer.uclouvain.be/jspui/handle/20.500.12279/587"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www.unesco.org/fr/open-educational-resources" TargetMode="External"/><Relationship Id="rId5" Type="http://schemas.openxmlformats.org/officeDocument/2006/relationships/hyperlink" Target="https://oer.uclouvain.be/jspui/handle/20.500.12279/889.6" TargetMode="External"/><Relationship Id="rId4" Type="http://schemas.openxmlformats.org/officeDocument/2006/relationships/hyperlink" Target="https://oer.uclouvain.be/jspui/handle/20.500.12279/1091"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6.jpeg"/><Relationship Id="rId4" Type="http://schemas.openxmlformats.org/officeDocument/2006/relationships/hyperlink" Target="http://hdl.handle.net/20.500.12279/1092.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5.pn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7.xml"/><Relationship Id="rId16" Type="http://schemas.openxmlformats.org/officeDocument/2006/relationships/image" Target="../media/image39.png"/><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hyperlink" Target="https://fabriquerel.org/licences/" TargetMode="Externa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AA3E2-E281-4EBF-9711-2AA839E6C8E5}"/>
              </a:ext>
            </a:extLst>
          </p:cNvPr>
          <p:cNvSpPr/>
          <p:nvPr/>
        </p:nvSpPr>
        <p:spPr>
          <a:xfrm>
            <a:off x="0" y="0"/>
            <a:ext cx="4305993" cy="6858000"/>
          </a:xfrm>
          <a:prstGeom prst="rect">
            <a:avLst/>
          </a:prstGeom>
          <a:solidFill>
            <a:srgbClr val="D36135"/>
          </a:solidFill>
          <a:ln>
            <a:noFill/>
          </a:ln>
          <a:effectLst>
            <a:outerShdw blurRad="215900" dist="38100" dir="5400000" sx="101000" sy="101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D7D31"/>
              </a:solidFill>
            </a:endParaRPr>
          </a:p>
        </p:txBody>
      </p:sp>
      <p:sp>
        <p:nvSpPr>
          <p:cNvPr id="2" name="Titre 1">
            <a:extLst>
              <a:ext uri="{FF2B5EF4-FFF2-40B4-BE49-F238E27FC236}">
                <a16:creationId xmlns:a16="http://schemas.microsoft.com/office/drawing/2014/main" id="{71291796-E843-8A00-9784-4DC6E637DED5}"/>
              </a:ext>
            </a:extLst>
          </p:cNvPr>
          <p:cNvSpPr>
            <a:spLocks noGrp="1"/>
          </p:cNvSpPr>
          <p:nvPr>
            <p:ph type="ctrTitle"/>
          </p:nvPr>
        </p:nvSpPr>
        <p:spPr>
          <a:xfrm>
            <a:off x="4699001" y="1160708"/>
            <a:ext cx="7076660" cy="2879497"/>
          </a:xfrm>
          <a:noFill/>
        </p:spPr>
        <p:txBody>
          <a:bodyPr>
            <a:normAutofit/>
          </a:bodyPr>
          <a:lstStyle/>
          <a:p>
            <a:pPr algn="l"/>
            <a:r>
              <a:rPr lang="fr-FR" sz="5400">
                <a:latin typeface="Montserrat"/>
                <a:cs typeface="Angsana New"/>
              </a:rPr>
              <a:t>45</a:t>
            </a:r>
            <a:r>
              <a:rPr lang="fr-FR" sz="4400">
                <a:latin typeface="Montserrat"/>
                <a:cs typeface="Angsana New"/>
              </a:rPr>
              <a:t> minutes </a:t>
            </a:r>
            <a:r>
              <a:rPr lang="fr-FR" sz="3600">
                <a:latin typeface="Montserrat"/>
                <a:cs typeface="Angsana New"/>
              </a:rPr>
              <a:t>pour</a:t>
            </a:r>
            <a:br>
              <a:rPr lang="fr-FR" sz="4400">
                <a:latin typeface="Montserrat" panose="00000500000000000000" pitchFamily="2" charset="0"/>
                <a:cs typeface="Angsana New" panose="020B0502040204020203" pitchFamily="18" charset="-34"/>
              </a:rPr>
            </a:br>
            <a:r>
              <a:rPr lang="fr-FR" sz="3600">
                <a:latin typeface="Montserrat"/>
                <a:cs typeface="Angsana New"/>
              </a:rPr>
              <a:t> Trouver et utiliser des </a:t>
            </a:r>
            <a:r>
              <a:rPr lang="fr-FR" sz="3600">
                <a:solidFill>
                  <a:srgbClr val="E57432"/>
                </a:solidFill>
                <a:latin typeface="Montserrat"/>
                <a:cs typeface="Angsana New"/>
              </a:rPr>
              <a:t>ressources éducatives libres </a:t>
            </a:r>
            <a:r>
              <a:rPr lang="fr-FR" sz="3600">
                <a:latin typeface="Montserrat"/>
                <a:cs typeface="Angsana New"/>
              </a:rPr>
              <a:t>pour enrichir ses cours </a:t>
            </a:r>
            <a:endParaRPr lang="fr-BE" sz="3600">
              <a:latin typeface="Montserrat"/>
              <a:cs typeface="Angsana New"/>
            </a:endParaRPr>
          </a:p>
        </p:txBody>
      </p:sp>
      <p:sp>
        <p:nvSpPr>
          <p:cNvPr id="3" name="Sous-titre 2">
            <a:extLst>
              <a:ext uri="{FF2B5EF4-FFF2-40B4-BE49-F238E27FC236}">
                <a16:creationId xmlns:a16="http://schemas.microsoft.com/office/drawing/2014/main" id="{000B0A73-31A9-844A-F8F9-06907BB990AB}"/>
              </a:ext>
            </a:extLst>
          </p:cNvPr>
          <p:cNvSpPr>
            <a:spLocks noGrp="1"/>
          </p:cNvSpPr>
          <p:nvPr>
            <p:ph type="subTitle" idx="1"/>
          </p:nvPr>
        </p:nvSpPr>
        <p:spPr>
          <a:xfrm>
            <a:off x="5039323" y="5275215"/>
            <a:ext cx="6602159" cy="791905"/>
          </a:xfrm>
          <a:noFill/>
        </p:spPr>
        <p:txBody>
          <a:bodyPr>
            <a:normAutofit/>
          </a:bodyPr>
          <a:lstStyle/>
          <a:p>
            <a:pPr algn="l"/>
            <a:r>
              <a:rPr lang="fr-FR">
                <a:solidFill>
                  <a:srgbClr val="282B28"/>
                </a:solidFill>
                <a:latin typeface="Montserrat" panose="00000500000000000000" pitchFamily="2" charset="0"/>
              </a:rPr>
              <a:t>RRF – Stratégie numérique </a:t>
            </a:r>
            <a:endParaRPr lang="fr-BE">
              <a:solidFill>
                <a:srgbClr val="282B28"/>
              </a:solidFill>
              <a:latin typeface="Montserrat" panose="00000500000000000000" pitchFamily="2" charset="0"/>
            </a:endParaRPr>
          </a:p>
        </p:txBody>
      </p:sp>
      <p:pic>
        <p:nvPicPr>
          <p:cNvPr id="17" name="Image 16" descr="Une image contenant texte&#10;&#10;Description générée automatiquement">
            <a:extLst>
              <a:ext uri="{FF2B5EF4-FFF2-40B4-BE49-F238E27FC236}">
                <a16:creationId xmlns:a16="http://schemas.microsoft.com/office/drawing/2014/main" id="{77B233D0-0D4E-B7C2-EBB1-BDE61C0F5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5659" y="5921434"/>
            <a:ext cx="2679555" cy="592971"/>
          </a:xfrm>
          <a:prstGeom prst="rect">
            <a:avLst/>
          </a:prstGeom>
        </p:spPr>
      </p:pic>
      <p:sp>
        <p:nvSpPr>
          <p:cNvPr id="4" name="Rectangle 3">
            <a:extLst>
              <a:ext uri="{FF2B5EF4-FFF2-40B4-BE49-F238E27FC236}">
                <a16:creationId xmlns:a16="http://schemas.microsoft.com/office/drawing/2014/main" id="{E1CAA44C-F955-6A4C-53B0-05D696987BC7}"/>
              </a:ext>
            </a:extLst>
          </p:cNvPr>
          <p:cNvSpPr/>
          <p:nvPr/>
        </p:nvSpPr>
        <p:spPr>
          <a:xfrm>
            <a:off x="507076" y="1604356"/>
            <a:ext cx="3463791" cy="3299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Image 6">
            <a:extLst>
              <a:ext uri="{FF2B5EF4-FFF2-40B4-BE49-F238E27FC236}">
                <a16:creationId xmlns:a16="http://schemas.microsoft.com/office/drawing/2014/main" id="{89084A37-98E8-D091-B23F-2EA4BFD34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151" y="2197367"/>
            <a:ext cx="3238646" cy="2170133"/>
          </a:xfrm>
          <a:prstGeom prst="rect">
            <a:avLst/>
          </a:prstGeom>
        </p:spPr>
      </p:pic>
      <p:sp>
        <p:nvSpPr>
          <p:cNvPr id="26" name="Organigramme : Connecteur 25">
            <a:extLst>
              <a:ext uri="{FF2B5EF4-FFF2-40B4-BE49-F238E27FC236}">
                <a16:creationId xmlns:a16="http://schemas.microsoft.com/office/drawing/2014/main" id="{00AD47D7-C12E-DA13-4EFA-97713681B004}"/>
              </a:ext>
            </a:extLst>
          </p:cNvPr>
          <p:cNvSpPr/>
          <p:nvPr/>
        </p:nvSpPr>
        <p:spPr>
          <a:xfrm>
            <a:off x="114068" y="1211348"/>
            <a:ext cx="786016" cy="786016"/>
          </a:xfrm>
          <a:prstGeom prst="flowChartConnector">
            <a:avLst/>
          </a:prstGeom>
          <a:solidFill>
            <a:srgbClr val="0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 name="Image 4">
            <a:extLst>
              <a:ext uri="{FF2B5EF4-FFF2-40B4-BE49-F238E27FC236}">
                <a16:creationId xmlns:a16="http://schemas.microsoft.com/office/drawing/2014/main" id="{5EE97EDB-7A65-A156-EDE5-5EEC25D6F0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268" y="5889485"/>
            <a:ext cx="745295" cy="714103"/>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BC494BA5-1BBE-E815-DFC7-02B623EA6E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0380" y="6008709"/>
            <a:ext cx="1441770" cy="476056"/>
          </a:xfrm>
          <a:prstGeom prst="rect">
            <a:avLst/>
          </a:prstGeom>
        </p:spPr>
      </p:pic>
      <p:pic>
        <p:nvPicPr>
          <p:cNvPr id="14" name="Image 13">
            <a:extLst>
              <a:ext uri="{FF2B5EF4-FFF2-40B4-BE49-F238E27FC236}">
                <a16:creationId xmlns:a16="http://schemas.microsoft.com/office/drawing/2014/main" id="{7E1C1E05-AE07-C812-F229-42821621CAEA}"/>
              </a:ext>
            </a:extLst>
          </p:cNvPr>
          <p:cNvPicPr>
            <a:picLocks noChangeAspect="1"/>
          </p:cNvPicPr>
          <p:nvPr/>
        </p:nvPicPr>
        <p:blipFill>
          <a:blip r:embed="rId7"/>
          <a:stretch>
            <a:fillRect/>
          </a:stretch>
        </p:blipFill>
        <p:spPr>
          <a:xfrm>
            <a:off x="103072" y="5671168"/>
            <a:ext cx="3962333" cy="1093501"/>
          </a:xfrm>
          <a:prstGeom prst="rect">
            <a:avLst/>
          </a:prstGeom>
        </p:spPr>
      </p:pic>
      <p:sp>
        <p:nvSpPr>
          <p:cNvPr id="8" name="ZoneTexte 7">
            <a:extLst>
              <a:ext uri="{FF2B5EF4-FFF2-40B4-BE49-F238E27FC236}">
                <a16:creationId xmlns:a16="http://schemas.microsoft.com/office/drawing/2014/main" id="{81D29235-B79D-8810-2E03-DB9EF2ADE5C3}"/>
              </a:ext>
            </a:extLst>
          </p:cNvPr>
          <p:cNvSpPr txBox="1"/>
          <p:nvPr/>
        </p:nvSpPr>
        <p:spPr>
          <a:xfrm>
            <a:off x="10756360" y="148217"/>
            <a:ext cx="1324026" cy="286232"/>
          </a:xfrm>
          <a:prstGeom prst="rect">
            <a:avLst/>
          </a:prstGeom>
          <a:noFill/>
        </p:spPr>
        <p:txBody>
          <a:bodyPr wrap="square" rtlCol="0">
            <a:spAutoFit/>
          </a:bodyPr>
          <a:lstStyle/>
          <a:p>
            <a:pPr defTabSz="914400">
              <a:lnSpc>
                <a:spcPct val="90000"/>
              </a:lnSpc>
              <a:spcBef>
                <a:spcPct val="0"/>
              </a:spcBef>
            </a:pPr>
            <a:r>
              <a:rPr lang="fr-FR" sz="1400">
                <a:solidFill>
                  <a:srgbClr val="ED7D31"/>
                </a:solidFill>
                <a:latin typeface="Montserrat" panose="00000500000000000000" pitchFamily="2" charset="0"/>
                <a:ea typeface="+mj-ea"/>
                <a:cs typeface="+mj-cs"/>
              </a:rPr>
              <a:t>Mars 2025</a:t>
            </a:r>
            <a:endParaRPr lang="fr-BE" sz="1400">
              <a:solidFill>
                <a:srgbClr val="ED7D31"/>
              </a:solidFill>
              <a:latin typeface="Montserrat" panose="00000500000000000000" pitchFamily="2" charset="0"/>
              <a:ea typeface="+mj-ea"/>
              <a:cs typeface="+mj-cs"/>
            </a:endParaRPr>
          </a:p>
        </p:txBody>
      </p:sp>
      <p:sp>
        <p:nvSpPr>
          <p:cNvPr id="10" name="Sous-titre 2">
            <a:extLst>
              <a:ext uri="{FF2B5EF4-FFF2-40B4-BE49-F238E27FC236}">
                <a16:creationId xmlns:a16="http://schemas.microsoft.com/office/drawing/2014/main" id="{B83D7100-D87A-9366-5A43-CF76F4C36FBD}"/>
              </a:ext>
            </a:extLst>
          </p:cNvPr>
          <p:cNvSpPr txBox="1">
            <a:spLocks/>
          </p:cNvSpPr>
          <p:nvPr/>
        </p:nvSpPr>
        <p:spPr>
          <a:xfrm>
            <a:off x="10421838" y="5993050"/>
            <a:ext cx="2413589" cy="342304"/>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Clr>
                <a:srgbClr val="008080"/>
              </a:buClr>
              <a:buFont typeface="Arial" panose="020B0604020202020204" pitchFamily="34" charset="0"/>
              <a:buNone/>
              <a:defRPr sz="2400" i="1"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rgbClr val="008080"/>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8080"/>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8080"/>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8080"/>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100">
                <a:solidFill>
                  <a:srgbClr val="282B28"/>
                </a:solidFill>
                <a:latin typeface="Montserrat" panose="00000500000000000000" pitchFamily="2" charset="0"/>
              </a:rPr>
              <a:t>sauf mention contraire</a:t>
            </a:r>
            <a:endParaRPr lang="fr-BE" sz="1100">
              <a:solidFill>
                <a:srgbClr val="282B28"/>
              </a:solidFill>
              <a:latin typeface="Montserrat" panose="00000500000000000000" pitchFamily="2" charset="0"/>
            </a:endParaRPr>
          </a:p>
        </p:txBody>
      </p:sp>
    </p:spTree>
    <p:extLst>
      <p:ext uri="{BB962C8B-B14F-4D97-AF65-F5344CB8AC3E}">
        <p14:creationId xmlns:p14="http://schemas.microsoft.com/office/powerpoint/2010/main" val="2107231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2E5F1-6D19-A74F-45FD-55AD89B9723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394268C-3A68-FBD2-6B19-C05F4F74FE25}"/>
              </a:ext>
            </a:extLst>
          </p:cNvPr>
          <p:cNvSpPr/>
          <p:nvPr/>
        </p:nvSpPr>
        <p:spPr>
          <a:xfrm>
            <a:off x="4639055" y="0"/>
            <a:ext cx="7552945"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tre 4">
            <a:extLst>
              <a:ext uri="{FF2B5EF4-FFF2-40B4-BE49-F238E27FC236}">
                <a16:creationId xmlns:a16="http://schemas.microsoft.com/office/drawing/2014/main" id="{DBD81BCB-73E8-381B-E86D-76CBF5A5EDE1}"/>
              </a:ext>
            </a:extLst>
          </p:cNvPr>
          <p:cNvSpPr>
            <a:spLocks noGrp="1"/>
          </p:cNvSpPr>
          <p:nvPr>
            <p:ph type="title"/>
          </p:nvPr>
        </p:nvSpPr>
        <p:spPr>
          <a:xfrm>
            <a:off x="820413" y="396352"/>
            <a:ext cx="3505495" cy="1622321"/>
          </a:xfrm>
          <a:effectLst>
            <a:innerShdw blurRad="63500" dist="50800" dir="13500000">
              <a:prstClr val="black">
                <a:alpha val="50000"/>
              </a:prstClr>
            </a:innerShdw>
          </a:effectLst>
        </p:spPr>
        <p:txBody>
          <a:bodyPr vert="horz" lIns="91440" tIns="45720" rIns="91440" bIns="45720" rtlCol="0" anchor="ctr">
            <a:normAutofit/>
          </a:bodyPr>
          <a:lstStyle/>
          <a:p>
            <a:r>
              <a:rPr lang="fr-FR" sz="4800">
                <a:solidFill>
                  <a:schemeClr val="accent2"/>
                </a:solidFill>
                <a:latin typeface="Bebas Neue" panose="020B0606020202050201" pitchFamily="34" charset="0"/>
              </a:rPr>
              <a:t>BONNES PRATIQUES</a:t>
            </a:r>
            <a:endParaRPr lang="en-US" sz="4800" kern="1200">
              <a:solidFill>
                <a:schemeClr val="tx1"/>
              </a:solidFill>
              <a:latin typeface="+mj-lt"/>
              <a:ea typeface="+mj-ea"/>
              <a:cs typeface="+mj-cs"/>
            </a:endParaRPr>
          </a:p>
        </p:txBody>
      </p:sp>
      <p:sp>
        <p:nvSpPr>
          <p:cNvPr id="7" name="Espace réservé du texte 6">
            <a:extLst>
              <a:ext uri="{FF2B5EF4-FFF2-40B4-BE49-F238E27FC236}">
                <a16:creationId xmlns:a16="http://schemas.microsoft.com/office/drawing/2014/main" id="{F9131324-5EC8-71C3-1C9B-8B1A6E0B002B}"/>
              </a:ext>
            </a:extLst>
          </p:cNvPr>
          <p:cNvSpPr>
            <a:spLocks noGrp="1"/>
          </p:cNvSpPr>
          <p:nvPr>
            <p:ph type="body" sz="half" idx="2"/>
          </p:nvPr>
        </p:nvSpPr>
        <p:spPr>
          <a:xfrm>
            <a:off x="624675" y="2123613"/>
            <a:ext cx="3928168" cy="3290345"/>
          </a:xfrm>
        </p:spPr>
        <p:txBody>
          <a:bodyPr vert="horz" lIns="91440" tIns="45720" rIns="91440" bIns="45720" rtlCol="0" anchor="t">
            <a:normAutofit/>
          </a:bodyPr>
          <a:lstStyle/>
          <a:p>
            <a:pPr>
              <a:buClr>
                <a:srgbClr val="008080"/>
              </a:buClr>
            </a:pPr>
            <a:r>
              <a:rPr lang="fr-FR" sz="1800" b="0" i="0" u="none" strike="noStrike">
                <a:solidFill>
                  <a:srgbClr val="000000"/>
                </a:solidFill>
                <a:effectLst/>
              </a:rPr>
              <a:t>Garder en tête :</a:t>
            </a:r>
          </a:p>
          <a:p>
            <a:pPr marL="285750" indent="-285750">
              <a:buClr>
                <a:srgbClr val="008080"/>
              </a:buClr>
              <a:buFont typeface="Wingdings" panose="05000000000000000000" pitchFamily="2" charset="2"/>
              <a:buChar char="ü"/>
            </a:pPr>
            <a:r>
              <a:rPr lang="fr-FR" sz="1800" b="0" i="0" u="none" strike="noStrike">
                <a:solidFill>
                  <a:srgbClr val="000000"/>
                </a:solidFill>
                <a:effectLst/>
              </a:rPr>
              <a:t>Identifier ses besoins pédagogiques</a:t>
            </a:r>
          </a:p>
          <a:p>
            <a:pPr marL="285750" indent="-285750">
              <a:buFont typeface="Wingdings" panose="05000000000000000000" pitchFamily="2" charset="2"/>
              <a:buChar char="ü"/>
            </a:pPr>
            <a:r>
              <a:rPr lang="fr-FR" sz="1800" b="0" i="0" u="none" strike="noStrike">
                <a:solidFill>
                  <a:srgbClr val="000000"/>
                </a:solidFill>
                <a:effectLst/>
              </a:rPr>
              <a:t>La date de création vs. de mise à jour</a:t>
            </a:r>
          </a:p>
          <a:p>
            <a:pPr marL="285750" indent="-285750">
              <a:buFont typeface="Wingdings" panose="05000000000000000000" pitchFamily="2" charset="2"/>
              <a:buChar char="ü"/>
            </a:pPr>
            <a:r>
              <a:rPr lang="fr-FR" sz="1800">
                <a:solidFill>
                  <a:srgbClr val="000000"/>
                </a:solidFill>
              </a:rPr>
              <a:t>Les conditions d’utilisation (licences CC)</a:t>
            </a:r>
            <a:endParaRPr lang="en-US">
              <a:solidFill>
                <a:srgbClr val="000000"/>
              </a:solidFill>
              <a:latin typeface="Arial" panose="020B0604020202020204" pitchFamily="34" charset="0"/>
              <a:cs typeface="Arial" panose="020B0604020202020204" pitchFamily="34" charset="0"/>
            </a:endParaRPr>
          </a:p>
          <a:p>
            <a:pPr marL="285750" indent="-285750">
              <a:buFont typeface="Wingdings,Sans-Serif" panose="05000000000000000000" pitchFamily="2" charset="2"/>
              <a:buChar char="ü"/>
            </a:pPr>
            <a:r>
              <a:rPr lang="fr-FR" sz="1800">
                <a:latin typeface="Montserrat"/>
              </a:rPr>
              <a:t>L’alignement pédagogique : </a:t>
            </a:r>
            <a:endParaRPr lang="en-US" sz="1800">
              <a:latin typeface="Montserrat"/>
            </a:endParaRPr>
          </a:p>
          <a:p>
            <a:pPr marL="742950" lvl="1" indent="-285750">
              <a:buFont typeface="Wingdings,Sans-Serif" panose="05000000000000000000" pitchFamily="2" charset="2"/>
              <a:buChar char="ü"/>
            </a:pPr>
            <a:r>
              <a:rPr lang="fr-FR" sz="1000">
                <a:latin typeface="Montserrat"/>
              </a:rPr>
              <a:t>La ressource répond-elle (partiellement) aux acquis d’apprentissage ?</a:t>
            </a:r>
            <a:endParaRPr lang="en-US" sz="1000">
              <a:latin typeface="Montserrat"/>
            </a:endParaRPr>
          </a:p>
          <a:p>
            <a:pPr marL="742950" lvl="1" indent="-285750">
              <a:buFont typeface="Wingdings,Sans-Serif" panose="05000000000000000000" pitchFamily="2" charset="2"/>
              <a:buChar char="ü"/>
            </a:pPr>
            <a:r>
              <a:rPr lang="fr-FR" sz="1000">
                <a:latin typeface="Montserrat"/>
              </a:rPr>
              <a:t>La ressource prépare-t-elle à l’évaluation des acquis d’apprentissage ?</a:t>
            </a:r>
            <a:endParaRPr lang="fr-FR"/>
          </a:p>
        </p:txBody>
      </p:sp>
      <p:sp>
        <p:nvSpPr>
          <p:cNvPr id="6" name="Espace réservé du numéro de diapositive 5">
            <a:extLst>
              <a:ext uri="{FF2B5EF4-FFF2-40B4-BE49-F238E27FC236}">
                <a16:creationId xmlns:a16="http://schemas.microsoft.com/office/drawing/2014/main" id="{18ED2C78-9852-3C4A-1A6A-278C1D86C710}"/>
              </a:ext>
            </a:extLst>
          </p:cNvPr>
          <p:cNvSpPr>
            <a:spLocks noGrp="1"/>
          </p:cNvSpPr>
          <p:nvPr>
            <p:ph type="sldNum" sz="quarter" idx="12"/>
          </p:nvPr>
        </p:nvSpPr>
        <p:spPr>
          <a:xfrm>
            <a:off x="11376915" y="6277230"/>
            <a:ext cx="676219" cy="444243"/>
          </a:xfrm>
        </p:spPr>
        <p:txBody>
          <a:bodyPr/>
          <a:lstStyle/>
          <a:p>
            <a:fld id="{14216CFA-4D33-4568-8B70-2795F513D19D}" type="slidenum">
              <a:rPr lang="fr-BE" smtClean="0"/>
              <a:pPr/>
              <a:t>10</a:t>
            </a:fld>
            <a:endParaRPr lang="fr-BE"/>
          </a:p>
        </p:txBody>
      </p:sp>
      <p:sp>
        <p:nvSpPr>
          <p:cNvPr id="4" name="Rectangle 3">
            <a:extLst>
              <a:ext uri="{FF2B5EF4-FFF2-40B4-BE49-F238E27FC236}">
                <a16:creationId xmlns:a16="http://schemas.microsoft.com/office/drawing/2014/main" id="{1B7A69B0-78D4-F487-BFB9-EF13959E6968}"/>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8" name="ZoneTexte 7">
            <a:extLst>
              <a:ext uri="{FF2B5EF4-FFF2-40B4-BE49-F238E27FC236}">
                <a16:creationId xmlns:a16="http://schemas.microsoft.com/office/drawing/2014/main" id="{DEA0FAA7-AA30-3C2E-9C73-AAE447E23F66}"/>
              </a:ext>
            </a:extLst>
          </p:cNvPr>
          <p:cNvSpPr txBox="1"/>
          <p:nvPr/>
        </p:nvSpPr>
        <p:spPr>
          <a:xfrm>
            <a:off x="82152" y="741872"/>
            <a:ext cx="476477" cy="4485736"/>
          </a:xfrm>
          <a:prstGeom prst="rect">
            <a:avLst/>
          </a:prstGeom>
          <a:noFill/>
        </p:spPr>
        <p:txBody>
          <a:bodyPr vert="wordArtVert" wrap="square" rtlCol="0">
            <a:spAutoFit/>
          </a:bodyPr>
          <a:lstStyle/>
          <a:p>
            <a:pPr algn="ctr"/>
            <a:r>
              <a:rPr lang="fr-FR" sz="1600" b="1">
                <a:solidFill>
                  <a:schemeClr val="bg1"/>
                </a:solidFill>
                <a:ea typeface="+mj-ea"/>
                <a:cs typeface="+mj-cs"/>
              </a:rPr>
              <a:t>COMMENT ?</a:t>
            </a:r>
            <a:endParaRPr lang="fr-BE" sz="1600" b="1">
              <a:solidFill>
                <a:schemeClr val="bg1"/>
              </a:solidFill>
              <a:ea typeface="+mj-ea"/>
              <a:cs typeface="+mj-cs"/>
            </a:endParaRPr>
          </a:p>
        </p:txBody>
      </p:sp>
      <p:pic>
        <p:nvPicPr>
          <p:cNvPr id="37" name="Image 36" descr="Une image contenant texte, Police, capture d’écran, logo&#10;&#10;Description générée automatiquement">
            <a:extLst>
              <a:ext uri="{FF2B5EF4-FFF2-40B4-BE49-F238E27FC236}">
                <a16:creationId xmlns:a16="http://schemas.microsoft.com/office/drawing/2014/main" id="{4AF64DCF-0391-A73A-4C57-C038AA6C2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22" y="6187828"/>
            <a:ext cx="3295119" cy="623049"/>
          </a:xfrm>
          <a:prstGeom prst="rect">
            <a:avLst/>
          </a:prstGeom>
        </p:spPr>
      </p:pic>
      <p:sp>
        <p:nvSpPr>
          <p:cNvPr id="2" name="Rectangle 1">
            <a:extLst>
              <a:ext uri="{FF2B5EF4-FFF2-40B4-BE49-F238E27FC236}">
                <a16:creationId xmlns:a16="http://schemas.microsoft.com/office/drawing/2014/main" id="{CC98078D-8ACC-4187-6A79-B24722F99D63}"/>
              </a:ext>
            </a:extLst>
          </p:cNvPr>
          <p:cNvSpPr/>
          <p:nvPr/>
        </p:nvSpPr>
        <p:spPr>
          <a:xfrm>
            <a:off x="4911890" y="580048"/>
            <a:ext cx="6695768" cy="5695336"/>
          </a:xfrm>
          <a:prstGeom prst="rect">
            <a:avLst/>
          </a:prstGeom>
          <a:solidFill>
            <a:schemeClr val="bg1">
              <a:lumMod val="9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Image 11" descr="Une image contenant dessin, croquis, illustration, dessin humoristique&#10;&#10;Description générée automatiquement">
            <a:extLst>
              <a:ext uri="{FF2B5EF4-FFF2-40B4-BE49-F238E27FC236}">
                <a16:creationId xmlns:a16="http://schemas.microsoft.com/office/drawing/2014/main" id="{8363EAE0-7C79-9D3A-8017-70CC2D8E1D1D}"/>
              </a:ext>
            </a:extLst>
          </p:cNvPr>
          <p:cNvPicPr>
            <a:picLocks noChangeAspect="1"/>
          </p:cNvPicPr>
          <p:nvPr/>
        </p:nvPicPr>
        <p:blipFill>
          <a:blip r:embed="rId4"/>
          <a:srcRect l="10104" t="17023" r="24611" b="22763"/>
          <a:stretch/>
        </p:blipFill>
        <p:spPr>
          <a:xfrm>
            <a:off x="5096502" y="1322957"/>
            <a:ext cx="6326544" cy="3884234"/>
          </a:xfrm>
          <a:prstGeom prst="rect">
            <a:avLst/>
          </a:prstGeom>
        </p:spPr>
      </p:pic>
      <p:sp>
        <p:nvSpPr>
          <p:cNvPr id="14" name="Espace réservé du texte 6">
            <a:extLst>
              <a:ext uri="{FF2B5EF4-FFF2-40B4-BE49-F238E27FC236}">
                <a16:creationId xmlns:a16="http://schemas.microsoft.com/office/drawing/2014/main" id="{033ABECF-531A-46E7-C12F-D5A4D8D84F49}"/>
              </a:ext>
            </a:extLst>
          </p:cNvPr>
          <p:cNvSpPr txBox="1">
            <a:spLocks/>
          </p:cNvSpPr>
          <p:nvPr/>
        </p:nvSpPr>
        <p:spPr>
          <a:xfrm>
            <a:off x="670052" y="5800893"/>
            <a:ext cx="3948836" cy="6230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1050" err="1"/>
              <a:t>Sketchnote</a:t>
            </a:r>
            <a:r>
              <a:rPr lang="fr-FR" sz="1050"/>
              <a:t> sur l’alignement pédagogique par Benoît Raucent en CC-BY-SA</a:t>
            </a:r>
            <a:endParaRPr lang="en-US" sz="900"/>
          </a:p>
        </p:txBody>
      </p:sp>
    </p:spTree>
    <p:extLst>
      <p:ext uri="{BB962C8B-B14F-4D97-AF65-F5344CB8AC3E}">
        <p14:creationId xmlns:p14="http://schemas.microsoft.com/office/powerpoint/2010/main" val="33299759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8A953-C3A2-76F5-0C28-C050EA40356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3F31BF2-AF82-6531-9AC1-9D8E819FEF2E}"/>
              </a:ext>
            </a:extLst>
          </p:cNvPr>
          <p:cNvSpPr/>
          <p:nvPr/>
        </p:nvSpPr>
        <p:spPr>
          <a:xfrm>
            <a:off x="4639055" y="0"/>
            <a:ext cx="7552945"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tre 4">
            <a:extLst>
              <a:ext uri="{FF2B5EF4-FFF2-40B4-BE49-F238E27FC236}">
                <a16:creationId xmlns:a16="http://schemas.microsoft.com/office/drawing/2014/main" id="{5F92DF35-3271-5C67-83EB-757760DA2C53}"/>
              </a:ext>
            </a:extLst>
          </p:cNvPr>
          <p:cNvSpPr>
            <a:spLocks noGrp="1"/>
          </p:cNvSpPr>
          <p:nvPr>
            <p:ph type="title"/>
          </p:nvPr>
        </p:nvSpPr>
        <p:spPr>
          <a:xfrm>
            <a:off x="820413" y="396352"/>
            <a:ext cx="3505495" cy="1622321"/>
          </a:xfrm>
          <a:effectLst>
            <a:innerShdw blurRad="63500" dist="50800" dir="13500000">
              <a:prstClr val="black">
                <a:alpha val="50000"/>
              </a:prstClr>
            </a:innerShdw>
          </a:effectLst>
        </p:spPr>
        <p:txBody>
          <a:bodyPr vert="horz" lIns="91440" tIns="45720" rIns="91440" bIns="45720" rtlCol="0" anchor="ctr">
            <a:normAutofit/>
          </a:bodyPr>
          <a:lstStyle/>
          <a:p>
            <a:r>
              <a:rPr lang="fr-FR" sz="4800" err="1">
                <a:solidFill>
                  <a:schemeClr val="accent2"/>
                </a:solidFill>
                <a:latin typeface="Bebas Neue" panose="020B0606020202050201" pitchFamily="34" charset="0"/>
              </a:rPr>
              <a:t>PORTAILs</a:t>
            </a:r>
            <a:r>
              <a:rPr lang="fr-FR" sz="4800">
                <a:solidFill>
                  <a:schemeClr val="accent2"/>
                </a:solidFill>
                <a:latin typeface="Bebas Neue" panose="020B0606020202050201" pitchFamily="34" charset="0"/>
              </a:rPr>
              <a:t> vs. </a:t>
            </a:r>
            <a:r>
              <a:rPr lang="fr-FR" sz="4800" err="1">
                <a:solidFill>
                  <a:schemeClr val="accent2"/>
                </a:solidFill>
                <a:latin typeface="Bebas Neue" panose="020B0606020202050201" pitchFamily="34" charset="0"/>
              </a:rPr>
              <a:t>metaportails</a:t>
            </a:r>
            <a:endParaRPr lang="en-US" sz="4800" kern="1200">
              <a:solidFill>
                <a:schemeClr val="tx1"/>
              </a:solidFill>
              <a:latin typeface="+mj-lt"/>
              <a:ea typeface="+mj-ea"/>
              <a:cs typeface="+mj-cs"/>
            </a:endParaRPr>
          </a:p>
        </p:txBody>
      </p:sp>
      <p:sp>
        <p:nvSpPr>
          <p:cNvPr id="7" name="Espace réservé du texte 6">
            <a:extLst>
              <a:ext uri="{FF2B5EF4-FFF2-40B4-BE49-F238E27FC236}">
                <a16:creationId xmlns:a16="http://schemas.microsoft.com/office/drawing/2014/main" id="{C2AF3943-2B47-2C1D-D7A0-06C17768743D}"/>
              </a:ext>
            </a:extLst>
          </p:cNvPr>
          <p:cNvSpPr>
            <a:spLocks noGrp="1"/>
          </p:cNvSpPr>
          <p:nvPr>
            <p:ph type="body" sz="half" idx="2"/>
          </p:nvPr>
        </p:nvSpPr>
        <p:spPr>
          <a:xfrm>
            <a:off x="670052" y="2326999"/>
            <a:ext cx="3928168" cy="3231120"/>
          </a:xfrm>
        </p:spPr>
        <p:txBody>
          <a:bodyPr vert="horz" lIns="91440" tIns="45720" rIns="91440" bIns="45720" rtlCol="0" anchor="t">
            <a:normAutofit/>
          </a:bodyPr>
          <a:lstStyle/>
          <a:p>
            <a:r>
              <a:rPr lang="fr-FR">
                <a:solidFill>
                  <a:schemeClr val="accent2"/>
                </a:solidFill>
              </a:rPr>
              <a:t>Portail</a:t>
            </a:r>
            <a:r>
              <a:rPr lang="fr-FR"/>
              <a:t> : </a:t>
            </a:r>
            <a:r>
              <a:rPr lang="fr-FR" sz="1800" b="1" i="0" u="none" strike="noStrike">
                <a:solidFill>
                  <a:srgbClr val="000000"/>
                </a:solidFill>
                <a:effectLst/>
              </a:rPr>
              <a:t>héberge</a:t>
            </a:r>
            <a:r>
              <a:rPr lang="fr-FR" sz="1800" i="0" u="none" strike="noStrike">
                <a:solidFill>
                  <a:srgbClr val="000000"/>
                </a:solidFill>
                <a:effectLst/>
              </a:rPr>
              <a:t> </a:t>
            </a:r>
            <a:r>
              <a:rPr lang="fr-FR" sz="1800">
                <a:solidFill>
                  <a:srgbClr val="000000"/>
                </a:solidFill>
              </a:rPr>
              <a:t>ses propres</a:t>
            </a:r>
            <a:r>
              <a:rPr lang="fr-FR" sz="1800" b="0" i="0" u="none" strike="noStrike">
                <a:solidFill>
                  <a:srgbClr val="000000"/>
                </a:solidFill>
                <a:effectLst/>
              </a:rPr>
              <a:t> ressources pouvant être structurées par collection, sujet, format, institution, etc.</a:t>
            </a:r>
            <a:endParaRPr lang="fr-FR"/>
          </a:p>
          <a:p>
            <a:r>
              <a:rPr lang="fr-FR" err="1">
                <a:solidFill>
                  <a:schemeClr val="accent2"/>
                </a:solidFill>
              </a:rPr>
              <a:t>Métaportail</a:t>
            </a:r>
            <a:r>
              <a:rPr lang="fr-FR">
                <a:solidFill>
                  <a:schemeClr val="accent2"/>
                </a:solidFill>
              </a:rPr>
              <a:t> : </a:t>
            </a:r>
            <a:r>
              <a:rPr lang="fr-FR" sz="1800" b="1" i="0" u="none" strike="noStrike">
                <a:solidFill>
                  <a:srgbClr val="000000"/>
                </a:solidFill>
                <a:effectLst/>
              </a:rPr>
              <a:t>référence </a:t>
            </a:r>
            <a:r>
              <a:rPr lang="fr-FR" sz="1800" b="0" i="0" u="none" strike="noStrike">
                <a:solidFill>
                  <a:srgbClr val="000000"/>
                </a:solidFill>
                <a:effectLst/>
              </a:rPr>
              <a:t>les métadonnées d'OER hébergées sur les portails, sans toutefois les héberger.</a:t>
            </a:r>
            <a:r>
              <a:rPr lang="fr-FR" sz="1800" b="0" i="0">
                <a:effectLst/>
              </a:rPr>
              <a:t>​</a:t>
            </a:r>
            <a:endParaRPr lang="fr-FR" b="0" i="0">
              <a:effectLst/>
            </a:endParaRPr>
          </a:p>
          <a:p>
            <a:pPr>
              <a:buClr>
                <a:srgbClr val="008080"/>
              </a:buClr>
            </a:pPr>
            <a:r>
              <a:rPr lang="fr-FR">
                <a:solidFill>
                  <a:schemeClr val="accent2"/>
                </a:solidFill>
              </a:rPr>
              <a:t>Big List : </a:t>
            </a:r>
            <a:r>
              <a:rPr lang="fr-FR" sz="1800" b="1" i="0" u="none" strike="noStrike">
                <a:solidFill>
                  <a:srgbClr val="000000"/>
                </a:solidFill>
                <a:effectLst/>
              </a:rPr>
              <a:t>reprend une liste</a:t>
            </a:r>
            <a:r>
              <a:rPr lang="fr-FR" sz="1800" b="0" i="0" u="none" strike="noStrike">
                <a:solidFill>
                  <a:srgbClr val="000000"/>
                </a:solidFill>
                <a:effectLst/>
              </a:rPr>
              <a:t> </a:t>
            </a:r>
            <a:r>
              <a:rPr lang="fr-FR" sz="1800">
                <a:solidFill>
                  <a:srgbClr val="000000"/>
                </a:solidFill>
              </a:rPr>
              <a:t>de</a:t>
            </a:r>
            <a:r>
              <a:rPr lang="fr-FR" sz="1800" b="0" i="0" u="none" strike="noStrike">
                <a:solidFill>
                  <a:srgbClr val="000000"/>
                </a:solidFill>
                <a:effectLst/>
              </a:rPr>
              <a:t> méta-portails et portails d'OER.</a:t>
            </a:r>
            <a:endParaRPr lang="fr-FR">
              <a:solidFill>
                <a:schemeClr val="accent2"/>
              </a:solidFill>
            </a:endParaRPr>
          </a:p>
        </p:txBody>
      </p:sp>
      <p:sp>
        <p:nvSpPr>
          <p:cNvPr id="6" name="Espace réservé du numéro de diapositive 5">
            <a:extLst>
              <a:ext uri="{FF2B5EF4-FFF2-40B4-BE49-F238E27FC236}">
                <a16:creationId xmlns:a16="http://schemas.microsoft.com/office/drawing/2014/main" id="{A46548D6-38E8-A610-1CCD-181025C7C210}"/>
              </a:ext>
            </a:extLst>
          </p:cNvPr>
          <p:cNvSpPr>
            <a:spLocks noGrp="1"/>
          </p:cNvSpPr>
          <p:nvPr>
            <p:ph type="sldNum" sz="quarter" idx="12"/>
          </p:nvPr>
        </p:nvSpPr>
        <p:spPr>
          <a:xfrm>
            <a:off x="11376915" y="6277230"/>
            <a:ext cx="676219" cy="444243"/>
          </a:xfrm>
        </p:spPr>
        <p:txBody>
          <a:bodyPr/>
          <a:lstStyle/>
          <a:p>
            <a:fld id="{14216CFA-4D33-4568-8B70-2795F513D19D}" type="slidenum">
              <a:rPr lang="fr-BE" smtClean="0"/>
              <a:pPr/>
              <a:t>11</a:t>
            </a:fld>
            <a:endParaRPr lang="fr-BE"/>
          </a:p>
        </p:txBody>
      </p:sp>
      <p:sp>
        <p:nvSpPr>
          <p:cNvPr id="4" name="Rectangle 3">
            <a:extLst>
              <a:ext uri="{FF2B5EF4-FFF2-40B4-BE49-F238E27FC236}">
                <a16:creationId xmlns:a16="http://schemas.microsoft.com/office/drawing/2014/main" id="{4A256078-4DF9-B011-6E07-759DABF76BC1}"/>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8" name="ZoneTexte 7">
            <a:extLst>
              <a:ext uri="{FF2B5EF4-FFF2-40B4-BE49-F238E27FC236}">
                <a16:creationId xmlns:a16="http://schemas.microsoft.com/office/drawing/2014/main" id="{BCCC1A27-1B97-BD0E-313F-3B24B7B1EFDF}"/>
              </a:ext>
            </a:extLst>
          </p:cNvPr>
          <p:cNvSpPr txBox="1"/>
          <p:nvPr/>
        </p:nvSpPr>
        <p:spPr>
          <a:xfrm>
            <a:off x="82152" y="741872"/>
            <a:ext cx="476477" cy="4485736"/>
          </a:xfrm>
          <a:prstGeom prst="rect">
            <a:avLst/>
          </a:prstGeom>
          <a:noFill/>
        </p:spPr>
        <p:txBody>
          <a:bodyPr vert="wordArtVert" wrap="square" rtlCol="0">
            <a:spAutoFit/>
          </a:bodyPr>
          <a:lstStyle/>
          <a:p>
            <a:pPr algn="ctr"/>
            <a:r>
              <a:rPr lang="fr-FR" sz="1600" b="1">
                <a:solidFill>
                  <a:schemeClr val="bg1"/>
                </a:solidFill>
                <a:ea typeface="+mj-ea"/>
                <a:cs typeface="+mj-cs"/>
              </a:rPr>
              <a:t>OU ?</a:t>
            </a:r>
            <a:endParaRPr lang="fr-BE" sz="1600" b="1">
              <a:solidFill>
                <a:schemeClr val="bg1"/>
              </a:solidFill>
              <a:ea typeface="+mj-ea"/>
              <a:cs typeface="+mj-cs"/>
            </a:endParaRPr>
          </a:p>
        </p:txBody>
      </p:sp>
      <p:pic>
        <p:nvPicPr>
          <p:cNvPr id="37" name="Image 36" descr="Une image contenant texte, Police, capture d’écran, logo&#10;&#10;Description générée automatiquement">
            <a:extLst>
              <a:ext uri="{FF2B5EF4-FFF2-40B4-BE49-F238E27FC236}">
                <a16:creationId xmlns:a16="http://schemas.microsoft.com/office/drawing/2014/main" id="{B239E3E4-007B-CCE5-BBF8-E51959DFA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22" y="6187828"/>
            <a:ext cx="3295119" cy="623049"/>
          </a:xfrm>
          <a:prstGeom prst="rect">
            <a:avLst/>
          </a:prstGeom>
        </p:spPr>
      </p:pic>
      <p:sp>
        <p:nvSpPr>
          <p:cNvPr id="9" name="Espace réservé du texte 6">
            <a:extLst>
              <a:ext uri="{FF2B5EF4-FFF2-40B4-BE49-F238E27FC236}">
                <a16:creationId xmlns:a16="http://schemas.microsoft.com/office/drawing/2014/main" id="{44E944BA-20BA-330F-2937-15E5D241E0D2}"/>
              </a:ext>
            </a:extLst>
          </p:cNvPr>
          <p:cNvSpPr txBox="1">
            <a:spLocks/>
          </p:cNvSpPr>
          <p:nvPr/>
        </p:nvSpPr>
        <p:spPr>
          <a:xfrm>
            <a:off x="670052" y="5800893"/>
            <a:ext cx="3948836" cy="6230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1050" dirty="0" err="1"/>
              <a:t>Sketchnote</a:t>
            </a:r>
            <a:r>
              <a:rPr lang="fr-FR" sz="1050" dirty="0"/>
              <a:t> </a:t>
            </a:r>
            <a:r>
              <a:rPr lang="fr-FR" sz="1050" dirty="0">
                <a:hlinkClick r:id="rId4"/>
              </a:rPr>
              <a:t>« Où chercher des Open </a:t>
            </a:r>
            <a:r>
              <a:rPr lang="fr-FR" sz="1050" dirty="0" err="1">
                <a:hlinkClick r:id="rId4"/>
              </a:rPr>
              <a:t>Educational</a:t>
            </a:r>
            <a:r>
              <a:rPr lang="fr-FR" sz="1050" dirty="0">
                <a:hlinkClick r:id="rId4"/>
              </a:rPr>
              <a:t> </a:t>
            </a:r>
            <a:r>
              <a:rPr lang="fr-FR" sz="1050" dirty="0" err="1">
                <a:hlinkClick r:id="rId4"/>
              </a:rPr>
              <a:t>Resources</a:t>
            </a:r>
            <a:r>
              <a:rPr lang="fr-FR" sz="1050" dirty="0">
                <a:hlinkClick r:id="rId4"/>
              </a:rPr>
              <a:t> – Des moyens pour enrichir ses cours »</a:t>
            </a:r>
            <a:r>
              <a:rPr lang="fr-FR" sz="1050" dirty="0"/>
              <a:t> par Justine Fromentin en CC-BY-SA</a:t>
            </a:r>
            <a:endParaRPr lang="en-US" sz="900" dirty="0"/>
          </a:p>
        </p:txBody>
      </p:sp>
      <p:pic>
        <p:nvPicPr>
          <p:cNvPr id="2" name="Picture 1">
            <a:extLst>
              <a:ext uri="{FF2B5EF4-FFF2-40B4-BE49-F238E27FC236}">
                <a16:creationId xmlns:a16="http://schemas.microsoft.com/office/drawing/2014/main" id="{8FDCF25C-35A1-3A9C-9412-C009B3E68B3C}"/>
              </a:ext>
            </a:extLst>
          </p:cNvPr>
          <p:cNvPicPr>
            <a:picLocks noChangeAspect="1"/>
          </p:cNvPicPr>
          <p:nvPr/>
        </p:nvPicPr>
        <p:blipFill>
          <a:blip r:embed="rId5"/>
          <a:stretch>
            <a:fillRect/>
          </a:stretch>
        </p:blipFill>
        <p:spPr>
          <a:xfrm>
            <a:off x="5603634" y="0"/>
            <a:ext cx="5121303" cy="6858000"/>
          </a:xfrm>
          <a:prstGeom prst="rect">
            <a:avLst/>
          </a:prstGeom>
        </p:spPr>
      </p:pic>
    </p:spTree>
    <p:extLst>
      <p:ext uri="{BB962C8B-B14F-4D97-AF65-F5344CB8AC3E}">
        <p14:creationId xmlns:p14="http://schemas.microsoft.com/office/powerpoint/2010/main" val="27297359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54214-5819-F643-76A6-9CD819E727B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ED83A58-EC89-7BFE-B0D4-59581CC34C51}"/>
              </a:ext>
            </a:extLst>
          </p:cNvPr>
          <p:cNvSpPr/>
          <p:nvPr/>
        </p:nvSpPr>
        <p:spPr>
          <a:xfrm>
            <a:off x="4639055" y="0"/>
            <a:ext cx="7552945"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tre 4">
            <a:extLst>
              <a:ext uri="{FF2B5EF4-FFF2-40B4-BE49-F238E27FC236}">
                <a16:creationId xmlns:a16="http://schemas.microsoft.com/office/drawing/2014/main" id="{B6B4981B-3081-2835-D2C5-65500D94C1A0}"/>
              </a:ext>
            </a:extLst>
          </p:cNvPr>
          <p:cNvSpPr>
            <a:spLocks noGrp="1"/>
          </p:cNvSpPr>
          <p:nvPr>
            <p:ph type="title"/>
          </p:nvPr>
        </p:nvSpPr>
        <p:spPr>
          <a:xfrm>
            <a:off x="820413" y="396352"/>
            <a:ext cx="3505495" cy="1622321"/>
          </a:xfrm>
          <a:effectLst>
            <a:innerShdw blurRad="63500" dist="50800" dir="13500000">
              <a:prstClr val="black">
                <a:alpha val="50000"/>
              </a:prstClr>
            </a:innerShdw>
          </a:effectLst>
        </p:spPr>
        <p:txBody>
          <a:bodyPr vert="horz" lIns="91440" tIns="45720" rIns="91440" bIns="45720" rtlCol="0" anchor="ctr">
            <a:normAutofit/>
          </a:bodyPr>
          <a:lstStyle/>
          <a:p>
            <a:r>
              <a:rPr lang="fr-FR" sz="4800">
                <a:solidFill>
                  <a:schemeClr val="accent2"/>
                </a:solidFill>
                <a:latin typeface="Bebas Neue" panose="020B0606020202050201" pitchFamily="34" charset="0"/>
              </a:rPr>
              <a:t>Recherche Avancée</a:t>
            </a:r>
            <a:endParaRPr lang="en-US" sz="4800" kern="1200">
              <a:solidFill>
                <a:schemeClr val="tx1"/>
              </a:solidFill>
              <a:latin typeface="+mj-lt"/>
              <a:ea typeface="+mj-ea"/>
              <a:cs typeface="+mj-cs"/>
            </a:endParaRPr>
          </a:p>
        </p:txBody>
      </p:sp>
      <p:sp>
        <p:nvSpPr>
          <p:cNvPr id="7" name="Espace réservé du texte 6">
            <a:extLst>
              <a:ext uri="{FF2B5EF4-FFF2-40B4-BE49-F238E27FC236}">
                <a16:creationId xmlns:a16="http://schemas.microsoft.com/office/drawing/2014/main" id="{FE37022F-6B8F-6548-6AE2-581F691DA70A}"/>
              </a:ext>
            </a:extLst>
          </p:cNvPr>
          <p:cNvSpPr>
            <a:spLocks noGrp="1"/>
          </p:cNvSpPr>
          <p:nvPr>
            <p:ph type="body" sz="half" idx="2"/>
          </p:nvPr>
        </p:nvSpPr>
        <p:spPr>
          <a:xfrm>
            <a:off x="644841" y="2630078"/>
            <a:ext cx="3928168" cy="3071476"/>
          </a:xfrm>
        </p:spPr>
        <p:txBody>
          <a:bodyPr vert="horz" lIns="91440" tIns="45720" rIns="91440" bIns="45720" rtlCol="0">
            <a:normAutofit/>
          </a:bodyPr>
          <a:lstStyle/>
          <a:p>
            <a:pPr marL="285750" indent="-285750">
              <a:buFont typeface="Wingdings" panose="05000000000000000000" pitchFamily="2" charset="2"/>
              <a:buChar char="ü"/>
            </a:pPr>
            <a:r>
              <a:rPr lang="fr-FR" sz="1800" b="1">
                <a:ea typeface="ADLaM Display" panose="020F0502020204030204" pitchFamily="2" charset="0"/>
                <a:cs typeface="ADLaM Display" panose="020F0502020204030204" pitchFamily="2" charset="0"/>
              </a:rPr>
              <a:t>«  » </a:t>
            </a:r>
            <a:r>
              <a:rPr lang="fr-FR" sz="1800">
                <a:ea typeface="ADLaM Display" panose="020F0502020204030204" pitchFamily="2" charset="0"/>
                <a:cs typeface="ADLaM Display" panose="020F0502020204030204" pitchFamily="2" charset="0"/>
              </a:rPr>
              <a:t>: expression exacte</a:t>
            </a:r>
          </a:p>
          <a:p>
            <a:endParaRPr lang="fr-FR" sz="1800">
              <a:ea typeface="ADLaM Display" panose="020F0502020204030204" pitchFamily="2" charset="0"/>
              <a:cs typeface="ADLaM Display" panose="020F0502020204030204" pitchFamily="2" charset="0"/>
            </a:endParaRPr>
          </a:p>
          <a:p>
            <a:pPr marL="285750" indent="-285750">
              <a:buFont typeface="Wingdings" panose="05000000000000000000" pitchFamily="2" charset="2"/>
              <a:buChar char="ü"/>
            </a:pPr>
            <a:r>
              <a:rPr lang="fr-FR" sz="1800" b="1">
                <a:ea typeface="ADLaM Display" panose="020F0502020204030204" pitchFamily="2" charset="0"/>
                <a:cs typeface="ADLaM Display" panose="020F0502020204030204" pitchFamily="2" charset="0"/>
              </a:rPr>
              <a:t>*</a:t>
            </a:r>
            <a:r>
              <a:rPr lang="fr-FR" sz="1800">
                <a:ea typeface="ADLaM Display" panose="020F0502020204030204" pitchFamily="2" charset="0"/>
                <a:cs typeface="ADLaM Display" panose="020F0502020204030204" pitchFamily="2" charset="0"/>
              </a:rPr>
              <a:t> : terminaisons d’un mot (ex : </a:t>
            </a:r>
            <a:r>
              <a:rPr lang="fr-FR" sz="1800" err="1">
                <a:ea typeface="ADLaM Display" panose="020F0502020204030204" pitchFamily="2" charset="0"/>
                <a:cs typeface="ADLaM Display" panose="020F0502020204030204" pitchFamily="2" charset="0"/>
              </a:rPr>
              <a:t>enseign</a:t>
            </a:r>
            <a:r>
              <a:rPr lang="fr-FR" sz="1800">
                <a:ea typeface="ADLaM Display" panose="020F0502020204030204" pitchFamily="2" charset="0"/>
                <a:cs typeface="ADLaM Display" panose="020F0502020204030204" pitchFamily="2" charset="0"/>
              </a:rPr>
              <a:t>* : enseignant, enseignement…)</a:t>
            </a:r>
          </a:p>
          <a:p>
            <a:endParaRPr lang="fr-FR" sz="1800">
              <a:ea typeface="ADLaM Display" panose="020F0502020204030204" pitchFamily="2" charset="0"/>
              <a:cs typeface="ADLaM Display" panose="020F0502020204030204" pitchFamily="2" charset="0"/>
            </a:endParaRPr>
          </a:p>
          <a:p>
            <a:pPr marL="285750" indent="-285750">
              <a:buFont typeface="Wingdings" panose="05000000000000000000" pitchFamily="2" charset="2"/>
              <a:buChar char="ü"/>
            </a:pPr>
            <a:r>
              <a:rPr lang="fr-FR" sz="1800" b="1">
                <a:ea typeface="ADLaM Display" panose="020F0502020204030204" pitchFamily="2" charset="0"/>
                <a:cs typeface="ADLaM Display" panose="020F0502020204030204" pitchFamily="2" charset="0"/>
              </a:rPr>
              <a:t>[AND], [OR], [NOT]</a:t>
            </a:r>
            <a:endParaRPr lang="fr-BE" sz="1400" b="1"/>
          </a:p>
        </p:txBody>
      </p:sp>
      <p:sp>
        <p:nvSpPr>
          <p:cNvPr id="6" name="Espace réservé du numéro de diapositive 5">
            <a:extLst>
              <a:ext uri="{FF2B5EF4-FFF2-40B4-BE49-F238E27FC236}">
                <a16:creationId xmlns:a16="http://schemas.microsoft.com/office/drawing/2014/main" id="{188EF238-AD97-E715-1575-6EAF7E4AF073}"/>
              </a:ext>
            </a:extLst>
          </p:cNvPr>
          <p:cNvSpPr>
            <a:spLocks noGrp="1"/>
          </p:cNvSpPr>
          <p:nvPr>
            <p:ph type="sldNum" sz="quarter" idx="12"/>
          </p:nvPr>
        </p:nvSpPr>
        <p:spPr>
          <a:xfrm>
            <a:off x="11376915" y="6277230"/>
            <a:ext cx="676219" cy="444243"/>
          </a:xfrm>
        </p:spPr>
        <p:txBody>
          <a:bodyPr/>
          <a:lstStyle/>
          <a:p>
            <a:fld id="{14216CFA-4D33-4568-8B70-2795F513D19D}" type="slidenum">
              <a:rPr lang="fr-BE" smtClean="0"/>
              <a:pPr/>
              <a:t>12</a:t>
            </a:fld>
            <a:endParaRPr lang="fr-BE"/>
          </a:p>
        </p:txBody>
      </p:sp>
      <p:sp>
        <p:nvSpPr>
          <p:cNvPr id="4" name="Rectangle 3">
            <a:extLst>
              <a:ext uri="{FF2B5EF4-FFF2-40B4-BE49-F238E27FC236}">
                <a16:creationId xmlns:a16="http://schemas.microsoft.com/office/drawing/2014/main" id="{63C33F58-3070-356E-3EE2-46B6034117EC}"/>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8" name="ZoneTexte 7">
            <a:extLst>
              <a:ext uri="{FF2B5EF4-FFF2-40B4-BE49-F238E27FC236}">
                <a16:creationId xmlns:a16="http://schemas.microsoft.com/office/drawing/2014/main" id="{4D86B672-0B0C-C9CB-02A2-42441CF02847}"/>
              </a:ext>
            </a:extLst>
          </p:cNvPr>
          <p:cNvSpPr txBox="1"/>
          <p:nvPr/>
        </p:nvSpPr>
        <p:spPr>
          <a:xfrm>
            <a:off x="82152" y="741872"/>
            <a:ext cx="476477" cy="4485736"/>
          </a:xfrm>
          <a:prstGeom prst="rect">
            <a:avLst/>
          </a:prstGeom>
          <a:noFill/>
        </p:spPr>
        <p:txBody>
          <a:bodyPr vert="wordArtVert" wrap="square" rtlCol="0">
            <a:spAutoFit/>
          </a:bodyPr>
          <a:lstStyle/>
          <a:p>
            <a:pPr algn="ctr"/>
            <a:r>
              <a:rPr lang="fr-FR" sz="1600" b="1" dirty="0">
                <a:solidFill>
                  <a:schemeClr val="bg1"/>
                </a:solidFill>
                <a:ea typeface="+mj-ea"/>
                <a:cs typeface="+mj-cs"/>
              </a:rPr>
              <a:t>OU ?</a:t>
            </a:r>
            <a:endParaRPr lang="fr-BE" sz="1600" b="1" dirty="0">
              <a:solidFill>
                <a:schemeClr val="bg1"/>
              </a:solidFill>
              <a:ea typeface="+mj-ea"/>
              <a:cs typeface="+mj-cs"/>
            </a:endParaRPr>
          </a:p>
        </p:txBody>
      </p:sp>
      <p:pic>
        <p:nvPicPr>
          <p:cNvPr id="37" name="Image 36" descr="Une image contenant texte, Police, capture d’écran, logo&#10;&#10;Description générée automatiquement">
            <a:extLst>
              <a:ext uri="{FF2B5EF4-FFF2-40B4-BE49-F238E27FC236}">
                <a16:creationId xmlns:a16="http://schemas.microsoft.com/office/drawing/2014/main" id="{708F9184-3DD3-8900-8AA5-3DD8DBF0F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22" y="6187828"/>
            <a:ext cx="3295119" cy="623049"/>
          </a:xfrm>
          <a:prstGeom prst="rect">
            <a:avLst/>
          </a:prstGeom>
        </p:spPr>
      </p:pic>
      <p:sp>
        <p:nvSpPr>
          <p:cNvPr id="2" name="Rectangle 1">
            <a:extLst>
              <a:ext uri="{FF2B5EF4-FFF2-40B4-BE49-F238E27FC236}">
                <a16:creationId xmlns:a16="http://schemas.microsoft.com/office/drawing/2014/main" id="{8C5BF26B-5DF5-EF27-F1A4-D99CC3EA8141}"/>
              </a:ext>
            </a:extLst>
          </p:cNvPr>
          <p:cNvSpPr/>
          <p:nvPr/>
        </p:nvSpPr>
        <p:spPr>
          <a:xfrm>
            <a:off x="4911890" y="580048"/>
            <a:ext cx="7197958" cy="5695336"/>
          </a:xfrm>
          <a:prstGeom prst="rect">
            <a:avLst/>
          </a:prstGeom>
          <a:solidFill>
            <a:schemeClr val="bg1">
              <a:lumMod val="9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5" name="Groupe 14">
            <a:extLst>
              <a:ext uri="{FF2B5EF4-FFF2-40B4-BE49-F238E27FC236}">
                <a16:creationId xmlns:a16="http://schemas.microsoft.com/office/drawing/2014/main" id="{186A5113-28DF-2795-FD5C-CF3F095C3801}"/>
              </a:ext>
            </a:extLst>
          </p:cNvPr>
          <p:cNvGrpSpPr/>
          <p:nvPr/>
        </p:nvGrpSpPr>
        <p:grpSpPr>
          <a:xfrm>
            <a:off x="5000123" y="729899"/>
            <a:ext cx="2130072" cy="1441465"/>
            <a:chOff x="9473994" y="780938"/>
            <a:chExt cx="2130072" cy="1441465"/>
          </a:xfrm>
        </p:grpSpPr>
        <p:grpSp>
          <p:nvGrpSpPr>
            <p:cNvPr id="9" name="Groupe 8">
              <a:extLst>
                <a:ext uri="{FF2B5EF4-FFF2-40B4-BE49-F238E27FC236}">
                  <a16:creationId xmlns:a16="http://schemas.microsoft.com/office/drawing/2014/main" id="{A39236B2-C01D-3AA7-4382-8BBDA3C5C293}"/>
                </a:ext>
              </a:extLst>
            </p:cNvPr>
            <p:cNvGrpSpPr/>
            <p:nvPr/>
          </p:nvGrpSpPr>
          <p:grpSpPr>
            <a:xfrm>
              <a:off x="9473994" y="1119492"/>
              <a:ext cx="2006785" cy="1102911"/>
              <a:chOff x="5092607" y="915762"/>
              <a:chExt cx="2006785" cy="1102911"/>
            </a:xfrm>
          </p:grpSpPr>
          <p:pic>
            <p:nvPicPr>
              <p:cNvPr id="19" name="Image 18">
                <a:extLst>
                  <a:ext uri="{FF2B5EF4-FFF2-40B4-BE49-F238E27FC236}">
                    <a16:creationId xmlns:a16="http://schemas.microsoft.com/office/drawing/2014/main" id="{2C9AC56C-0ACF-8A16-4713-57B9AAA4CEC3}"/>
                  </a:ext>
                </a:extLst>
              </p:cNvPr>
              <p:cNvPicPr>
                <a:picLocks noChangeAspect="1"/>
              </p:cNvPicPr>
              <p:nvPr/>
            </p:nvPicPr>
            <p:blipFill rotWithShape="1">
              <a:blip r:embed="rId4"/>
              <a:srcRect l="80024" t="-1" b="76383"/>
              <a:stretch/>
            </p:blipFill>
            <p:spPr>
              <a:xfrm>
                <a:off x="5092607" y="917608"/>
                <a:ext cx="2006785" cy="1101065"/>
              </a:xfrm>
              <a:prstGeom prst="rect">
                <a:avLst/>
              </a:prstGeom>
            </p:spPr>
          </p:pic>
          <p:sp>
            <p:nvSpPr>
              <p:cNvPr id="22" name="Ellipse 21">
                <a:extLst>
                  <a:ext uri="{FF2B5EF4-FFF2-40B4-BE49-F238E27FC236}">
                    <a16:creationId xmlns:a16="http://schemas.microsoft.com/office/drawing/2014/main" id="{10A9874B-CC9A-3D26-65E6-4B8F8F41A517}"/>
                  </a:ext>
                </a:extLst>
              </p:cNvPr>
              <p:cNvSpPr/>
              <p:nvPr/>
            </p:nvSpPr>
            <p:spPr>
              <a:xfrm>
                <a:off x="5664032" y="915762"/>
                <a:ext cx="431967" cy="565602"/>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accent2"/>
                  </a:solidFill>
                </a:endParaRPr>
              </a:p>
            </p:txBody>
          </p:sp>
        </p:grpSp>
        <p:sp>
          <p:nvSpPr>
            <p:cNvPr id="23" name="ZoneTexte 22">
              <a:extLst>
                <a:ext uri="{FF2B5EF4-FFF2-40B4-BE49-F238E27FC236}">
                  <a16:creationId xmlns:a16="http://schemas.microsoft.com/office/drawing/2014/main" id="{98BFC9B6-7D1F-C80B-C0EE-74E0F3CD48C7}"/>
                </a:ext>
              </a:extLst>
            </p:cNvPr>
            <p:cNvSpPr txBox="1"/>
            <p:nvPr/>
          </p:nvSpPr>
          <p:spPr>
            <a:xfrm>
              <a:off x="9982721" y="780938"/>
              <a:ext cx="1621345" cy="338554"/>
            </a:xfrm>
            <a:prstGeom prst="rect">
              <a:avLst/>
            </a:prstGeom>
            <a:noFill/>
          </p:spPr>
          <p:txBody>
            <a:bodyPr wrap="square">
              <a:spAutoFit/>
            </a:bodyPr>
            <a:lstStyle/>
            <a:p>
              <a:r>
                <a:rPr lang="fr-FR" sz="1600" b="1">
                  <a:solidFill>
                    <a:schemeClr val="accent2"/>
                  </a:solidFill>
                  <a:latin typeface="+mj-lt"/>
                  <a:ea typeface="ADLaM Display" panose="020F0502020204030204" pitchFamily="2" charset="0"/>
                  <a:cs typeface="ADLaM Display" panose="020F0502020204030204" pitchFamily="2" charset="0"/>
                </a:rPr>
                <a:t>réglages rapides</a:t>
              </a:r>
              <a:endParaRPr lang="fr-BE" b="1">
                <a:solidFill>
                  <a:schemeClr val="accent2"/>
                </a:solidFill>
                <a:latin typeface="+mj-lt"/>
              </a:endParaRPr>
            </a:p>
          </p:txBody>
        </p:sp>
      </p:grpSp>
      <p:grpSp>
        <p:nvGrpSpPr>
          <p:cNvPr id="13" name="Groupe 12">
            <a:extLst>
              <a:ext uri="{FF2B5EF4-FFF2-40B4-BE49-F238E27FC236}">
                <a16:creationId xmlns:a16="http://schemas.microsoft.com/office/drawing/2014/main" id="{4D333703-5818-7076-A4C8-240F5B2722BB}"/>
              </a:ext>
            </a:extLst>
          </p:cNvPr>
          <p:cNvGrpSpPr/>
          <p:nvPr/>
        </p:nvGrpSpPr>
        <p:grpSpPr>
          <a:xfrm>
            <a:off x="5001601" y="2743213"/>
            <a:ext cx="1839691" cy="3044488"/>
            <a:chOff x="9783168" y="2018673"/>
            <a:chExt cx="1839691" cy="3044488"/>
          </a:xfrm>
        </p:grpSpPr>
        <p:pic>
          <p:nvPicPr>
            <p:cNvPr id="21" name="Image 20">
              <a:extLst>
                <a:ext uri="{FF2B5EF4-FFF2-40B4-BE49-F238E27FC236}">
                  <a16:creationId xmlns:a16="http://schemas.microsoft.com/office/drawing/2014/main" id="{ADB446F2-E969-4DF0-BCA9-EC53F4F782BA}"/>
                </a:ext>
              </a:extLst>
            </p:cNvPr>
            <p:cNvPicPr>
              <a:picLocks noChangeAspect="1"/>
            </p:cNvPicPr>
            <p:nvPr/>
          </p:nvPicPr>
          <p:blipFill>
            <a:blip r:embed="rId5"/>
            <a:srcRect l="81288" b="39314"/>
            <a:stretch/>
          </p:blipFill>
          <p:spPr>
            <a:xfrm>
              <a:off x="9783168" y="2018673"/>
              <a:ext cx="1738779" cy="2616925"/>
            </a:xfrm>
            <a:prstGeom prst="rect">
              <a:avLst/>
            </a:prstGeom>
          </p:spPr>
        </p:pic>
        <p:sp>
          <p:nvSpPr>
            <p:cNvPr id="10" name="Ellipse 9">
              <a:extLst>
                <a:ext uri="{FF2B5EF4-FFF2-40B4-BE49-F238E27FC236}">
                  <a16:creationId xmlns:a16="http://schemas.microsoft.com/office/drawing/2014/main" id="{5C919B00-83CB-9082-847A-B64FB7A1F226}"/>
                </a:ext>
              </a:extLst>
            </p:cNvPr>
            <p:cNvSpPr/>
            <p:nvPr/>
          </p:nvSpPr>
          <p:spPr>
            <a:xfrm>
              <a:off x="9783169" y="4386053"/>
              <a:ext cx="1209961" cy="338554"/>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71C9BDED-8335-7E3B-4001-5C8E3D681A86}"/>
                </a:ext>
              </a:extLst>
            </p:cNvPr>
            <p:cNvSpPr txBox="1"/>
            <p:nvPr/>
          </p:nvSpPr>
          <p:spPr>
            <a:xfrm>
              <a:off x="9856677" y="4724607"/>
              <a:ext cx="1766182" cy="338554"/>
            </a:xfrm>
            <a:prstGeom prst="rect">
              <a:avLst/>
            </a:prstGeom>
            <a:noFill/>
          </p:spPr>
          <p:txBody>
            <a:bodyPr wrap="square">
              <a:spAutoFit/>
            </a:bodyPr>
            <a:lstStyle/>
            <a:p>
              <a:r>
                <a:rPr lang="fr-FR" sz="1600" b="1">
                  <a:solidFill>
                    <a:schemeClr val="accent2"/>
                  </a:solidFill>
                  <a:latin typeface="+mj-lt"/>
                  <a:ea typeface="ADLaM Display" panose="020F0502020204030204" pitchFamily="2" charset="0"/>
                  <a:cs typeface="ADLaM Display" panose="020F0502020204030204" pitchFamily="2" charset="0"/>
                </a:rPr>
                <a:t>recherche avancée</a:t>
              </a:r>
              <a:endParaRPr lang="fr-BE" b="1">
                <a:solidFill>
                  <a:schemeClr val="accent2"/>
                </a:solidFill>
                <a:latin typeface="+mj-lt"/>
              </a:endParaRPr>
            </a:p>
          </p:txBody>
        </p:sp>
      </p:grpSp>
      <p:grpSp>
        <p:nvGrpSpPr>
          <p:cNvPr id="20" name="Groupe 19">
            <a:extLst>
              <a:ext uri="{FF2B5EF4-FFF2-40B4-BE49-F238E27FC236}">
                <a16:creationId xmlns:a16="http://schemas.microsoft.com/office/drawing/2014/main" id="{44FE87CE-46D9-1046-9EB3-669959685C0B}"/>
              </a:ext>
            </a:extLst>
          </p:cNvPr>
          <p:cNvGrpSpPr/>
          <p:nvPr/>
        </p:nvGrpSpPr>
        <p:grpSpPr>
          <a:xfrm>
            <a:off x="7170128" y="796091"/>
            <a:ext cx="4795530" cy="5263249"/>
            <a:chOff x="3603752" y="1424232"/>
            <a:chExt cx="4795530" cy="5263249"/>
          </a:xfrm>
        </p:grpSpPr>
        <p:pic>
          <p:nvPicPr>
            <p:cNvPr id="16" name="Image 15">
              <a:extLst>
                <a:ext uri="{FF2B5EF4-FFF2-40B4-BE49-F238E27FC236}">
                  <a16:creationId xmlns:a16="http://schemas.microsoft.com/office/drawing/2014/main" id="{17FC193F-CB6C-2EC6-A94A-075D682825A0}"/>
                </a:ext>
              </a:extLst>
            </p:cNvPr>
            <p:cNvPicPr>
              <a:picLocks noChangeAspect="1"/>
            </p:cNvPicPr>
            <p:nvPr/>
          </p:nvPicPr>
          <p:blipFill rotWithShape="1">
            <a:blip r:embed="rId6"/>
            <a:srcRect r="57975"/>
            <a:stretch/>
          </p:blipFill>
          <p:spPr>
            <a:xfrm>
              <a:off x="3632916" y="1424232"/>
              <a:ext cx="4766366" cy="5263249"/>
            </a:xfrm>
            <a:prstGeom prst="rect">
              <a:avLst/>
            </a:prstGeom>
          </p:spPr>
        </p:pic>
        <p:sp>
          <p:nvSpPr>
            <p:cNvPr id="17" name="Ellipse 16">
              <a:extLst>
                <a:ext uri="{FF2B5EF4-FFF2-40B4-BE49-F238E27FC236}">
                  <a16:creationId xmlns:a16="http://schemas.microsoft.com/office/drawing/2014/main" id="{05FCB25F-2F84-03FA-2506-41D1046CA948}"/>
                </a:ext>
              </a:extLst>
            </p:cNvPr>
            <p:cNvSpPr/>
            <p:nvPr/>
          </p:nvSpPr>
          <p:spPr>
            <a:xfrm>
              <a:off x="3603752" y="5826571"/>
              <a:ext cx="1209961" cy="338554"/>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ZoneTexte 17">
              <a:extLst>
                <a:ext uri="{FF2B5EF4-FFF2-40B4-BE49-F238E27FC236}">
                  <a16:creationId xmlns:a16="http://schemas.microsoft.com/office/drawing/2014/main" id="{EF539008-5EA5-940B-3702-394163D3AE15}"/>
                </a:ext>
              </a:extLst>
            </p:cNvPr>
            <p:cNvSpPr txBox="1"/>
            <p:nvPr/>
          </p:nvSpPr>
          <p:spPr>
            <a:xfrm>
              <a:off x="3677260" y="6165125"/>
              <a:ext cx="1766182" cy="338554"/>
            </a:xfrm>
            <a:prstGeom prst="rect">
              <a:avLst/>
            </a:prstGeom>
            <a:noFill/>
          </p:spPr>
          <p:txBody>
            <a:bodyPr wrap="square">
              <a:spAutoFit/>
            </a:bodyPr>
            <a:lstStyle/>
            <a:p>
              <a:r>
                <a:rPr lang="fr-FR" sz="1600" b="1">
                  <a:solidFill>
                    <a:schemeClr val="accent2"/>
                  </a:solidFill>
                  <a:latin typeface="+mj-lt"/>
                  <a:ea typeface="ADLaM Display" panose="020F0502020204030204" pitchFamily="2" charset="0"/>
                  <a:cs typeface="ADLaM Display" panose="020F0502020204030204" pitchFamily="2" charset="0"/>
                </a:rPr>
                <a:t>filtrer par licence</a:t>
              </a:r>
              <a:endParaRPr lang="fr-BE" b="1">
                <a:solidFill>
                  <a:schemeClr val="accent2"/>
                </a:solidFill>
                <a:latin typeface="+mj-lt"/>
              </a:endParaRPr>
            </a:p>
          </p:txBody>
        </p:sp>
      </p:grpSp>
      <p:pic>
        <p:nvPicPr>
          <p:cNvPr id="25" name="Graphique 24" descr="Badge 1 contour">
            <a:extLst>
              <a:ext uri="{FF2B5EF4-FFF2-40B4-BE49-F238E27FC236}">
                <a16:creationId xmlns:a16="http://schemas.microsoft.com/office/drawing/2014/main" id="{1B607A0A-A5DA-09C6-EBD9-46A5555748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2868" y="702506"/>
            <a:ext cx="360000" cy="360000"/>
          </a:xfrm>
          <a:prstGeom prst="rect">
            <a:avLst/>
          </a:prstGeom>
        </p:spPr>
      </p:pic>
      <p:pic>
        <p:nvPicPr>
          <p:cNvPr id="27" name="Graphique 26" descr="Badge contour">
            <a:extLst>
              <a:ext uri="{FF2B5EF4-FFF2-40B4-BE49-F238E27FC236}">
                <a16:creationId xmlns:a16="http://schemas.microsoft.com/office/drawing/2014/main" id="{53346A77-86FE-CC0D-49F2-E3D19C1B1E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31009" y="2347406"/>
            <a:ext cx="360000" cy="360000"/>
          </a:xfrm>
          <a:prstGeom prst="rect">
            <a:avLst/>
          </a:prstGeom>
        </p:spPr>
      </p:pic>
      <p:pic>
        <p:nvPicPr>
          <p:cNvPr id="29" name="Graphique 28" descr="Badge 3 contour">
            <a:extLst>
              <a:ext uri="{FF2B5EF4-FFF2-40B4-BE49-F238E27FC236}">
                <a16:creationId xmlns:a16="http://schemas.microsoft.com/office/drawing/2014/main" id="{E81A2F1F-2D31-1AB9-0ADF-7C121EFC2E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497753" y="788298"/>
            <a:ext cx="360000" cy="360000"/>
          </a:xfrm>
          <a:prstGeom prst="rect">
            <a:avLst/>
          </a:prstGeom>
        </p:spPr>
      </p:pic>
    </p:spTree>
    <p:extLst>
      <p:ext uri="{BB962C8B-B14F-4D97-AF65-F5344CB8AC3E}">
        <p14:creationId xmlns:p14="http://schemas.microsoft.com/office/powerpoint/2010/main" val="380774369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A77D5-95F9-502C-B3D4-840B5808439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0A189EB-5F65-49F3-C635-278222D43A9F}"/>
              </a:ext>
            </a:extLst>
          </p:cNvPr>
          <p:cNvSpPr/>
          <p:nvPr/>
        </p:nvSpPr>
        <p:spPr>
          <a:xfrm>
            <a:off x="4639055" y="0"/>
            <a:ext cx="7552945"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tre 4">
            <a:extLst>
              <a:ext uri="{FF2B5EF4-FFF2-40B4-BE49-F238E27FC236}">
                <a16:creationId xmlns:a16="http://schemas.microsoft.com/office/drawing/2014/main" id="{8C481924-8049-A821-008E-9C963AE6D44F}"/>
              </a:ext>
            </a:extLst>
          </p:cNvPr>
          <p:cNvSpPr>
            <a:spLocks noGrp="1"/>
          </p:cNvSpPr>
          <p:nvPr>
            <p:ph type="title"/>
          </p:nvPr>
        </p:nvSpPr>
        <p:spPr>
          <a:xfrm>
            <a:off x="820413" y="396352"/>
            <a:ext cx="3505495" cy="1622321"/>
          </a:xfrm>
          <a:effectLst>
            <a:innerShdw blurRad="63500" dist="50800" dir="13500000">
              <a:prstClr val="black">
                <a:alpha val="50000"/>
              </a:prstClr>
            </a:innerShdw>
          </a:effectLst>
        </p:spPr>
        <p:txBody>
          <a:bodyPr vert="horz" lIns="91440" tIns="45720" rIns="91440" bIns="45720" rtlCol="0" anchor="ctr">
            <a:normAutofit/>
          </a:bodyPr>
          <a:lstStyle/>
          <a:p>
            <a:r>
              <a:rPr lang="fr-FR" sz="4800" dirty="0" err="1">
                <a:solidFill>
                  <a:schemeClr val="accent2"/>
                </a:solidFill>
                <a:latin typeface="Bebas Neue" panose="020B0606020202050201" pitchFamily="34" charset="0"/>
              </a:rPr>
              <a:t>BioART</a:t>
            </a:r>
            <a:br>
              <a:rPr lang="fr-FR" dirty="0">
                <a:solidFill>
                  <a:schemeClr val="accent2"/>
                </a:solidFill>
                <a:latin typeface="Bebas Neue" panose="020B0606020202050201" pitchFamily="34" charset="0"/>
              </a:rPr>
            </a:br>
            <a:r>
              <a:rPr lang="fr-FR" sz="1800" dirty="0">
                <a:solidFill>
                  <a:srgbClr val="008080"/>
                </a:solidFill>
                <a:latin typeface="Bebas Neue" panose="020B0606020202050201" pitchFamily="34" charset="0"/>
              </a:rPr>
              <a:t>portail</a:t>
            </a:r>
            <a:r>
              <a:rPr lang="fr-FR" sz="1800" dirty="0">
                <a:solidFill>
                  <a:schemeClr val="accent2"/>
                </a:solidFill>
                <a:latin typeface="Bebas Neue" panose="020B0606020202050201" pitchFamily="34" charset="0"/>
              </a:rPr>
              <a:t> </a:t>
            </a:r>
            <a:endParaRPr lang="en-US" sz="1800" kern="1200" dirty="0">
              <a:solidFill>
                <a:schemeClr val="tx1"/>
              </a:solidFill>
              <a:latin typeface="+mj-lt"/>
              <a:ea typeface="+mj-ea"/>
              <a:cs typeface="+mj-cs"/>
            </a:endParaRPr>
          </a:p>
        </p:txBody>
      </p:sp>
      <p:sp>
        <p:nvSpPr>
          <p:cNvPr id="7" name="Espace réservé du texte 6">
            <a:extLst>
              <a:ext uri="{FF2B5EF4-FFF2-40B4-BE49-F238E27FC236}">
                <a16:creationId xmlns:a16="http://schemas.microsoft.com/office/drawing/2014/main" id="{F150784F-9CBA-6743-621A-4597B67E8C76}"/>
              </a:ext>
            </a:extLst>
          </p:cNvPr>
          <p:cNvSpPr>
            <a:spLocks noGrp="1"/>
          </p:cNvSpPr>
          <p:nvPr>
            <p:ph type="body" sz="half" idx="2"/>
          </p:nvPr>
        </p:nvSpPr>
        <p:spPr>
          <a:xfrm>
            <a:off x="801313" y="2290114"/>
            <a:ext cx="3777807" cy="3785419"/>
          </a:xfrm>
        </p:spPr>
        <p:txBody>
          <a:bodyPr vert="horz" lIns="91440" tIns="45720" rIns="91440" bIns="45720" rtlCol="0" anchor="t">
            <a:normAutofit/>
          </a:bodyPr>
          <a:lstStyle/>
          <a:p>
            <a:pPr marL="285750" indent="-285750">
              <a:buClr>
                <a:srgbClr val="008080"/>
              </a:buClr>
              <a:buFont typeface="Wingdings" panose="05000000000000000000" pitchFamily="2" charset="2"/>
              <a:buChar char="ü"/>
            </a:pPr>
            <a:r>
              <a:rPr lang="en-US" sz="1800"/>
              <a:t>Le National Institute of Health(NIH)</a:t>
            </a:r>
          </a:p>
          <a:p>
            <a:pPr marL="285750" indent="-285750">
              <a:buClr>
                <a:srgbClr val="008080"/>
              </a:buClr>
              <a:buFont typeface="Wingdings" panose="05000000000000000000" pitchFamily="2" charset="2"/>
              <a:buChar char="ü"/>
            </a:pPr>
            <a:r>
              <a:rPr lang="en-US" sz="1800"/>
              <a:t>Banque </a:t>
            </a:r>
            <a:r>
              <a:rPr lang="en-US" sz="1800" err="1"/>
              <a:t>d’images</a:t>
            </a:r>
            <a:r>
              <a:rPr lang="en-US" sz="1800"/>
              <a:t> </a:t>
            </a:r>
            <a:r>
              <a:rPr lang="en-US" sz="1800" err="1"/>
              <a:t>biomédicales</a:t>
            </a:r>
            <a:r>
              <a:rPr lang="en-US" sz="1800"/>
              <a:t> et </a:t>
            </a:r>
            <a:r>
              <a:rPr lang="en-US" sz="1800" err="1"/>
              <a:t>scientifiques</a:t>
            </a:r>
            <a:endParaRPr lang="en-US" sz="1800"/>
          </a:p>
          <a:p>
            <a:pPr marL="285750" indent="-285750">
              <a:buClr>
                <a:srgbClr val="008080"/>
              </a:buClr>
              <a:buFont typeface="Wingdings" panose="05000000000000000000" pitchFamily="2" charset="2"/>
              <a:buChar char="ü"/>
            </a:pPr>
            <a:r>
              <a:rPr lang="en-US" sz="1800" err="1"/>
              <a:t>Développées</a:t>
            </a:r>
            <a:r>
              <a:rPr lang="en-US" sz="1800"/>
              <a:t> par des </a:t>
            </a:r>
            <a:r>
              <a:rPr lang="en-US" sz="1800" err="1"/>
              <a:t>spécialistes</a:t>
            </a:r>
            <a:r>
              <a:rPr lang="en-US" sz="1800"/>
              <a:t> de la </a:t>
            </a:r>
            <a:r>
              <a:rPr lang="en-US" sz="1800" err="1"/>
              <a:t>visualisation</a:t>
            </a:r>
            <a:r>
              <a:rPr lang="en-US" sz="1800"/>
              <a:t> </a:t>
            </a:r>
            <a:r>
              <a:rPr lang="en-US" sz="1800" err="1"/>
              <a:t>biomédicale</a:t>
            </a:r>
            <a:endParaRPr lang="en-US" sz="1800"/>
          </a:p>
          <a:p>
            <a:pPr marL="285750" indent="-285750">
              <a:buClr>
                <a:srgbClr val="008080"/>
              </a:buClr>
              <a:buFont typeface="Wingdings" panose="05000000000000000000" pitchFamily="2" charset="2"/>
              <a:buChar char="ü"/>
            </a:pPr>
            <a:r>
              <a:rPr lang="fr-FR" sz="1800"/>
              <a:t>Images 2D et 3D</a:t>
            </a:r>
          </a:p>
        </p:txBody>
      </p:sp>
      <p:sp>
        <p:nvSpPr>
          <p:cNvPr id="6" name="Espace réservé du numéro de diapositive 5">
            <a:extLst>
              <a:ext uri="{FF2B5EF4-FFF2-40B4-BE49-F238E27FC236}">
                <a16:creationId xmlns:a16="http://schemas.microsoft.com/office/drawing/2014/main" id="{72FA0340-12A1-6AB0-E272-A4A8B3219592}"/>
              </a:ext>
            </a:extLst>
          </p:cNvPr>
          <p:cNvSpPr>
            <a:spLocks noGrp="1"/>
          </p:cNvSpPr>
          <p:nvPr>
            <p:ph type="sldNum" sz="quarter" idx="12"/>
          </p:nvPr>
        </p:nvSpPr>
        <p:spPr>
          <a:xfrm>
            <a:off x="11376915" y="6277230"/>
            <a:ext cx="676219" cy="444243"/>
          </a:xfrm>
        </p:spPr>
        <p:txBody>
          <a:bodyPr/>
          <a:lstStyle/>
          <a:p>
            <a:fld id="{14216CFA-4D33-4568-8B70-2795F513D19D}" type="slidenum">
              <a:rPr lang="fr-BE" smtClean="0"/>
              <a:pPr/>
              <a:t>13</a:t>
            </a:fld>
            <a:endParaRPr lang="fr-BE"/>
          </a:p>
        </p:txBody>
      </p:sp>
      <p:sp>
        <p:nvSpPr>
          <p:cNvPr id="4" name="Rectangle 3">
            <a:extLst>
              <a:ext uri="{FF2B5EF4-FFF2-40B4-BE49-F238E27FC236}">
                <a16:creationId xmlns:a16="http://schemas.microsoft.com/office/drawing/2014/main" id="{EC26EA2B-CD67-9F64-8D59-1FFCB35995EB}"/>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8" name="ZoneTexte 7">
            <a:extLst>
              <a:ext uri="{FF2B5EF4-FFF2-40B4-BE49-F238E27FC236}">
                <a16:creationId xmlns:a16="http://schemas.microsoft.com/office/drawing/2014/main" id="{B0E51C9D-33CC-E683-974E-84B295CF40AC}"/>
              </a:ext>
            </a:extLst>
          </p:cNvPr>
          <p:cNvSpPr txBox="1"/>
          <p:nvPr/>
        </p:nvSpPr>
        <p:spPr>
          <a:xfrm>
            <a:off x="82152" y="741872"/>
            <a:ext cx="476477" cy="4485736"/>
          </a:xfrm>
          <a:prstGeom prst="rect">
            <a:avLst/>
          </a:prstGeom>
          <a:noFill/>
        </p:spPr>
        <p:txBody>
          <a:bodyPr vert="wordArtVert" wrap="square" rtlCol="0">
            <a:spAutoFit/>
          </a:bodyPr>
          <a:lstStyle/>
          <a:p>
            <a:pPr algn="ctr"/>
            <a:r>
              <a:rPr lang="fr-FR" sz="1600" b="1">
                <a:solidFill>
                  <a:schemeClr val="bg1"/>
                </a:solidFill>
                <a:ea typeface="+mj-ea"/>
                <a:cs typeface="+mj-cs"/>
              </a:rPr>
              <a:t>OU ?</a:t>
            </a:r>
            <a:endParaRPr lang="fr-BE" sz="1600" b="1">
              <a:solidFill>
                <a:schemeClr val="bg1"/>
              </a:solidFill>
              <a:ea typeface="+mj-ea"/>
              <a:cs typeface="+mj-cs"/>
            </a:endParaRPr>
          </a:p>
        </p:txBody>
      </p:sp>
      <p:pic>
        <p:nvPicPr>
          <p:cNvPr id="37" name="Image 36" descr="Une image contenant texte, Police, capture d’écran, logo&#10;&#10;Description générée automatiquement">
            <a:extLst>
              <a:ext uri="{FF2B5EF4-FFF2-40B4-BE49-F238E27FC236}">
                <a16:creationId xmlns:a16="http://schemas.microsoft.com/office/drawing/2014/main" id="{41327D48-663B-0C2C-FA39-D893D231D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22" y="6187828"/>
            <a:ext cx="3295119" cy="623049"/>
          </a:xfrm>
          <a:prstGeom prst="rect">
            <a:avLst/>
          </a:prstGeom>
        </p:spPr>
      </p:pic>
      <p:pic>
        <p:nvPicPr>
          <p:cNvPr id="14" name="Image 13" descr="Une image contenant texte, capture d’écran&#10;&#10;Description générée automatiquement">
            <a:extLst>
              <a:ext uri="{FF2B5EF4-FFF2-40B4-BE49-F238E27FC236}">
                <a16:creationId xmlns:a16="http://schemas.microsoft.com/office/drawing/2014/main" id="{E1D96F7F-AD70-0858-3E5D-E87813D3F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922" y="1181234"/>
            <a:ext cx="7302312" cy="3717292"/>
          </a:xfrm>
          <a:prstGeom prst="rect">
            <a:avLst/>
          </a:prstGeom>
        </p:spPr>
      </p:pic>
      <p:sp>
        <p:nvSpPr>
          <p:cNvPr id="15" name="Ellipse 14">
            <a:extLst>
              <a:ext uri="{FF2B5EF4-FFF2-40B4-BE49-F238E27FC236}">
                <a16:creationId xmlns:a16="http://schemas.microsoft.com/office/drawing/2014/main" id="{082C0A1E-60F8-2D27-963B-0E499386F907}"/>
              </a:ext>
            </a:extLst>
          </p:cNvPr>
          <p:cNvSpPr/>
          <p:nvPr/>
        </p:nvSpPr>
        <p:spPr>
          <a:xfrm>
            <a:off x="10786402" y="983764"/>
            <a:ext cx="1307377" cy="896471"/>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Espace réservé du texte 6">
            <a:extLst>
              <a:ext uri="{FF2B5EF4-FFF2-40B4-BE49-F238E27FC236}">
                <a16:creationId xmlns:a16="http://schemas.microsoft.com/office/drawing/2014/main" id="{AD7A94F6-7639-6847-D883-704387D44D13}"/>
              </a:ext>
            </a:extLst>
          </p:cNvPr>
          <p:cNvSpPr txBox="1">
            <a:spLocks/>
          </p:cNvSpPr>
          <p:nvPr/>
        </p:nvSpPr>
        <p:spPr>
          <a:xfrm>
            <a:off x="801314" y="1799765"/>
            <a:ext cx="3777807" cy="4123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1800" dirty="0">
                <a:solidFill>
                  <a:schemeClr val="accent5"/>
                </a:solidFill>
                <a:hlinkClick r:id="rId5">
                  <a:extLst>
                    <a:ext uri="{A12FA001-AC4F-418D-AE19-62706E023703}">
                      <ahyp:hlinkClr xmlns:ahyp="http://schemas.microsoft.com/office/drawing/2018/hyperlinkcolor" val="tx"/>
                    </a:ext>
                  </a:extLst>
                </a:hlinkClick>
              </a:rPr>
              <a:t>https://bioart.niaid.nih.gov/</a:t>
            </a:r>
            <a:r>
              <a:rPr lang="fr-FR" sz="1800" dirty="0">
                <a:solidFill>
                  <a:schemeClr val="accent5"/>
                </a:solidFill>
              </a:rPr>
              <a:t> </a:t>
            </a:r>
          </a:p>
        </p:txBody>
      </p:sp>
    </p:spTree>
    <p:extLst>
      <p:ext uri="{BB962C8B-B14F-4D97-AF65-F5344CB8AC3E}">
        <p14:creationId xmlns:p14="http://schemas.microsoft.com/office/powerpoint/2010/main" val="286845671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031FD-62BA-0287-EAFB-4CC499FE93D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C657C6-F1C4-A804-6EA0-02C082F68C90}"/>
              </a:ext>
            </a:extLst>
          </p:cNvPr>
          <p:cNvSpPr/>
          <p:nvPr/>
        </p:nvSpPr>
        <p:spPr>
          <a:xfrm>
            <a:off x="4639055" y="0"/>
            <a:ext cx="7552945"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tre 4">
            <a:extLst>
              <a:ext uri="{FF2B5EF4-FFF2-40B4-BE49-F238E27FC236}">
                <a16:creationId xmlns:a16="http://schemas.microsoft.com/office/drawing/2014/main" id="{8385D06E-486E-33FB-56AC-8EAB784C2066}"/>
              </a:ext>
            </a:extLst>
          </p:cNvPr>
          <p:cNvSpPr>
            <a:spLocks noGrp="1"/>
          </p:cNvSpPr>
          <p:nvPr>
            <p:ph type="title"/>
          </p:nvPr>
        </p:nvSpPr>
        <p:spPr>
          <a:xfrm>
            <a:off x="820413" y="396352"/>
            <a:ext cx="3505495" cy="1622321"/>
          </a:xfrm>
          <a:effectLst>
            <a:innerShdw blurRad="63500" dist="50800" dir="13500000">
              <a:prstClr val="black">
                <a:alpha val="50000"/>
              </a:prstClr>
            </a:innerShdw>
          </a:effectLst>
        </p:spPr>
        <p:txBody>
          <a:bodyPr vert="horz" lIns="91440" tIns="45720" rIns="91440" bIns="45720" rtlCol="0" anchor="ctr">
            <a:normAutofit/>
          </a:bodyPr>
          <a:lstStyle/>
          <a:p>
            <a:r>
              <a:rPr lang="fr-FR" sz="4800" err="1">
                <a:solidFill>
                  <a:schemeClr val="accent2"/>
                </a:solidFill>
                <a:latin typeface="Bebas Neue" panose="020B0606020202050201" pitchFamily="34" charset="0"/>
              </a:rPr>
              <a:t>Openstax</a:t>
            </a:r>
            <a:br>
              <a:rPr lang="fr-FR">
                <a:solidFill>
                  <a:schemeClr val="accent2"/>
                </a:solidFill>
                <a:latin typeface="Bebas Neue" panose="020B0606020202050201" pitchFamily="34" charset="0"/>
              </a:rPr>
            </a:br>
            <a:r>
              <a:rPr lang="fr-FR" sz="1800">
                <a:solidFill>
                  <a:srgbClr val="008080"/>
                </a:solidFill>
                <a:latin typeface="Bebas Neue" panose="020B0606020202050201" pitchFamily="34" charset="0"/>
              </a:rPr>
              <a:t>portail</a:t>
            </a:r>
            <a:r>
              <a:rPr lang="fr-FR" sz="1800">
                <a:solidFill>
                  <a:schemeClr val="accent2"/>
                </a:solidFill>
                <a:latin typeface="Bebas Neue" panose="020B0606020202050201" pitchFamily="34" charset="0"/>
              </a:rPr>
              <a:t> </a:t>
            </a:r>
            <a:endParaRPr lang="en-US" sz="1800" kern="1200">
              <a:solidFill>
                <a:schemeClr val="tx1"/>
              </a:solidFill>
              <a:latin typeface="+mj-lt"/>
              <a:ea typeface="+mj-ea"/>
              <a:cs typeface="+mj-cs"/>
            </a:endParaRPr>
          </a:p>
        </p:txBody>
      </p:sp>
      <p:sp>
        <p:nvSpPr>
          <p:cNvPr id="7" name="Espace réservé du texte 6">
            <a:extLst>
              <a:ext uri="{FF2B5EF4-FFF2-40B4-BE49-F238E27FC236}">
                <a16:creationId xmlns:a16="http://schemas.microsoft.com/office/drawing/2014/main" id="{4DBE6DA3-BB04-3F2A-D6B4-B28F4C011B4F}"/>
              </a:ext>
            </a:extLst>
          </p:cNvPr>
          <p:cNvSpPr>
            <a:spLocks noGrp="1"/>
          </p:cNvSpPr>
          <p:nvPr>
            <p:ph type="body" sz="half" idx="2"/>
          </p:nvPr>
        </p:nvSpPr>
        <p:spPr>
          <a:xfrm>
            <a:off x="820412" y="2310503"/>
            <a:ext cx="3777807" cy="3785419"/>
          </a:xfrm>
        </p:spPr>
        <p:txBody>
          <a:bodyPr vert="horz" lIns="91440" tIns="45720" rIns="91440" bIns="45720" rtlCol="0" anchor="t">
            <a:normAutofit/>
          </a:bodyPr>
          <a:lstStyle/>
          <a:p>
            <a:pPr marL="285750" indent="-285750">
              <a:buClr>
                <a:srgbClr val="008080"/>
              </a:buClr>
              <a:buFont typeface="Wingdings" panose="05000000000000000000" pitchFamily="2" charset="2"/>
              <a:buChar char="ü"/>
            </a:pPr>
            <a:r>
              <a:rPr lang="en-US" sz="1800"/>
              <a:t>Initiative de Rice University</a:t>
            </a:r>
          </a:p>
          <a:p>
            <a:pPr marL="285750" indent="-285750">
              <a:buClr>
                <a:srgbClr val="008080"/>
              </a:buClr>
              <a:buFont typeface="Wingdings" panose="05000000000000000000" pitchFamily="2" charset="2"/>
              <a:buChar char="ü"/>
            </a:pPr>
            <a:r>
              <a:rPr lang="en-US" sz="1800"/>
              <a:t>Manuels </a:t>
            </a:r>
            <a:r>
              <a:rPr lang="en-US" sz="1800" err="1"/>
              <a:t>universitaires</a:t>
            </a:r>
            <a:endParaRPr lang="en-US" sz="1800"/>
          </a:p>
          <a:p>
            <a:pPr marL="285750" indent="-285750">
              <a:buFont typeface="Wingdings" panose="05000000000000000000" pitchFamily="2" charset="2"/>
              <a:buChar char="ü"/>
            </a:pPr>
            <a:r>
              <a:rPr lang="en-US" sz="1800" err="1"/>
              <a:t>Surlignage</a:t>
            </a:r>
            <a:r>
              <a:rPr lang="en-US" sz="1800"/>
              <a:t> et </a:t>
            </a:r>
            <a:r>
              <a:rPr lang="en-US" sz="1800" err="1"/>
              <a:t>prise</a:t>
            </a:r>
            <a:r>
              <a:rPr lang="en-US" sz="1800"/>
              <a:t> de note (avec inscription – </a:t>
            </a:r>
            <a:r>
              <a:rPr lang="en-US" sz="1800" err="1"/>
              <a:t>gratuite</a:t>
            </a:r>
            <a:r>
              <a:rPr lang="en-US" sz="1800"/>
              <a:t>)</a:t>
            </a:r>
          </a:p>
        </p:txBody>
      </p:sp>
      <p:sp>
        <p:nvSpPr>
          <p:cNvPr id="6" name="Espace réservé du numéro de diapositive 5">
            <a:extLst>
              <a:ext uri="{FF2B5EF4-FFF2-40B4-BE49-F238E27FC236}">
                <a16:creationId xmlns:a16="http://schemas.microsoft.com/office/drawing/2014/main" id="{5033FA3A-A6D2-73BB-D1A8-40774849C1DD}"/>
              </a:ext>
            </a:extLst>
          </p:cNvPr>
          <p:cNvSpPr>
            <a:spLocks noGrp="1"/>
          </p:cNvSpPr>
          <p:nvPr>
            <p:ph type="sldNum" sz="quarter" idx="12"/>
          </p:nvPr>
        </p:nvSpPr>
        <p:spPr>
          <a:xfrm>
            <a:off x="11376915" y="6277230"/>
            <a:ext cx="676219" cy="444243"/>
          </a:xfrm>
        </p:spPr>
        <p:txBody>
          <a:bodyPr/>
          <a:lstStyle/>
          <a:p>
            <a:fld id="{14216CFA-4D33-4568-8B70-2795F513D19D}" type="slidenum">
              <a:rPr lang="fr-BE" smtClean="0"/>
              <a:pPr/>
              <a:t>14</a:t>
            </a:fld>
            <a:endParaRPr lang="fr-BE"/>
          </a:p>
        </p:txBody>
      </p:sp>
      <p:sp>
        <p:nvSpPr>
          <p:cNvPr id="4" name="Rectangle 3">
            <a:extLst>
              <a:ext uri="{FF2B5EF4-FFF2-40B4-BE49-F238E27FC236}">
                <a16:creationId xmlns:a16="http://schemas.microsoft.com/office/drawing/2014/main" id="{2A670454-B514-2662-20E0-E4FBB995FBD2}"/>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8" name="ZoneTexte 7">
            <a:extLst>
              <a:ext uri="{FF2B5EF4-FFF2-40B4-BE49-F238E27FC236}">
                <a16:creationId xmlns:a16="http://schemas.microsoft.com/office/drawing/2014/main" id="{D2D7C31D-0195-80D9-7365-5C51A62FEA0E}"/>
              </a:ext>
            </a:extLst>
          </p:cNvPr>
          <p:cNvSpPr txBox="1"/>
          <p:nvPr/>
        </p:nvSpPr>
        <p:spPr>
          <a:xfrm>
            <a:off x="82152" y="741872"/>
            <a:ext cx="476477" cy="4485736"/>
          </a:xfrm>
          <a:prstGeom prst="rect">
            <a:avLst/>
          </a:prstGeom>
          <a:noFill/>
        </p:spPr>
        <p:txBody>
          <a:bodyPr vert="wordArtVert" wrap="square" rtlCol="0">
            <a:spAutoFit/>
          </a:bodyPr>
          <a:lstStyle/>
          <a:p>
            <a:pPr algn="ctr"/>
            <a:r>
              <a:rPr lang="fr-FR" sz="1600" b="1">
                <a:solidFill>
                  <a:schemeClr val="bg1"/>
                </a:solidFill>
                <a:ea typeface="+mj-ea"/>
                <a:cs typeface="+mj-cs"/>
              </a:rPr>
              <a:t>OU ?</a:t>
            </a:r>
            <a:endParaRPr lang="fr-BE" sz="1600" b="1">
              <a:solidFill>
                <a:schemeClr val="bg1"/>
              </a:solidFill>
              <a:ea typeface="+mj-ea"/>
              <a:cs typeface="+mj-cs"/>
            </a:endParaRPr>
          </a:p>
        </p:txBody>
      </p:sp>
      <p:pic>
        <p:nvPicPr>
          <p:cNvPr id="37" name="Image 36" descr="Une image contenant texte, Police, capture d’écran, logo&#10;&#10;Description générée automatiquement">
            <a:extLst>
              <a:ext uri="{FF2B5EF4-FFF2-40B4-BE49-F238E27FC236}">
                <a16:creationId xmlns:a16="http://schemas.microsoft.com/office/drawing/2014/main" id="{B75083E3-4EA5-E2B0-CB87-9E8F906FA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22" y="6187828"/>
            <a:ext cx="3295119" cy="623049"/>
          </a:xfrm>
          <a:prstGeom prst="rect">
            <a:avLst/>
          </a:prstGeom>
        </p:spPr>
      </p:pic>
      <p:sp>
        <p:nvSpPr>
          <p:cNvPr id="16" name="Espace réservé du texte 6">
            <a:extLst>
              <a:ext uri="{FF2B5EF4-FFF2-40B4-BE49-F238E27FC236}">
                <a16:creationId xmlns:a16="http://schemas.microsoft.com/office/drawing/2014/main" id="{55AEB00C-5AB6-EA68-0BE1-DC3F09200598}"/>
              </a:ext>
            </a:extLst>
          </p:cNvPr>
          <p:cNvSpPr txBox="1">
            <a:spLocks/>
          </p:cNvSpPr>
          <p:nvPr/>
        </p:nvSpPr>
        <p:spPr>
          <a:xfrm>
            <a:off x="820413" y="1698295"/>
            <a:ext cx="3777807" cy="4123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1800" dirty="0">
                <a:solidFill>
                  <a:schemeClr val="accent5"/>
                </a:solidFill>
                <a:hlinkClick r:id="rId4">
                  <a:extLst>
                    <a:ext uri="{A12FA001-AC4F-418D-AE19-62706E023703}">
                      <ahyp:hlinkClr xmlns:ahyp="http://schemas.microsoft.com/office/drawing/2018/hyperlinkcolor" val="tx"/>
                    </a:ext>
                  </a:extLst>
                </a:hlinkClick>
              </a:rPr>
              <a:t>https://openstax.org/subjects</a:t>
            </a:r>
            <a:r>
              <a:rPr lang="fr-FR" sz="1800" dirty="0">
                <a:solidFill>
                  <a:schemeClr val="accent5"/>
                </a:solidFill>
              </a:rPr>
              <a:t> </a:t>
            </a:r>
          </a:p>
        </p:txBody>
      </p:sp>
      <p:pic>
        <p:nvPicPr>
          <p:cNvPr id="10" name="Image 9" descr="Une image contenant texte, capture d’écran, Page web, logiciel&#10;&#10;Description générée automatiquement">
            <a:extLst>
              <a:ext uri="{FF2B5EF4-FFF2-40B4-BE49-F238E27FC236}">
                <a16:creationId xmlns:a16="http://schemas.microsoft.com/office/drawing/2014/main" id="{9F076C53-7888-6170-9AB8-A57D6E4AB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0144" y="396352"/>
            <a:ext cx="7453708" cy="5280212"/>
          </a:xfrm>
          <a:prstGeom prst="rect">
            <a:avLst/>
          </a:prstGeom>
        </p:spPr>
      </p:pic>
    </p:spTree>
    <p:extLst>
      <p:ext uri="{BB962C8B-B14F-4D97-AF65-F5344CB8AC3E}">
        <p14:creationId xmlns:p14="http://schemas.microsoft.com/office/powerpoint/2010/main" val="404658849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6ABA4-CDBB-EB42-B17B-381C685DD1F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13BB16C-049C-3478-6A54-C6965654FB6E}"/>
              </a:ext>
            </a:extLst>
          </p:cNvPr>
          <p:cNvSpPr/>
          <p:nvPr/>
        </p:nvSpPr>
        <p:spPr>
          <a:xfrm>
            <a:off x="4639055" y="0"/>
            <a:ext cx="7552945"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tre 4">
            <a:extLst>
              <a:ext uri="{FF2B5EF4-FFF2-40B4-BE49-F238E27FC236}">
                <a16:creationId xmlns:a16="http://schemas.microsoft.com/office/drawing/2014/main" id="{B7655118-5534-9631-61FE-035197982F97}"/>
              </a:ext>
            </a:extLst>
          </p:cNvPr>
          <p:cNvSpPr>
            <a:spLocks noGrp="1"/>
          </p:cNvSpPr>
          <p:nvPr>
            <p:ph type="title"/>
          </p:nvPr>
        </p:nvSpPr>
        <p:spPr>
          <a:xfrm>
            <a:off x="820413" y="396352"/>
            <a:ext cx="3505495" cy="1622321"/>
          </a:xfrm>
          <a:effectLst>
            <a:innerShdw blurRad="63500" dist="50800" dir="13500000">
              <a:prstClr val="black">
                <a:alpha val="50000"/>
              </a:prstClr>
            </a:innerShdw>
          </a:effectLst>
        </p:spPr>
        <p:txBody>
          <a:bodyPr vert="horz" lIns="91440" tIns="45720" rIns="91440" bIns="45720" rtlCol="0" anchor="ctr">
            <a:normAutofit/>
          </a:bodyPr>
          <a:lstStyle/>
          <a:p>
            <a:r>
              <a:rPr lang="fr-FR" sz="4800">
                <a:solidFill>
                  <a:schemeClr val="accent2"/>
                </a:solidFill>
                <a:latin typeface="Bebas Neue" panose="020B0606020202050201" pitchFamily="34" charset="0"/>
              </a:rPr>
              <a:t>ELD</a:t>
            </a:r>
            <a:br>
              <a:rPr lang="fr-FR">
                <a:solidFill>
                  <a:schemeClr val="accent2"/>
                </a:solidFill>
                <a:latin typeface="Bebas Neue" panose="020B0606020202050201" pitchFamily="34" charset="0"/>
              </a:rPr>
            </a:br>
            <a:r>
              <a:rPr lang="fr-FR" sz="1800">
                <a:solidFill>
                  <a:srgbClr val="008080"/>
                </a:solidFill>
                <a:latin typeface="Bebas Neue" panose="020B0606020202050201" pitchFamily="34" charset="0"/>
              </a:rPr>
              <a:t>METAPORTAIL</a:t>
            </a:r>
            <a:endParaRPr lang="en-US" sz="1800" kern="1200">
              <a:solidFill>
                <a:schemeClr val="tx1"/>
              </a:solidFill>
              <a:latin typeface="+mj-lt"/>
              <a:ea typeface="+mj-ea"/>
              <a:cs typeface="+mj-cs"/>
            </a:endParaRPr>
          </a:p>
        </p:txBody>
      </p:sp>
      <p:sp>
        <p:nvSpPr>
          <p:cNvPr id="7" name="Espace réservé du texte 6">
            <a:extLst>
              <a:ext uri="{FF2B5EF4-FFF2-40B4-BE49-F238E27FC236}">
                <a16:creationId xmlns:a16="http://schemas.microsoft.com/office/drawing/2014/main" id="{CD6941EC-CB9B-D21E-733C-D44C4EA9FAFD}"/>
              </a:ext>
            </a:extLst>
          </p:cNvPr>
          <p:cNvSpPr>
            <a:spLocks noGrp="1"/>
          </p:cNvSpPr>
          <p:nvPr>
            <p:ph type="body" sz="half" idx="2"/>
          </p:nvPr>
        </p:nvSpPr>
        <p:spPr>
          <a:xfrm>
            <a:off x="778999" y="2491811"/>
            <a:ext cx="3777807" cy="3785419"/>
          </a:xfrm>
        </p:spPr>
        <p:txBody>
          <a:bodyPr vert="horz" lIns="91440" tIns="45720" rIns="91440" bIns="45720" rtlCol="0" anchor="t">
            <a:normAutofit/>
          </a:bodyPr>
          <a:lstStyle/>
          <a:p>
            <a:pPr marL="285750" indent="-285750">
              <a:buClr>
                <a:srgbClr val="008080"/>
              </a:buClr>
              <a:buFont typeface="Wingdings" panose="05000000000000000000" pitchFamily="2" charset="2"/>
              <a:buChar char="ü"/>
            </a:pPr>
            <a:r>
              <a:rPr lang="en-US" sz="1800" dirty="0"/>
              <a:t>Division au sein de American Society for Engineering Education</a:t>
            </a:r>
          </a:p>
          <a:p>
            <a:pPr marL="285750" indent="-285750">
              <a:buClr>
                <a:srgbClr val="008080"/>
              </a:buClr>
              <a:buFont typeface="Wingdings" panose="05000000000000000000" pitchFamily="2" charset="2"/>
              <a:buChar char="ü"/>
            </a:pPr>
            <a:r>
              <a:rPr lang="en-US" sz="1800" dirty="0" err="1"/>
              <a:t>Spécialisation</a:t>
            </a:r>
            <a:r>
              <a:rPr lang="en-US" sz="1800" dirty="0"/>
              <a:t> sciences de </a:t>
            </a:r>
            <a:r>
              <a:rPr lang="en-US" sz="1800" dirty="0" err="1"/>
              <a:t>l’ingénieur</a:t>
            </a:r>
          </a:p>
          <a:p>
            <a:pPr marL="285750" indent="-285750">
              <a:buClr>
                <a:srgbClr val="008080"/>
              </a:buClr>
              <a:buFont typeface="Wingdings" panose="05000000000000000000" pitchFamily="2" charset="2"/>
              <a:buChar char="ü"/>
            </a:pPr>
            <a:r>
              <a:rPr lang="en-US" sz="1800" dirty="0"/>
              <a:t>Manuels </a:t>
            </a:r>
            <a:r>
              <a:rPr lang="en-US" sz="1800" dirty="0" err="1"/>
              <a:t>universitaires</a:t>
            </a:r>
            <a:endParaRPr lang="en-US" sz="1800" dirty="0"/>
          </a:p>
        </p:txBody>
      </p:sp>
      <p:sp>
        <p:nvSpPr>
          <p:cNvPr id="6" name="Espace réservé du numéro de diapositive 5">
            <a:extLst>
              <a:ext uri="{FF2B5EF4-FFF2-40B4-BE49-F238E27FC236}">
                <a16:creationId xmlns:a16="http://schemas.microsoft.com/office/drawing/2014/main" id="{260E20FF-2C02-157A-38FF-7CA90A02DAB1}"/>
              </a:ext>
            </a:extLst>
          </p:cNvPr>
          <p:cNvSpPr>
            <a:spLocks noGrp="1"/>
          </p:cNvSpPr>
          <p:nvPr>
            <p:ph type="sldNum" sz="quarter" idx="12"/>
          </p:nvPr>
        </p:nvSpPr>
        <p:spPr>
          <a:xfrm>
            <a:off x="11376915" y="6277230"/>
            <a:ext cx="676219" cy="444243"/>
          </a:xfrm>
        </p:spPr>
        <p:txBody>
          <a:bodyPr/>
          <a:lstStyle/>
          <a:p>
            <a:fld id="{14216CFA-4D33-4568-8B70-2795F513D19D}" type="slidenum">
              <a:rPr lang="fr-BE" smtClean="0"/>
              <a:pPr/>
              <a:t>15</a:t>
            </a:fld>
            <a:endParaRPr lang="fr-BE"/>
          </a:p>
        </p:txBody>
      </p:sp>
      <p:sp>
        <p:nvSpPr>
          <p:cNvPr id="4" name="Rectangle 3">
            <a:extLst>
              <a:ext uri="{FF2B5EF4-FFF2-40B4-BE49-F238E27FC236}">
                <a16:creationId xmlns:a16="http://schemas.microsoft.com/office/drawing/2014/main" id="{0269ADB2-B6D0-5B12-9DAC-3B31D38F4420}"/>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8" name="ZoneTexte 7">
            <a:extLst>
              <a:ext uri="{FF2B5EF4-FFF2-40B4-BE49-F238E27FC236}">
                <a16:creationId xmlns:a16="http://schemas.microsoft.com/office/drawing/2014/main" id="{B3AD2429-42F2-6C7C-8474-7438A2BE9FD5}"/>
              </a:ext>
            </a:extLst>
          </p:cNvPr>
          <p:cNvSpPr txBox="1"/>
          <p:nvPr/>
        </p:nvSpPr>
        <p:spPr>
          <a:xfrm>
            <a:off x="82152" y="741872"/>
            <a:ext cx="476477" cy="4485736"/>
          </a:xfrm>
          <a:prstGeom prst="rect">
            <a:avLst/>
          </a:prstGeom>
          <a:noFill/>
        </p:spPr>
        <p:txBody>
          <a:bodyPr vert="wordArtVert" wrap="square" rtlCol="0">
            <a:spAutoFit/>
          </a:bodyPr>
          <a:lstStyle/>
          <a:p>
            <a:pPr algn="ctr"/>
            <a:r>
              <a:rPr lang="fr-FR" sz="1600" b="1">
                <a:solidFill>
                  <a:schemeClr val="bg1"/>
                </a:solidFill>
                <a:ea typeface="+mj-ea"/>
                <a:cs typeface="+mj-cs"/>
              </a:rPr>
              <a:t>OU ?</a:t>
            </a:r>
            <a:endParaRPr lang="fr-BE" sz="1600" b="1">
              <a:solidFill>
                <a:schemeClr val="bg1"/>
              </a:solidFill>
              <a:ea typeface="+mj-ea"/>
              <a:cs typeface="+mj-cs"/>
            </a:endParaRPr>
          </a:p>
        </p:txBody>
      </p:sp>
      <p:pic>
        <p:nvPicPr>
          <p:cNvPr id="37" name="Image 36" descr="Une image contenant texte, Police, capture d’écran, logo&#10;&#10;Description générée automatiquement">
            <a:extLst>
              <a:ext uri="{FF2B5EF4-FFF2-40B4-BE49-F238E27FC236}">
                <a16:creationId xmlns:a16="http://schemas.microsoft.com/office/drawing/2014/main" id="{B3A3E0C5-B22B-AFD0-56E5-D2F9444B4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22" y="6187828"/>
            <a:ext cx="3295119" cy="623049"/>
          </a:xfrm>
          <a:prstGeom prst="rect">
            <a:avLst/>
          </a:prstGeom>
        </p:spPr>
      </p:pic>
      <p:sp>
        <p:nvSpPr>
          <p:cNvPr id="16" name="Espace réservé du texte 6">
            <a:extLst>
              <a:ext uri="{FF2B5EF4-FFF2-40B4-BE49-F238E27FC236}">
                <a16:creationId xmlns:a16="http://schemas.microsoft.com/office/drawing/2014/main" id="{17B32CAB-DEAA-9B8F-7AD3-F72975C7647D}"/>
              </a:ext>
            </a:extLst>
          </p:cNvPr>
          <p:cNvSpPr txBox="1">
            <a:spLocks/>
          </p:cNvSpPr>
          <p:nvPr/>
        </p:nvSpPr>
        <p:spPr>
          <a:xfrm>
            <a:off x="820413" y="1728817"/>
            <a:ext cx="3199496" cy="4123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1800" dirty="0">
                <a:solidFill>
                  <a:schemeClr val="accent5"/>
                </a:solidFill>
                <a:hlinkClick r:id="rId4">
                  <a:extLst>
                    <a:ext uri="{A12FA001-AC4F-418D-AE19-62706E023703}">
                      <ahyp:hlinkClr xmlns:ahyp="http://schemas.microsoft.com/office/drawing/2018/hyperlinkcolor" val="tx"/>
                    </a:ext>
                  </a:extLst>
                </a:hlinkClick>
              </a:rPr>
              <a:t>https://libguides.lib.fit.edu/OEREng/home</a:t>
            </a:r>
            <a:r>
              <a:rPr lang="fr-FR" sz="1800" dirty="0">
                <a:solidFill>
                  <a:schemeClr val="accent5"/>
                </a:solidFill>
              </a:rPr>
              <a:t> </a:t>
            </a:r>
          </a:p>
        </p:txBody>
      </p:sp>
      <p:pic>
        <p:nvPicPr>
          <p:cNvPr id="9" name="Image 8" descr="Une image contenant texte, capture d’écran, Site web, Page web&#10;&#10;Description générée automatiquement">
            <a:extLst>
              <a:ext uri="{FF2B5EF4-FFF2-40B4-BE49-F238E27FC236}">
                <a16:creationId xmlns:a16="http://schemas.microsoft.com/office/drawing/2014/main" id="{90232D50-0CB1-3AE9-E616-23E16721A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3552" y="463984"/>
            <a:ext cx="7165231" cy="5422833"/>
          </a:xfrm>
          <a:prstGeom prst="rect">
            <a:avLst/>
          </a:prstGeom>
        </p:spPr>
      </p:pic>
    </p:spTree>
    <p:extLst>
      <p:ext uri="{BB962C8B-B14F-4D97-AF65-F5344CB8AC3E}">
        <p14:creationId xmlns:p14="http://schemas.microsoft.com/office/powerpoint/2010/main" val="415675901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4D29D-211A-1BE9-CD5E-048A115254B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A22F796-5C3D-515A-01EF-A9E7734BDA12}"/>
              </a:ext>
            </a:extLst>
          </p:cNvPr>
          <p:cNvSpPr/>
          <p:nvPr/>
        </p:nvSpPr>
        <p:spPr>
          <a:xfrm>
            <a:off x="4639055" y="0"/>
            <a:ext cx="7552945"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Espace réservé du numéro de diapositive 5">
            <a:extLst>
              <a:ext uri="{FF2B5EF4-FFF2-40B4-BE49-F238E27FC236}">
                <a16:creationId xmlns:a16="http://schemas.microsoft.com/office/drawing/2014/main" id="{F6BC2AEF-67FF-D011-5547-6153A62016E0}"/>
              </a:ext>
            </a:extLst>
          </p:cNvPr>
          <p:cNvSpPr>
            <a:spLocks noGrp="1"/>
          </p:cNvSpPr>
          <p:nvPr>
            <p:ph type="sldNum" sz="quarter" idx="12"/>
          </p:nvPr>
        </p:nvSpPr>
        <p:spPr>
          <a:xfrm>
            <a:off x="11376915" y="6277230"/>
            <a:ext cx="676219" cy="444243"/>
          </a:xfrm>
        </p:spPr>
        <p:txBody>
          <a:bodyPr/>
          <a:lstStyle/>
          <a:p>
            <a:fld id="{14216CFA-4D33-4568-8B70-2795F513D19D}" type="slidenum">
              <a:rPr lang="fr-BE" smtClean="0"/>
              <a:pPr/>
              <a:t>16</a:t>
            </a:fld>
            <a:endParaRPr lang="fr-BE"/>
          </a:p>
        </p:txBody>
      </p:sp>
      <p:sp>
        <p:nvSpPr>
          <p:cNvPr id="4" name="Rectangle 3">
            <a:extLst>
              <a:ext uri="{FF2B5EF4-FFF2-40B4-BE49-F238E27FC236}">
                <a16:creationId xmlns:a16="http://schemas.microsoft.com/office/drawing/2014/main" id="{BC30379E-1F4B-2ECC-B376-825F218BD5E6}"/>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8" name="ZoneTexte 7">
            <a:extLst>
              <a:ext uri="{FF2B5EF4-FFF2-40B4-BE49-F238E27FC236}">
                <a16:creationId xmlns:a16="http://schemas.microsoft.com/office/drawing/2014/main" id="{DE20C776-64F5-99EB-7EEE-1473733F5290}"/>
              </a:ext>
            </a:extLst>
          </p:cNvPr>
          <p:cNvSpPr txBox="1"/>
          <p:nvPr/>
        </p:nvSpPr>
        <p:spPr>
          <a:xfrm>
            <a:off x="82152" y="741872"/>
            <a:ext cx="476477" cy="4485736"/>
          </a:xfrm>
          <a:prstGeom prst="rect">
            <a:avLst/>
          </a:prstGeom>
          <a:noFill/>
        </p:spPr>
        <p:txBody>
          <a:bodyPr vert="wordArtVert" wrap="square" rtlCol="0">
            <a:spAutoFit/>
          </a:bodyPr>
          <a:lstStyle/>
          <a:p>
            <a:pPr algn="ctr"/>
            <a:r>
              <a:rPr lang="fr-FR" sz="1600" b="1">
                <a:solidFill>
                  <a:schemeClr val="bg1"/>
                </a:solidFill>
                <a:ea typeface="+mj-ea"/>
                <a:cs typeface="+mj-cs"/>
              </a:rPr>
              <a:t>OU ?</a:t>
            </a:r>
            <a:endParaRPr lang="fr-BE" sz="1600" b="1">
              <a:solidFill>
                <a:schemeClr val="bg1"/>
              </a:solidFill>
              <a:ea typeface="+mj-ea"/>
              <a:cs typeface="+mj-cs"/>
            </a:endParaRPr>
          </a:p>
        </p:txBody>
      </p:sp>
      <p:pic>
        <p:nvPicPr>
          <p:cNvPr id="37" name="Image 36" descr="Une image contenant texte, Police, capture d’écran, logo&#10;&#10;Description générée automatiquement">
            <a:extLst>
              <a:ext uri="{FF2B5EF4-FFF2-40B4-BE49-F238E27FC236}">
                <a16:creationId xmlns:a16="http://schemas.microsoft.com/office/drawing/2014/main" id="{7A1D22E5-8179-3080-9A68-C8F6E0B50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22" y="6187828"/>
            <a:ext cx="3295119" cy="623049"/>
          </a:xfrm>
          <a:prstGeom prst="rect">
            <a:avLst/>
          </a:prstGeom>
        </p:spPr>
      </p:pic>
      <p:pic>
        <p:nvPicPr>
          <p:cNvPr id="13" name="Picture 12" descr="Une image contenant texte, capture d’écran, Police, nombre&#10;&#10;Description générée automatiquement">
            <a:extLst>
              <a:ext uri="{FF2B5EF4-FFF2-40B4-BE49-F238E27FC236}">
                <a16:creationId xmlns:a16="http://schemas.microsoft.com/office/drawing/2014/main" id="{2411F314-2974-E2BF-2B88-E4B49397C45C}"/>
              </a:ext>
            </a:extLst>
          </p:cNvPr>
          <p:cNvPicPr>
            <a:picLocks noChangeAspect="1"/>
          </p:cNvPicPr>
          <p:nvPr/>
        </p:nvPicPr>
        <p:blipFill>
          <a:blip r:embed="rId4"/>
          <a:stretch>
            <a:fillRect/>
          </a:stretch>
        </p:blipFill>
        <p:spPr>
          <a:xfrm>
            <a:off x="4729664" y="1500188"/>
            <a:ext cx="7324725" cy="3857625"/>
          </a:xfrm>
          <a:prstGeom prst="rect">
            <a:avLst/>
          </a:prstGeom>
        </p:spPr>
      </p:pic>
      <p:sp>
        <p:nvSpPr>
          <p:cNvPr id="14" name="Titre 4">
            <a:extLst>
              <a:ext uri="{FF2B5EF4-FFF2-40B4-BE49-F238E27FC236}">
                <a16:creationId xmlns:a16="http://schemas.microsoft.com/office/drawing/2014/main" id="{675CCDBD-33B0-762D-367F-721CD71B3F41}"/>
              </a:ext>
            </a:extLst>
          </p:cNvPr>
          <p:cNvSpPr>
            <a:spLocks noGrp="1"/>
          </p:cNvSpPr>
          <p:nvPr/>
        </p:nvSpPr>
        <p:spPr>
          <a:xfrm>
            <a:off x="820413" y="396352"/>
            <a:ext cx="3505495" cy="1622321"/>
          </a:xfrm>
          <a:prstGeom prst="rect">
            <a:avLst/>
          </a:prstGeom>
          <a:effectLst>
            <a:innerShdw blurRad="63500" dist="50800" dir="13500000">
              <a:prstClr val="black">
                <a:alpha val="50000"/>
              </a:prstClr>
            </a:innerShdw>
          </a:effectLst>
        </p:spPr>
        <p:txBody>
          <a:bodyPr vert="horz" lIns="91440" tIns="45720" rIns="91440" bIns="45720" rtlCol="0" anchor="ctr">
            <a:normAutofit fontScale="97500" lnSpcReduction="10000"/>
          </a:bodyPr>
          <a:lstStyle>
            <a:defPPr>
              <a:defRPr lang="en-US"/>
            </a:defPPr>
            <a:lvl1pPr marL="0" algn="l" defTabSz="914400" rtl="0" eaLnBrk="1" latinLnBrk="0" hangingPunct="1">
              <a:lnSpc>
                <a:spcPct val="90000"/>
              </a:lnSpc>
              <a:spcBef>
                <a:spcPct val="0"/>
              </a:spcBef>
              <a:buNone/>
              <a:defRPr sz="4800" kern="1200">
                <a:solidFill>
                  <a:srgbClr val="E57432"/>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4800" dirty="0" err="1">
                <a:solidFill>
                  <a:schemeClr val="accent2"/>
                </a:solidFill>
                <a:latin typeface="Bebas Neue" panose="020B0606020202050201" pitchFamily="34" charset="0"/>
              </a:rPr>
              <a:t>University</a:t>
            </a:r>
            <a:r>
              <a:rPr lang="fr-FR" sz="4800" dirty="0">
                <a:solidFill>
                  <a:schemeClr val="accent2"/>
                </a:solidFill>
                <a:latin typeface="Bebas Neue" panose="020B0606020202050201" pitchFamily="34" charset="0"/>
              </a:rPr>
              <a:t> of </a:t>
            </a:r>
            <a:r>
              <a:rPr lang="fr-FR" sz="4800" dirty="0" err="1">
                <a:solidFill>
                  <a:schemeClr val="accent2"/>
                </a:solidFill>
                <a:latin typeface="Bebas Neue" panose="020B0606020202050201" pitchFamily="34" charset="0"/>
              </a:rPr>
              <a:t>pittsburgh</a:t>
            </a:r>
            <a:br>
              <a:rPr lang="fr-FR">
                <a:solidFill>
                  <a:schemeClr val="accent2"/>
                </a:solidFill>
                <a:latin typeface="Bebas Neue" panose="020B0606020202050201" pitchFamily="34" charset="0"/>
              </a:rPr>
            </a:br>
            <a:r>
              <a:rPr lang="fr-FR" sz="1800" dirty="0">
                <a:solidFill>
                  <a:srgbClr val="008080"/>
                </a:solidFill>
                <a:latin typeface="Bebas Neue" panose="020B0606020202050201" pitchFamily="34" charset="0"/>
              </a:rPr>
              <a:t>BIG LIST</a:t>
            </a:r>
            <a:endParaRPr lang="en-US" sz="1800" kern="1200" dirty="0">
              <a:solidFill>
                <a:schemeClr val="tx1"/>
              </a:solidFill>
              <a:latin typeface="+mj-lt"/>
              <a:ea typeface="+mj-ea"/>
              <a:cs typeface="+mj-cs"/>
            </a:endParaRPr>
          </a:p>
        </p:txBody>
      </p:sp>
      <p:sp>
        <p:nvSpPr>
          <p:cNvPr id="15" name="Espace réservé du texte 6">
            <a:extLst>
              <a:ext uri="{FF2B5EF4-FFF2-40B4-BE49-F238E27FC236}">
                <a16:creationId xmlns:a16="http://schemas.microsoft.com/office/drawing/2014/main" id="{07B596BB-B31F-12F3-85F5-09BEB3B6D863}"/>
              </a:ext>
            </a:extLst>
          </p:cNvPr>
          <p:cNvSpPr>
            <a:spLocks noGrp="1"/>
          </p:cNvSpPr>
          <p:nvPr/>
        </p:nvSpPr>
        <p:spPr>
          <a:xfrm>
            <a:off x="779096" y="2877015"/>
            <a:ext cx="3777807" cy="3310812"/>
          </a:xfrm>
          <a:prstGeom prst="rect">
            <a:avLst/>
          </a:prstGeom>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Clr>
                <a:srgbClr val="008080"/>
              </a:buClr>
              <a:buFont typeface="Wingdings" panose="05000000000000000000" pitchFamily="2" charset="2"/>
              <a:buChar char="ü"/>
            </a:pPr>
            <a:r>
              <a:rPr lang="en-US" sz="1800" dirty="0"/>
              <a:t>University of Pittsburgh</a:t>
            </a:r>
          </a:p>
          <a:p>
            <a:pPr marL="285750" indent="-285750">
              <a:buClr>
                <a:srgbClr val="008080"/>
              </a:buClr>
              <a:buFont typeface="Wingdings" panose="05000000000000000000" pitchFamily="2" charset="2"/>
              <a:buChar char="ü"/>
            </a:pPr>
            <a:r>
              <a:rPr lang="en-US" sz="1800" dirty="0"/>
              <a:t>Tous formats</a:t>
            </a:r>
          </a:p>
        </p:txBody>
      </p:sp>
      <p:sp>
        <p:nvSpPr>
          <p:cNvPr id="9" name="ZoneTexte 8">
            <a:extLst>
              <a:ext uri="{FF2B5EF4-FFF2-40B4-BE49-F238E27FC236}">
                <a16:creationId xmlns:a16="http://schemas.microsoft.com/office/drawing/2014/main" id="{9A5FBB00-798E-2B43-0308-F7DAEA8EAE1D}"/>
              </a:ext>
            </a:extLst>
          </p:cNvPr>
          <p:cNvSpPr txBox="1"/>
          <p:nvPr/>
        </p:nvSpPr>
        <p:spPr>
          <a:xfrm>
            <a:off x="724249" y="1908307"/>
            <a:ext cx="3887499" cy="646331"/>
          </a:xfrm>
          <a:prstGeom prst="rect">
            <a:avLst/>
          </a:prstGeom>
          <a:noFill/>
        </p:spPr>
        <p:txBody>
          <a:bodyPr wrap="square">
            <a:spAutoFit/>
          </a:bodyPr>
          <a:lstStyle/>
          <a:p>
            <a:r>
              <a:rPr lang="fr-FR" sz="1800" dirty="0">
                <a:solidFill>
                  <a:schemeClr val="accent5"/>
                </a:solidFill>
                <a:hlinkClick r:id="rId5">
                  <a:extLst>
                    <a:ext uri="{A12FA001-AC4F-418D-AE19-62706E023703}">
                      <ahyp:hlinkClr xmlns:ahyp="http://schemas.microsoft.com/office/drawing/2018/hyperlinkcolor" val="tx"/>
                    </a:ext>
                  </a:extLst>
                </a:hlinkClick>
              </a:rPr>
              <a:t>https://pitt.libguides.com/openeducation/find</a:t>
            </a:r>
            <a:endParaRPr lang="fr-FR" sz="1800" dirty="0">
              <a:solidFill>
                <a:schemeClr val="accent5"/>
              </a:solidFill>
            </a:endParaRPr>
          </a:p>
        </p:txBody>
      </p:sp>
    </p:spTree>
    <p:extLst>
      <p:ext uri="{BB962C8B-B14F-4D97-AF65-F5344CB8AC3E}">
        <p14:creationId xmlns:p14="http://schemas.microsoft.com/office/powerpoint/2010/main" val="234701725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28EB9-07A9-AC2E-4C4E-46254852357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2407363-747E-60B8-C249-A958807F49B5}"/>
              </a:ext>
            </a:extLst>
          </p:cNvPr>
          <p:cNvSpPr/>
          <p:nvPr/>
        </p:nvSpPr>
        <p:spPr>
          <a:xfrm>
            <a:off x="4639055" y="0"/>
            <a:ext cx="7552945"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Espace réservé du numéro de diapositive 5">
            <a:extLst>
              <a:ext uri="{FF2B5EF4-FFF2-40B4-BE49-F238E27FC236}">
                <a16:creationId xmlns:a16="http://schemas.microsoft.com/office/drawing/2014/main" id="{6A673298-2116-06B7-9C68-76108603497A}"/>
              </a:ext>
            </a:extLst>
          </p:cNvPr>
          <p:cNvSpPr>
            <a:spLocks noGrp="1"/>
          </p:cNvSpPr>
          <p:nvPr>
            <p:ph type="sldNum" sz="quarter" idx="12"/>
          </p:nvPr>
        </p:nvSpPr>
        <p:spPr>
          <a:xfrm>
            <a:off x="11376915" y="6277230"/>
            <a:ext cx="676219" cy="444243"/>
          </a:xfrm>
        </p:spPr>
        <p:txBody>
          <a:bodyPr/>
          <a:lstStyle/>
          <a:p>
            <a:fld id="{14216CFA-4D33-4568-8B70-2795F513D19D}" type="slidenum">
              <a:rPr lang="fr-BE" smtClean="0"/>
              <a:pPr/>
              <a:t>17</a:t>
            </a:fld>
            <a:endParaRPr lang="fr-BE"/>
          </a:p>
        </p:txBody>
      </p:sp>
      <p:sp>
        <p:nvSpPr>
          <p:cNvPr id="4" name="Rectangle 3">
            <a:extLst>
              <a:ext uri="{FF2B5EF4-FFF2-40B4-BE49-F238E27FC236}">
                <a16:creationId xmlns:a16="http://schemas.microsoft.com/office/drawing/2014/main" id="{92DB8CE0-7077-9139-8B94-404605DA044A}"/>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8" name="ZoneTexte 7">
            <a:extLst>
              <a:ext uri="{FF2B5EF4-FFF2-40B4-BE49-F238E27FC236}">
                <a16:creationId xmlns:a16="http://schemas.microsoft.com/office/drawing/2014/main" id="{B6FAC0C9-CF22-225E-932A-6FF1669A41C2}"/>
              </a:ext>
            </a:extLst>
          </p:cNvPr>
          <p:cNvSpPr txBox="1"/>
          <p:nvPr/>
        </p:nvSpPr>
        <p:spPr>
          <a:xfrm>
            <a:off x="82152" y="741872"/>
            <a:ext cx="476477" cy="4485736"/>
          </a:xfrm>
          <a:prstGeom prst="rect">
            <a:avLst/>
          </a:prstGeom>
          <a:noFill/>
        </p:spPr>
        <p:txBody>
          <a:bodyPr vert="wordArtVert" wrap="square" rtlCol="0">
            <a:spAutoFit/>
          </a:bodyPr>
          <a:lstStyle/>
          <a:p>
            <a:pPr algn="ctr"/>
            <a:r>
              <a:rPr lang="fr-FR" sz="1600" b="1">
                <a:solidFill>
                  <a:schemeClr val="bg1"/>
                </a:solidFill>
                <a:ea typeface="+mj-ea"/>
                <a:cs typeface="+mj-cs"/>
              </a:rPr>
              <a:t>OU ?</a:t>
            </a:r>
            <a:endParaRPr lang="fr-BE" sz="1600" b="1">
              <a:solidFill>
                <a:schemeClr val="bg1"/>
              </a:solidFill>
              <a:ea typeface="+mj-ea"/>
              <a:cs typeface="+mj-cs"/>
            </a:endParaRPr>
          </a:p>
        </p:txBody>
      </p:sp>
      <p:pic>
        <p:nvPicPr>
          <p:cNvPr id="37" name="Image 36" descr="Une image contenant texte, Police, capture d’écran, logo&#10;&#10;Description générée automatiquement">
            <a:extLst>
              <a:ext uri="{FF2B5EF4-FFF2-40B4-BE49-F238E27FC236}">
                <a16:creationId xmlns:a16="http://schemas.microsoft.com/office/drawing/2014/main" id="{C1D75C83-1176-C531-3924-7EDD12860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22" y="6187828"/>
            <a:ext cx="3295119" cy="623049"/>
          </a:xfrm>
          <a:prstGeom prst="rect">
            <a:avLst/>
          </a:prstGeom>
        </p:spPr>
      </p:pic>
      <p:sp>
        <p:nvSpPr>
          <p:cNvPr id="14" name="Rectangle 13">
            <a:extLst>
              <a:ext uri="{FF2B5EF4-FFF2-40B4-BE49-F238E27FC236}">
                <a16:creationId xmlns:a16="http://schemas.microsoft.com/office/drawing/2014/main" id="{0C09C9EC-4833-4506-755C-AACC0892B84B}"/>
              </a:ext>
            </a:extLst>
          </p:cNvPr>
          <p:cNvSpPr/>
          <p:nvPr/>
        </p:nvSpPr>
        <p:spPr>
          <a:xfrm>
            <a:off x="4911890" y="580048"/>
            <a:ext cx="6963036" cy="5695336"/>
          </a:xfrm>
          <a:prstGeom prst="rect">
            <a:avLst/>
          </a:prstGeom>
          <a:solidFill>
            <a:schemeClr val="bg1">
              <a:lumMod val="9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7" name="Image 8" descr="Une image contenant logo, Graphique, graphisme, texte&#10;&#10;Description générée automatiquement">
            <a:extLst>
              <a:ext uri="{FF2B5EF4-FFF2-40B4-BE49-F238E27FC236}">
                <a16:creationId xmlns:a16="http://schemas.microsoft.com/office/drawing/2014/main" id="{E1F88999-BA9E-E0C3-57A5-5ED28353E1AF}"/>
              </a:ext>
            </a:extLst>
          </p:cNvPr>
          <p:cNvPicPr>
            <a:picLocks noChangeAspect="1"/>
          </p:cNvPicPr>
          <p:nvPr/>
        </p:nvPicPr>
        <p:blipFill>
          <a:blip r:embed="rId4">
            <a:clrChange>
              <a:clrFrom>
                <a:srgbClr val="FFFFFF"/>
              </a:clrFrom>
              <a:clrTo>
                <a:srgbClr val="FFFFFF">
                  <a:alpha val="0"/>
                </a:srgbClr>
              </a:clrTo>
            </a:clrChange>
          </a:blip>
          <a:srcRect l="18331" t="22227" r="17752" b="18026"/>
          <a:stretch/>
        </p:blipFill>
        <p:spPr>
          <a:xfrm>
            <a:off x="5471367" y="1433624"/>
            <a:ext cx="1249266" cy="1167748"/>
          </a:xfrm>
          <a:prstGeom prst="rect">
            <a:avLst/>
          </a:prstGeom>
        </p:spPr>
      </p:pic>
      <p:pic>
        <p:nvPicPr>
          <p:cNvPr id="19" name="Image 10">
            <a:extLst>
              <a:ext uri="{FF2B5EF4-FFF2-40B4-BE49-F238E27FC236}">
                <a16:creationId xmlns:a16="http://schemas.microsoft.com/office/drawing/2014/main" id="{5A136AEA-D1FD-3865-C9CD-D66161031B5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952663" y="4074823"/>
            <a:ext cx="2336136" cy="537739"/>
          </a:xfrm>
          <a:prstGeom prst="rect">
            <a:avLst/>
          </a:prstGeom>
        </p:spPr>
      </p:pic>
      <p:sp>
        <p:nvSpPr>
          <p:cNvPr id="29" name="ZoneTexte 27">
            <a:extLst>
              <a:ext uri="{FF2B5EF4-FFF2-40B4-BE49-F238E27FC236}">
                <a16:creationId xmlns:a16="http://schemas.microsoft.com/office/drawing/2014/main" id="{9F68DB02-4A52-D56F-1ED7-1DA234FE6D8A}"/>
              </a:ext>
            </a:extLst>
          </p:cNvPr>
          <p:cNvSpPr txBox="1"/>
          <p:nvPr/>
        </p:nvSpPr>
        <p:spPr>
          <a:xfrm>
            <a:off x="9706878" y="4506448"/>
            <a:ext cx="322524" cy="369332"/>
          </a:xfrm>
          <a:prstGeom prst="rect">
            <a:avLst/>
          </a:prstGeom>
          <a:noFill/>
        </p:spPr>
        <p:txBody>
          <a:bodyPr wrap="none" rtlCol="0">
            <a:spAutoFit/>
          </a:bodyPr>
          <a:lstStyle/>
          <a:p>
            <a:r>
              <a:rPr lang="fr-FR" b="1">
                <a:solidFill>
                  <a:schemeClr val="accent2"/>
                </a:solidFill>
              </a:rPr>
              <a:t>+</a:t>
            </a:r>
            <a:endParaRPr lang="fr-BE" b="1">
              <a:solidFill>
                <a:schemeClr val="accent2"/>
              </a:solidFill>
            </a:endParaRPr>
          </a:p>
        </p:txBody>
      </p:sp>
      <p:sp>
        <p:nvSpPr>
          <p:cNvPr id="31" name="Forme libre : forme 30">
            <a:extLst>
              <a:ext uri="{FF2B5EF4-FFF2-40B4-BE49-F238E27FC236}">
                <a16:creationId xmlns:a16="http://schemas.microsoft.com/office/drawing/2014/main" id="{7EFB7869-75F2-FFB0-DD29-EBE6C9D16C02}"/>
              </a:ext>
            </a:extLst>
          </p:cNvPr>
          <p:cNvSpPr/>
          <p:nvPr/>
        </p:nvSpPr>
        <p:spPr>
          <a:xfrm>
            <a:off x="9640696" y="3307774"/>
            <a:ext cx="422928" cy="2796989"/>
          </a:xfrm>
          <a:custGeom>
            <a:avLst/>
            <a:gdLst>
              <a:gd name="connsiteX0" fmla="*/ 306387 w 422928"/>
              <a:gd name="connsiteY0" fmla="*/ 0 h 2796989"/>
              <a:gd name="connsiteX1" fmla="*/ 1587 w 422928"/>
              <a:gd name="connsiteY1" fmla="*/ 1308848 h 2796989"/>
              <a:gd name="connsiteX2" fmla="*/ 422928 w 422928"/>
              <a:gd name="connsiteY2" fmla="*/ 2796989 h 2796989"/>
            </a:gdLst>
            <a:ahLst/>
            <a:cxnLst>
              <a:cxn ang="0">
                <a:pos x="connsiteX0" y="connsiteY0"/>
              </a:cxn>
              <a:cxn ang="0">
                <a:pos x="connsiteX1" y="connsiteY1"/>
              </a:cxn>
              <a:cxn ang="0">
                <a:pos x="connsiteX2" y="connsiteY2"/>
              </a:cxn>
            </a:cxnLst>
            <a:rect l="l" t="t" r="r" b="b"/>
            <a:pathLst>
              <a:path w="422928" h="2796989">
                <a:moveTo>
                  <a:pt x="306387" y="0"/>
                </a:moveTo>
                <a:cubicBezTo>
                  <a:pt x="144275" y="421341"/>
                  <a:pt x="-17837" y="842683"/>
                  <a:pt x="1587" y="1308848"/>
                </a:cubicBezTo>
                <a:cubicBezTo>
                  <a:pt x="21011" y="1775013"/>
                  <a:pt x="221969" y="2286001"/>
                  <a:pt x="422928" y="2796989"/>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fr-BE"/>
          </a:p>
        </p:txBody>
      </p:sp>
      <p:sp>
        <p:nvSpPr>
          <p:cNvPr id="33" name="Forme libre : forme 31">
            <a:extLst>
              <a:ext uri="{FF2B5EF4-FFF2-40B4-BE49-F238E27FC236}">
                <a16:creationId xmlns:a16="http://schemas.microsoft.com/office/drawing/2014/main" id="{BEA904B7-870F-2C4F-D7A0-7E5371858F58}"/>
              </a:ext>
            </a:extLst>
          </p:cNvPr>
          <p:cNvSpPr/>
          <p:nvPr/>
        </p:nvSpPr>
        <p:spPr>
          <a:xfrm rot="11016651">
            <a:off x="11145294" y="3292620"/>
            <a:ext cx="422928" cy="2796989"/>
          </a:xfrm>
          <a:custGeom>
            <a:avLst/>
            <a:gdLst>
              <a:gd name="connsiteX0" fmla="*/ 306387 w 422928"/>
              <a:gd name="connsiteY0" fmla="*/ 0 h 2796989"/>
              <a:gd name="connsiteX1" fmla="*/ 1587 w 422928"/>
              <a:gd name="connsiteY1" fmla="*/ 1308848 h 2796989"/>
              <a:gd name="connsiteX2" fmla="*/ 422928 w 422928"/>
              <a:gd name="connsiteY2" fmla="*/ 2796989 h 2796989"/>
            </a:gdLst>
            <a:ahLst/>
            <a:cxnLst>
              <a:cxn ang="0">
                <a:pos x="connsiteX0" y="connsiteY0"/>
              </a:cxn>
              <a:cxn ang="0">
                <a:pos x="connsiteX1" y="connsiteY1"/>
              </a:cxn>
              <a:cxn ang="0">
                <a:pos x="connsiteX2" y="connsiteY2"/>
              </a:cxn>
            </a:cxnLst>
            <a:rect l="l" t="t" r="r" b="b"/>
            <a:pathLst>
              <a:path w="422928" h="2796989">
                <a:moveTo>
                  <a:pt x="306387" y="0"/>
                </a:moveTo>
                <a:cubicBezTo>
                  <a:pt x="144275" y="421341"/>
                  <a:pt x="-17837" y="842683"/>
                  <a:pt x="1587" y="1308848"/>
                </a:cubicBezTo>
                <a:cubicBezTo>
                  <a:pt x="21011" y="1775013"/>
                  <a:pt x="221969" y="2286001"/>
                  <a:pt x="422928" y="2796989"/>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fr-BE"/>
          </a:p>
        </p:txBody>
      </p:sp>
      <p:sp>
        <p:nvSpPr>
          <p:cNvPr id="35" name="ZoneTexte 32">
            <a:extLst>
              <a:ext uri="{FF2B5EF4-FFF2-40B4-BE49-F238E27FC236}">
                <a16:creationId xmlns:a16="http://schemas.microsoft.com/office/drawing/2014/main" id="{27BA36A1-6894-23EB-1D77-E2F1A7E95144}"/>
              </a:ext>
            </a:extLst>
          </p:cNvPr>
          <p:cNvSpPr txBox="1"/>
          <p:nvPr/>
        </p:nvSpPr>
        <p:spPr>
          <a:xfrm>
            <a:off x="7264068" y="1832832"/>
            <a:ext cx="322524" cy="369332"/>
          </a:xfrm>
          <a:prstGeom prst="rect">
            <a:avLst/>
          </a:prstGeom>
          <a:noFill/>
        </p:spPr>
        <p:txBody>
          <a:bodyPr wrap="none" rtlCol="0">
            <a:spAutoFit/>
          </a:bodyPr>
          <a:lstStyle/>
          <a:p>
            <a:r>
              <a:rPr lang="fr-FR" b="1">
                <a:solidFill>
                  <a:schemeClr val="accent2"/>
                </a:solidFill>
              </a:rPr>
              <a:t>=</a:t>
            </a:r>
            <a:endParaRPr lang="fr-BE" b="1">
              <a:solidFill>
                <a:schemeClr val="accent2"/>
              </a:solidFill>
            </a:endParaRPr>
          </a:p>
        </p:txBody>
      </p:sp>
      <p:sp>
        <p:nvSpPr>
          <p:cNvPr id="38" name="ZoneTexte 33">
            <a:extLst>
              <a:ext uri="{FF2B5EF4-FFF2-40B4-BE49-F238E27FC236}">
                <a16:creationId xmlns:a16="http://schemas.microsoft.com/office/drawing/2014/main" id="{42343E98-DA5F-1352-9A22-AF775C3B1B5F}"/>
              </a:ext>
            </a:extLst>
          </p:cNvPr>
          <p:cNvSpPr txBox="1"/>
          <p:nvPr/>
        </p:nvSpPr>
        <p:spPr>
          <a:xfrm>
            <a:off x="7393251" y="4655837"/>
            <a:ext cx="322524" cy="369332"/>
          </a:xfrm>
          <a:prstGeom prst="rect">
            <a:avLst/>
          </a:prstGeom>
          <a:noFill/>
        </p:spPr>
        <p:txBody>
          <a:bodyPr wrap="none" rtlCol="0">
            <a:spAutoFit/>
          </a:bodyPr>
          <a:lstStyle/>
          <a:p>
            <a:r>
              <a:rPr lang="fr-FR" b="1">
                <a:solidFill>
                  <a:schemeClr val="accent2"/>
                </a:solidFill>
              </a:rPr>
              <a:t>=</a:t>
            </a:r>
            <a:endParaRPr lang="fr-BE" b="1">
              <a:solidFill>
                <a:schemeClr val="accent2"/>
              </a:solidFill>
            </a:endParaRPr>
          </a:p>
        </p:txBody>
      </p:sp>
      <p:pic>
        <p:nvPicPr>
          <p:cNvPr id="40" name="Picture 39">
            <a:extLst>
              <a:ext uri="{FF2B5EF4-FFF2-40B4-BE49-F238E27FC236}">
                <a16:creationId xmlns:a16="http://schemas.microsoft.com/office/drawing/2014/main" id="{9DA5798D-A0DD-4352-949F-AE8FB3609C88}"/>
              </a:ext>
            </a:extLst>
          </p:cNvPr>
          <p:cNvPicPr>
            <a:picLocks noChangeAspect="1"/>
          </p:cNvPicPr>
          <p:nvPr/>
        </p:nvPicPr>
        <p:blipFill>
          <a:blip r:embed="rId6">
            <a:clrChange>
              <a:clrFrom>
                <a:srgbClr val="FFFFFF"/>
              </a:clrFrom>
              <a:clrTo>
                <a:srgbClr val="FFFFFF">
                  <a:alpha val="0"/>
                </a:srgbClr>
              </a:clrTo>
            </a:clrChange>
          </a:blip>
          <a:srcRect t="23918" r="-775" b="22636"/>
          <a:stretch/>
        </p:blipFill>
        <p:spPr>
          <a:xfrm>
            <a:off x="5483233" y="4882407"/>
            <a:ext cx="1331808" cy="760996"/>
          </a:xfrm>
          <a:prstGeom prst="rect">
            <a:avLst/>
          </a:prstGeom>
        </p:spPr>
      </p:pic>
      <p:sp>
        <p:nvSpPr>
          <p:cNvPr id="42" name="Titre 4">
            <a:extLst>
              <a:ext uri="{FF2B5EF4-FFF2-40B4-BE49-F238E27FC236}">
                <a16:creationId xmlns:a16="http://schemas.microsoft.com/office/drawing/2014/main" id="{A380B73B-2F2D-81C7-A2EC-C1203BD6698C}"/>
              </a:ext>
            </a:extLst>
          </p:cNvPr>
          <p:cNvSpPr>
            <a:spLocks noGrp="1"/>
          </p:cNvSpPr>
          <p:nvPr>
            <p:ph type="title"/>
          </p:nvPr>
        </p:nvSpPr>
        <p:spPr>
          <a:xfrm>
            <a:off x="820413" y="396352"/>
            <a:ext cx="3505495" cy="1622321"/>
          </a:xfrm>
          <a:effectLst>
            <a:innerShdw blurRad="63500" dist="50800" dir="13500000">
              <a:prstClr val="black">
                <a:alpha val="50000"/>
              </a:prstClr>
            </a:innerShdw>
          </a:effectLst>
        </p:spPr>
        <p:txBody>
          <a:bodyPr vert="horz" lIns="91440" tIns="45720" rIns="91440" bIns="45720" rtlCol="0" anchor="ctr">
            <a:normAutofit/>
          </a:bodyPr>
          <a:lstStyle/>
          <a:p>
            <a:r>
              <a:rPr lang="fr-FR" sz="4800" dirty="0" err="1">
                <a:solidFill>
                  <a:schemeClr val="accent2"/>
                </a:solidFill>
                <a:latin typeface="Bebas Neue"/>
              </a:rPr>
              <a:t>UCLouvain</a:t>
            </a:r>
            <a:br>
              <a:rPr lang="fr-FR" dirty="0">
                <a:latin typeface="Bebas Neue" panose="020B0606020202050201" pitchFamily="34" charset="0"/>
              </a:rPr>
            </a:br>
            <a:r>
              <a:rPr lang="fr-FR" sz="1800" dirty="0" err="1">
                <a:solidFill>
                  <a:srgbClr val="008080"/>
                </a:solidFill>
                <a:latin typeface="Bebas Neue"/>
              </a:rPr>
              <a:t>portailS</a:t>
            </a:r>
            <a:endParaRPr lang="fr-FR" sz="1800" kern="1200" dirty="0" err="1">
              <a:solidFill>
                <a:srgbClr val="008080"/>
              </a:solidFill>
              <a:latin typeface="+mj-lt"/>
            </a:endParaRPr>
          </a:p>
        </p:txBody>
      </p:sp>
      <p:sp>
        <p:nvSpPr>
          <p:cNvPr id="44" name="Espace réservé du texte 6">
            <a:extLst>
              <a:ext uri="{FF2B5EF4-FFF2-40B4-BE49-F238E27FC236}">
                <a16:creationId xmlns:a16="http://schemas.microsoft.com/office/drawing/2014/main" id="{8C3EF075-7758-DD7B-CE8B-030559DD253F}"/>
              </a:ext>
            </a:extLst>
          </p:cNvPr>
          <p:cNvSpPr>
            <a:spLocks noGrp="1"/>
          </p:cNvSpPr>
          <p:nvPr>
            <p:ph type="body" sz="half" idx="2"/>
          </p:nvPr>
        </p:nvSpPr>
        <p:spPr>
          <a:xfrm>
            <a:off x="755566" y="2348753"/>
            <a:ext cx="3895037" cy="3452140"/>
          </a:xfrm>
        </p:spPr>
        <p:txBody>
          <a:bodyPr vert="horz" lIns="91440" tIns="45720" rIns="91440" bIns="45720" rtlCol="0" anchor="t">
            <a:normAutofit/>
          </a:bodyPr>
          <a:lstStyle/>
          <a:p>
            <a:pPr marL="285750" indent="-285750">
              <a:buClr>
                <a:srgbClr val="008080"/>
              </a:buClr>
              <a:buFont typeface="Wingdings" panose="05000000000000000000" pitchFamily="2" charset="2"/>
              <a:buChar char="ü"/>
            </a:pPr>
            <a:r>
              <a:rPr lang="en-US" sz="1800" dirty="0"/>
              <a:t>OER : </a:t>
            </a:r>
            <a:r>
              <a:rPr lang="en-US" sz="1800" dirty="0">
                <a:solidFill>
                  <a:schemeClr val="accent5"/>
                </a:solidFill>
                <a:hlinkClick r:id="rId7">
                  <a:extLst>
                    <a:ext uri="{A12FA001-AC4F-418D-AE19-62706E023703}">
                      <ahyp:hlinkClr xmlns:ahyp="http://schemas.microsoft.com/office/drawing/2018/hyperlinkcolor" val="tx"/>
                    </a:ext>
                  </a:extLst>
                </a:hlinkClick>
              </a:rPr>
              <a:t>https://oer.uclouvain.be/jspui/</a:t>
            </a:r>
            <a:endParaRPr lang="en-US" sz="1800" dirty="0">
              <a:solidFill>
                <a:schemeClr val="accent5"/>
              </a:solidFill>
            </a:endParaRPr>
          </a:p>
          <a:p>
            <a:pPr marL="285750" indent="-285750">
              <a:buClr>
                <a:srgbClr val="008080"/>
              </a:buClr>
              <a:buFont typeface="Wingdings" panose="05000000000000000000" pitchFamily="2" charset="2"/>
              <a:buChar char="ü"/>
            </a:pPr>
            <a:r>
              <a:rPr lang="en-US" sz="1800" dirty="0"/>
              <a:t>Open Moodle : </a:t>
            </a:r>
            <a:r>
              <a:rPr lang="en-US" sz="1800" dirty="0">
                <a:solidFill>
                  <a:schemeClr val="accent5"/>
                </a:solidFill>
                <a:hlinkClick r:id="rId8">
                  <a:extLst>
                    <a:ext uri="{A12FA001-AC4F-418D-AE19-62706E023703}">
                      <ahyp:hlinkClr xmlns:ahyp="http://schemas.microsoft.com/office/drawing/2018/hyperlinkcolor" val="tx"/>
                    </a:ext>
                  </a:extLst>
                </a:hlinkClick>
              </a:rPr>
              <a:t>https://openmoodle.uclouvain.be/local/ucl/home.php</a:t>
            </a:r>
          </a:p>
          <a:p>
            <a:pPr marL="285750" indent="-285750">
              <a:buFont typeface="Wingdings" panose="05000000000000000000" pitchFamily="2" charset="2"/>
              <a:buChar char="ü"/>
            </a:pPr>
            <a:r>
              <a:rPr lang="en-US" sz="1800" dirty="0"/>
              <a:t>edX : </a:t>
            </a:r>
            <a:r>
              <a:rPr lang="en-US" sz="1800" dirty="0">
                <a:solidFill>
                  <a:schemeClr val="accent5"/>
                </a:solidFill>
                <a:ea typeface="+mn-lt"/>
                <a:cs typeface="+mn-lt"/>
                <a:hlinkClick r:id="rId9">
                  <a:extLst>
                    <a:ext uri="{A12FA001-AC4F-418D-AE19-62706E023703}">
                      <ahyp:hlinkClr xmlns:ahyp="http://schemas.microsoft.com/office/drawing/2018/hyperlinkcolor" val="tx"/>
                    </a:ext>
                  </a:extLst>
                </a:hlinkClick>
              </a:rPr>
              <a:t>https://www.edx.org/</a:t>
            </a:r>
            <a:endParaRPr lang="en-US" sz="1800" dirty="0">
              <a:solidFill>
                <a:schemeClr val="accent5"/>
              </a:solidFill>
              <a:ea typeface="+mn-lt"/>
              <a:cs typeface="+mn-lt"/>
            </a:endParaRPr>
          </a:p>
          <a:p>
            <a:endParaRPr lang="en-US" sz="1800" dirty="0"/>
          </a:p>
        </p:txBody>
      </p:sp>
      <p:pic>
        <p:nvPicPr>
          <p:cNvPr id="5" name="Image 4" descr="Une image contenant texte, capture d’écran, Police, conception&#10;&#10;Le contenu généré par l’IA peut être incorrect.">
            <a:extLst>
              <a:ext uri="{FF2B5EF4-FFF2-40B4-BE49-F238E27FC236}">
                <a16:creationId xmlns:a16="http://schemas.microsoft.com/office/drawing/2014/main" id="{69A60750-9ECC-EEAD-5974-5551D49E7446}"/>
              </a:ext>
            </a:extLst>
          </p:cNvPr>
          <p:cNvPicPr>
            <a:picLocks noChangeAspect="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l="2110" t="15415" r="84489" b="69105"/>
          <a:stretch/>
        </p:blipFill>
        <p:spPr>
          <a:xfrm>
            <a:off x="7899739" y="1433624"/>
            <a:ext cx="1053680" cy="1061626"/>
          </a:xfrm>
          <a:prstGeom prst="rect">
            <a:avLst/>
          </a:prstGeom>
        </p:spPr>
      </p:pic>
      <p:pic>
        <p:nvPicPr>
          <p:cNvPr id="7" name="Image 6" descr="Une image contenant texte, capture d’écran, Police, conception&#10;&#10;Le contenu généré par l’IA peut être incorrect.">
            <a:extLst>
              <a:ext uri="{FF2B5EF4-FFF2-40B4-BE49-F238E27FC236}">
                <a16:creationId xmlns:a16="http://schemas.microsoft.com/office/drawing/2014/main" id="{F376F45E-EDFB-AD6C-D572-133DAF094856}"/>
              </a:ext>
            </a:extLst>
          </p:cNvPr>
          <p:cNvPicPr>
            <a:picLocks noChangeAspect="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l="17355" t="33923" r="68354" b="50000"/>
          <a:stretch/>
        </p:blipFill>
        <p:spPr>
          <a:xfrm>
            <a:off x="7972237" y="4154156"/>
            <a:ext cx="1123710" cy="1102584"/>
          </a:xfrm>
          <a:prstGeom prst="rect">
            <a:avLst/>
          </a:prstGeom>
        </p:spPr>
      </p:pic>
      <p:pic>
        <p:nvPicPr>
          <p:cNvPr id="9" name="Image 8" descr="Une image contenant texte, capture d’écran, Police, conception&#10;&#10;Le contenu généré par l’IA peut être incorrect.">
            <a:extLst>
              <a:ext uri="{FF2B5EF4-FFF2-40B4-BE49-F238E27FC236}">
                <a16:creationId xmlns:a16="http://schemas.microsoft.com/office/drawing/2014/main" id="{90D99FB7-B70F-6ECD-98A2-7281642BEA67}"/>
              </a:ext>
            </a:extLst>
          </p:cNvPr>
          <p:cNvPicPr>
            <a:picLocks noChangeAspect="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l="36343" t="53167" r="52267" b="30756"/>
          <a:stretch/>
        </p:blipFill>
        <p:spPr>
          <a:xfrm>
            <a:off x="10112821" y="3307774"/>
            <a:ext cx="895619" cy="1102584"/>
          </a:xfrm>
          <a:prstGeom prst="rect">
            <a:avLst/>
          </a:prstGeom>
        </p:spPr>
      </p:pic>
      <p:pic>
        <p:nvPicPr>
          <p:cNvPr id="10" name="Image 9" descr="Une image contenant texte, capture d’écran, Police, conception&#10;&#10;Le contenu généré par l’IA peut être incorrect.">
            <a:extLst>
              <a:ext uri="{FF2B5EF4-FFF2-40B4-BE49-F238E27FC236}">
                <a16:creationId xmlns:a16="http://schemas.microsoft.com/office/drawing/2014/main" id="{ECF7B0DE-74E6-F714-CB12-34A71742F98C}"/>
              </a:ext>
            </a:extLst>
          </p:cNvPr>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l="51785" t="73794" r="38610" b="10129"/>
          <a:stretch/>
        </p:blipFill>
        <p:spPr>
          <a:xfrm>
            <a:off x="10253143" y="4616555"/>
            <a:ext cx="755297" cy="1102584"/>
          </a:xfrm>
          <a:prstGeom prst="rect">
            <a:avLst/>
          </a:prstGeom>
        </p:spPr>
      </p:pic>
    </p:spTree>
    <p:extLst>
      <p:ext uri="{BB962C8B-B14F-4D97-AF65-F5344CB8AC3E}">
        <p14:creationId xmlns:p14="http://schemas.microsoft.com/office/powerpoint/2010/main" val="258979763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473B2-0E41-B2A4-FB5C-1F80F426396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11D1F0D-CDA2-8836-796B-D9BB04EE625A}"/>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3" name="ZoneTexte 2">
            <a:extLst>
              <a:ext uri="{FF2B5EF4-FFF2-40B4-BE49-F238E27FC236}">
                <a16:creationId xmlns:a16="http://schemas.microsoft.com/office/drawing/2014/main" id="{0FC770BE-96F2-69D6-34B2-24C096482CEF}"/>
              </a:ext>
            </a:extLst>
          </p:cNvPr>
          <p:cNvSpPr txBox="1"/>
          <p:nvPr/>
        </p:nvSpPr>
        <p:spPr>
          <a:xfrm>
            <a:off x="82152" y="333262"/>
            <a:ext cx="512961" cy="5632311"/>
          </a:xfrm>
          <a:prstGeom prst="rect">
            <a:avLst/>
          </a:prstGeom>
          <a:noFill/>
        </p:spPr>
        <p:txBody>
          <a:bodyPr vert="wordArtVert" wrap="square" rtlCol="0">
            <a:spAutoFit/>
          </a:bodyPr>
          <a:lstStyle/>
          <a:p>
            <a:pPr algn="ctr"/>
            <a:r>
              <a:rPr lang="fr-FR" b="1">
                <a:solidFill>
                  <a:schemeClr val="bg1"/>
                </a:solidFill>
                <a:ea typeface="+mj-ea"/>
                <a:cs typeface="+mj-cs"/>
              </a:rPr>
              <a:t>SOMMAIRE</a:t>
            </a:r>
            <a:endParaRPr lang="fr-BE" b="1">
              <a:solidFill>
                <a:schemeClr val="bg1"/>
              </a:solidFill>
              <a:ea typeface="+mj-ea"/>
              <a:cs typeface="+mj-cs"/>
            </a:endParaRPr>
          </a:p>
        </p:txBody>
      </p:sp>
      <p:sp>
        <p:nvSpPr>
          <p:cNvPr id="2" name="ZoneTexte 1">
            <a:extLst>
              <a:ext uri="{FF2B5EF4-FFF2-40B4-BE49-F238E27FC236}">
                <a16:creationId xmlns:a16="http://schemas.microsoft.com/office/drawing/2014/main" id="{432C1987-51C0-FB06-3104-40BCF588DF5B}"/>
              </a:ext>
            </a:extLst>
          </p:cNvPr>
          <p:cNvSpPr txBox="1"/>
          <p:nvPr/>
        </p:nvSpPr>
        <p:spPr>
          <a:xfrm>
            <a:off x="4244417" y="2106934"/>
            <a:ext cx="3464644" cy="1569660"/>
          </a:xfrm>
          <a:prstGeom prst="rect">
            <a:avLst/>
          </a:prstGeom>
          <a:noFill/>
        </p:spPr>
        <p:txBody>
          <a:bodyPr wrap="square" rtlCol="0">
            <a:spAutoFit/>
          </a:bodyPr>
          <a:lstStyle/>
          <a:p>
            <a:pPr algn="ctr"/>
            <a:r>
              <a:rPr lang="fr-FR" sz="9600">
                <a:solidFill>
                  <a:schemeClr val="bg1"/>
                </a:solidFill>
                <a:ea typeface="+mj-ea"/>
                <a:cs typeface="+mj-cs"/>
              </a:rPr>
              <a:t>RE L</a:t>
            </a:r>
            <a:endParaRPr lang="fr-BE" sz="9600">
              <a:solidFill>
                <a:schemeClr val="bg1"/>
              </a:solidFill>
              <a:latin typeface="Bebas Neue" panose="020B0606020202050201" pitchFamily="34" charset="0"/>
              <a:ea typeface="+mj-ea"/>
              <a:cs typeface="+mj-cs"/>
            </a:endParaRPr>
          </a:p>
        </p:txBody>
      </p:sp>
      <p:pic>
        <p:nvPicPr>
          <p:cNvPr id="13" name="Graphique 12" descr="Badge 1 contour">
            <a:extLst>
              <a:ext uri="{FF2B5EF4-FFF2-40B4-BE49-F238E27FC236}">
                <a16:creationId xmlns:a16="http://schemas.microsoft.com/office/drawing/2014/main" id="{D0D639CC-FE97-B66E-0A7D-BE6CE5C1AF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0132" y="400408"/>
            <a:ext cx="574966" cy="574966"/>
          </a:xfrm>
          <a:prstGeom prst="rect">
            <a:avLst/>
          </a:prstGeom>
        </p:spPr>
      </p:pic>
      <p:sp>
        <p:nvSpPr>
          <p:cNvPr id="5" name="ZoneTexte 4">
            <a:extLst>
              <a:ext uri="{FF2B5EF4-FFF2-40B4-BE49-F238E27FC236}">
                <a16:creationId xmlns:a16="http://schemas.microsoft.com/office/drawing/2014/main" id="{2E3FA0B1-E41C-C64F-3026-2C57D54992DF}"/>
              </a:ext>
            </a:extLst>
          </p:cNvPr>
          <p:cNvSpPr txBox="1"/>
          <p:nvPr/>
        </p:nvSpPr>
        <p:spPr>
          <a:xfrm>
            <a:off x="2222287" y="392128"/>
            <a:ext cx="4408098" cy="830997"/>
          </a:xfrm>
          <a:prstGeom prst="rect">
            <a:avLst/>
          </a:prstGeom>
          <a:noFill/>
        </p:spPr>
        <p:txBody>
          <a:bodyPr wrap="square">
            <a:spAutoFit/>
          </a:bodyPr>
          <a:lstStyle/>
          <a:p>
            <a:pPr lvl="0" algn="ctr" fontAlgn="base">
              <a:buSzPts val="1000"/>
              <a:tabLst>
                <a:tab pos="457200" algn="l"/>
              </a:tabLst>
            </a:pPr>
            <a:r>
              <a:rPr lang="fr-BE" sz="2400">
                <a:solidFill>
                  <a:schemeClr val="bg1"/>
                </a:solidFill>
                <a:effectLst/>
                <a:ea typeface="Times New Roman" panose="02020603050405020304" pitchFamily="18" charset="0"/>
              </a:rPr>
              <a:t>C’est quoi une Ressource Éducative ?</a:t>
            </a:r>
            <a:endParaRPr lang="fr-BE" sz="2800">
              <a:solidFill>
                <a:schemeClr val="bg1"/>
              </a:solidFill>
              <a:effectLst/>
              <a:ea typeface="Times New Roman" panose="02020603050405020304" pitchFamily="18" charset="0"/>
            </a:endParaRPr>
          </a:p>
        </p:txBody>
      </p:sp>
      <p:cxnSp>
        <p:nvCxnSpPr>
          <p:cNvPr id="12" name="Connecteur droit avec flèche 11">
            <a:extLst>
              <a:ext uri="{FF2B5EF4-FFF2-40B4-BE49-F238E27FC236}">
                <a16:creationId xmlns:a16="http://schemas.microsoft.com/office/drawing/2014/main" id="{0A45E537-9762-9822-F634-AD716EF84470}"/>
              </a:ext>
            </a:extLst>
          </p:cNvPr>
          <p:cNvCxnSpPr>
            <a:cxnSpLocks/>
          </p:cNvCxnSpPr>
          <p:nvPr/>
        </p:nvCxnSpPr>
        <p:spPr>
          <a:xfrm flipH="1" flipV="1">
            <a:off x="4546121" y="1302589"/>
            <a:ext cx="854015" cy="94027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8" name="Graphique 17" descr="Badge contour">
            <a:extLst>
              <a:ext uri="{FF2B5EF4-FFF2-40B4-BE49-F238E27FC236}">
                <a16:creationId xmlns:a16="http://schemas.microsoft.com/office/drawing/2014/main" id="{22F43FA7-C08D-A5BA-B5FF-D5D3271772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7502" y="907450"/>
            <a:ext cx="576000" cy="576000"/>
          </a:xfrm>
          <a:prstGeom prst="rect">
            <a:avLst/>
          </a:prstGeom>
        </p:spPr>
      </p:pic>
      <p:sp>
        <p:nvSpPr>
          <p:cNvPr id="19" name="ZoneTexte 18">
            <a:extLst>
              <a:ext uri="{FF2B5EF4-FFF2-40B4-BE49-F238E27FC236}">
                <a16:creationId xmlns:a16="http://schemas.microsoft.com/office/drawing/2014/main" id="{14D41518-09FB-A19F-A761-DECA3ED9480D}"/>
              </a:ext>
            </a:extLst>
          </p:cNvPr>
          <p:cNvSpPr txBox="1"/>
          <p:nvPr/>
        </p:nvSpPr>
        <p:spPr>
          <a:xfrm>
            <a:off x="8377974" y="950084"/>
            <a:ext cx="3183478" cy="461665"/>
          </a:xfrm>
          <a:prstGeom prst="rect">
            <a:avLst/>
          </a:prstGeom>
          <a:noFill/>
        </p:spPr>
        <p:txBody>
          <a:bodyPr wrap="square">
            <a:spAutoFit/>
          </a:bodyPr>
          <a:lstStyle/>
          <a:p>
            <a:pPr lvl="0" algn="ctr" fontAlgn="base">
              <a:buSzPts val="1000"/>
              <a:tabLst>
                <a:tab pos="457200" algn="l"/>
              </a:tabLst>
            </a:pPr>
            <a:r>
              <a:rPr lang="fr-BE" sz="2400">
                <a:solidFill>
                  <a:schemeClr val="bg1"/>
                </a:solidFill>
                <a:effectLst/>
                <a:ea typeface="Times New Roman" panose="02020603050405020304" pitchFamily="18" charset="0"/>
              </a:rPr>
              <a:t>Que signifie Libre ?</a:t>
            </a:r>
            <a:endParaRPr lang="fr-BE" sz="2800">
              <a:solidFill>
                <a:schemeClr val="bg1"/>
              </a:solidFill>
              <a:effectLst/>
              <a:ea typeface="Times New Roman" panose="02020603050405020304" pitchFamily="18" charset="0"/>
            </a:endParaRPr>
          </a:p>
        </p:txBody>
      </p:sp>
      <p:cxnSp>
        <p:nvCxnSpPr>
          <p:cNvPr id="20" name="Connecteur droit avec flèche 19">
            <a:extLst>
              <a:ext uri="{FF2B5EF4-FFF2-40B4-BE49-F238E27FC236}">
                <a16:creationId xmlns:a16="http://schemas.microsoft.com/office/drawing/2014/main" id="{38E10523-D19E-C20A-025A-345207845D31}"/>
              </a:ext>
            </a:extLst>
          </p:cNvPr>
          <p:cNvCxnSpPr>
            <a:cxnSpLocks/>
          </p:cNvCxnSpPr>
          <p:nvPr/>
        </p:nvCxnSpPr>
        <p:spPr>
          <a:xfrm flipV="1">
            <a:off x="7396923" y="1673525"/>
            <a:ext cx="953447" cy="8453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C4B1935D-8F56-FE25-5492-25F5921A1045}"/>
              </a:ext>
            </a:extLst>
          </p:cNvPr>
          <p:cNvSpPr txBox="1"/>
          <p:nvPr/>
        </p:nvSpPr>
        <p:spPr>
          <a:xfrm>
            <a:off x="2971867" y="3951830"/>
            <a:ext cx="7317035" cy="461665"/>
          </a:xfrm>
          <a:prstGeom prst="rect">
            <a:avLst/>
          </a:prstGeom>
          <a:noFill/>
        </p:spPr>
        <p:txBody>
          <a:bodyPr wrap="square">
            <a:spAutoFit/>
          </a:bodyPr>
          <a:lstStyle/>
          <a:p>
            <a:pPr lvl="0" algn="ctr" fontAlgn="base">
              <a:buSzPts val="1000"/>
              <a:tabLst>
                <a:tab pos="457200" algn="l"/>
              </a:tabLst>
            </a:pPr>
            <a:r>
              <a:rPr lang="fr-BE" sz="2400">
                <a:solidFill>
                  <a:schemeClr val="bg1"/>
                </a:solidFill>
                <a:effectLst/>
                <a:ea typeface="Times New Roman" panose="02020603050405020304" pitchFamily="18" charset="0"/>
              </a:rPr>
              <a:t>Où trouver des Ressources Éducatives Libres ?</a:t>
            </a:r>
            <a:endParaRPr lang="fr-BE" sz="2800">
              <a:solidFill>
                <a:schemeClr val="bg1"/>
              </a:solidFill>
              <a:effectLst/>
              <a:ea typeface="Times New Roman" panose="02020603050405020304" pitchFamily="18" charset="0"/>
            </a:endParaRPr>
          </a:p>
        </p:txBody>
      </p:sp>
      <p:pic>
        <p:nvPicPr>
          <p:cNvPr id="25" name="Graphique 24" descr="Badge 3 contour">
            <a:extLst>
              <a:ext uri="{FF2B5EF4-FFF2-40B4-BE49-F238E27FC236}">
                <a16:creationId xmlns:a16="http://schemas.microsoft.com/office/drawing/2014/main" id="{77055865-5680-7841-91E6-7B437385DA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3940" y="3894662"/>
            <a:ext cx="576000" cy="576000"/>
          </a:xfrm>
          <a:prstGeom prst="rect">
            <a:avLst/>
          </a:prstGeom>
        </p:spPr>
      </p:pic>
      <p:cxnSp>
        <p:nvCxnSpPr>
          <p:cNvPr id="31" name="Connecteur droit 30">
            <a:extLst>
              <a:ext uri="{FF2B5EF4-FFF2-40B4-BE49-F238E27FC236}">
                <a16:creationId xmlns:a16="http://schemas.microsoft.com/office/drawing/2014/main" id="{F4A379F7-57AC-E0D4-1CEF-013C25AA3519}"/>
              </a:ext>
            </a:extLst>
          </p:cNvPr>
          <p:cNvCxnSpPr/>
          <p:nvPr/>
        </p:nvCxnSpPr>
        <p:spPr>
          <a:xfrm>
            <a:off x="4675517" y="2242868"/>
            <a:ext cx="15786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Accolade ouvrante 34">
            <a:extLst>
              <a:ext uri="{FF2B5EF4-FFF2-40B4-BE49-F238E27FC236}">
                <a16:creationId xmlns:a16="http://schemas.microsoft.com/office/drawing/2014/main" id="{A2BF24FB-7C48-67DA-E3C3-5F840866CA9A}"/>
              </a:ext>
            </a:extLst>
          </p:cNvPr>
          <p:cNvSpPr/>
          <p:nvPr/>
        </p:nvSpPr>
        <p:spPr>
          <a:xfrm rot="16200000">
            <a:off x="5928547" y="2322515"/>
            <a:ext cx="228600" cy="2708157"/>
          </a:xfrm>
          <a:prstGeom prst="lef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36" name="ZoneTexte 35">
            <a:extLst>
              <a:ext uri="{FF2B5EF4-FFF2-40B4-BE49-F238E27FC236}">
                <a16:creationId xmlns:a16="http://schemas.microsoft.com/office/drawing/2014/main" id="{9D1B9E6F-E9F8-0C4C-60F8-561931416DF5}"/>
              </a:ext>
            </a:extLst>
          </p:cNvPr>
          <p:cNvSpPr txBox="1"/>
          <p:nvPr/>
        </p:nvSpPr>
        <p:spPr>
          <a:xfrm>
            <a:off x="2353940" y="5488885"/>
            <a:ext cx="8084017" cy="461665"/>
          </a:xfrm>
          <a:prstGeom prst="rect">
            <a:avLst/>
          </a:prstGeom>
          <a:noFill/>
        </p:spPr>
        <p:txBody>
          <a:bodyPr wrap="square">
            <a:spAutoFit/>
          </a:bodyPr>
          <a:lstStyle/>
          <a:p>
            <a:pPr lvl="0" algn="ctr" fontAlgn="base">
              <a:buSzPts val="1000"/>
              <a:tabLst>
                <a:tab pos="457200" algn="l"/>
              </a:tabLst>
            </a:pPr>
            <a:r>
              <a:rPr lang="fr-BE" sz="2400">
                <a:solidFill>
                  <a:schemeClr val="bg1"/>
                </a:solidFill>
                <a:ea typeface="Times New Roman" panose="02020603050405020304" pitchFamily="18" charset="0"/>
              </a:rPr>
              <a:t>Des Ressources </a:t>
            </a:r>
            <a:r>
              <a:rPr lang="fr-BE" sz="2400">
                <a:solidFill>
                  <a:schemeClr val="bg1"/>
                </a:solidFill>
                <a:effectLst/>
                <a:ea typeface="Times New Roman" panose="02020603050405020304" pitchFamily="18" charset="0"/>
              </a:rPr>
              <a:t>É</a:t>
            </a:r>
            <a:r>
              <a:rPr lang="fr-BE" sz="2400">
                <a:solidFill>
                  <a:schemeClr val="bg1"/>
                </a:solidFill>
                <a:ea typeface="Times New Roman" panose="02020603050405020304" pitchFamily="18" charset="0"/>
              </a:rPr>
              <a:t>ducatives Libres, p</a:t>
            </a:r>
            <a:r>
              <a:rPr lang="fr-BE" sz="2400">
                <a:solidFill>
                  <a:schemeClr val="bg1"/>
                </a:solidFill>
                <a:effectLst/>
                <a:ea typeface="Times New Roman" panose="02020603050405020304" pitchFamily="18" charset="0"/>
              </a:rPr>
              <a:t>our quoi faire ?</a:t>
            </a:r>
            <a:endParaRPr lang="fr-BE" sz="2800">
              <a:solidFill>
                <a:schemeClr val="bg1"/>
              </a:solidFill>
              <a:effectLst/>
              <a:ea typeface="Times New Roman" panose="02020603050405020304" pitchFamily="18" charset="0"/>
            </a:endParaRPr>
          </a:p>
        </p:txBody>
      </p:sp>
      <p:pic>
        <p:nvPicPr>
          <p:cNvPr id="39" name="Graphique 38" descr="Badge 4 contour">
            <a:extLst>
              <a:ext uri="{FF2B5EF4-FFF2-40B4-BE49-F238E27FC236}">
                <a16:creationId xmlns:a16="http://schemas.microsoft.com/office/drawing/2014/main" id="{9F2513C3-0A7D-BCEF-993A-817653927C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0132" y="5478451"/>
            <a:ext cx="576000" cy="576000"/>
          </a:xfrm>
          <a:prstGeom prst="rect">
            <a:avLst/>
          </a:prstGeom>
        </p:spPr>
      </p:pic>
      <p:cxnSp>
        <p:nvCxnSpPr>
          <p:cNvPr id="40" name="Connecteur droit avec flèche 39">
            <a:extLst>
              <a:ext uri="{FF2B5EF4-FFF2-40B4-BE49-F238E27FC236}">
                <a16:creationId xmlns:a16="http://schemas.microsoft.com/office/drawing/2014/main" id="{FE1D6FAA-A1D4-F405-82A8-9667EF371105}"/>
              </a:ext>
            </a:extLst>
          </p:cNvPr>
          <p:cNvCxnSpPr>
            <a:cxnSpLocks/>
          </p:cNvCxnSpPr>
          <p:nvPr/>
        </p:nvCxnSpPr>
        <p:spPr>
          <a:xfrm>
            <a:off x="6159260" y="4633705"/>
            <a:ext cx="0" cy="84474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563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B4533-F0A5-E586-A448-21968B295F1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DDC7D1C-9FFA-2FB5-13B5-CC371796F646}"/>
              </a:ext>
            </a:extLst>
          </p:cNvPr>
          <p:cNvSpPr/>
          <p:nvPr/>
        </p:nvSpPr>
        <p:spPr>
          <a:xfrm>
            <a:off x="4639055" y="0"/>
            <a:ext cx="7552945"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Picture 8">
            <a:extLst>
              <a:ext uri="{FF2B5EF4-FFF2-40B4-BE49-F238E27FC236}">
                <a16:creationId xmlns:a16="http://schemas.microsoft.com/office/drawing/2014/main" id="{BDFBE668-D10B-0171-7A5E-F34EAC1E26E0}"/>
              </a:ext>
            </a:extLst>
          </p:cNvPr>
          <p:cNvPicPr>
            <a:picLocks noChangeAspect="1"/>
          </p:cNvPicPr>
          <p:nvPr/>
        </p:nvPicPr>
        <p:blipFill>
          <a:blip r:embed="rId3"/>
          <a:stretch>
            <a:fillRect/>
          </a:stretch>
        </p:blipFill>
        <p:spPr>
          <a:xfrm>
            <a:off x="4664364" y="1294889"/>
            <a:ext cx="7469910" cy="4175858"/>
          </a:xfrm>
          <a:prstGeom prst="rect">
            <a:avLst/>
          </a:prstGeom>
        </p:spPr>
      </p:pic>
      <p:sp>
        <p:nvSpPr>
          <p:cNvPr id="5" name="Titre 4">
            <a:extLst>
              <a:ext uri="{FF2B5EF4-FFF2-40B4-BE49-F238E27FC236}">
                <a16:creationId xmlns:a16="http://schemas.microsoft.com/office/drawing/2014/main" id="{B4CCE954-5AF6-995E-998B-8544E449EEAA}"/>
              </a:ext>
            </a:extLst>
          </p:cNvPr>
          <p:cNvSpPr>
            <a:spLocks noGrp="1"/>
          </p:cNvSpPr>
          <p:nvPr>
            <p:ph type="title"/>
          </p:nvPr>
        </p:nvSpPr>
        <p:spPr>
          <a:xfrm>
            <a:off x="820413" y="396352"/>
            <a:ext cx="3505495" cy="1622321"/>
          </a:xfrm>
          <a:effectLst>
            <a:innerShdw blurRad="63500" dist="50800" dir="13500000">
              <a:prstClr val="black">
                <a:alpha val="50000"/>
              </a:prstClr>
            </a:innerShdw>
          </a:effectLst>
        </p:spPr>
        <p:txBody>
          <a:bodyPr vert="horz" lIns="91440" tIns="45720" rIns="91440" bIns="45720" rtlCol="0" anchor="ctr">
            <a:normAutofit/>
          </a:bodyPr>
          <a:lstStyle/>
          <a:p>
            <a:r>
              <a:rPr lang="fr-FR" sz="4800" dirty="0">
                <a:solidFill>
                  <a:schemeClr val="accent2"/>
                </a:solidFill>
                <a:latin typeface="Bebas Neue"/>
              </a:rPr>
              <a:t>Exemples</a:t>
            </a:r>
            <a:br>
              <a:rPr lang="fr-FR" dirty="0">
                <a:latin typeface="Bebas Neue" panose="020B0606020202050201" pitchFamily="34" charset="0"/>
              </a:rPr>
            </a:br>
            <a:endParaRPr lang="fr-FR" sz="1800" kern="1200" dirty="0">
              <a:solidFill>
                <a:srgbClr val="008080"/>
              </a:solidFill>
              <a:latin typeface="+mj-lt"/>
            </a:endParaRPr>
          </a:p>
        </p:txBody>
      </p:sp>
      <p:sp>
        <p:nvSpPr>
          <p:cNvPr id="7" name="Espace réservé du texte 6">
            <a:extLst>
              <a:ext uri="{FF2B5EF4-FFF2-40B4-BE49-F238E27FC236}">
                <a16:creationId xmlns:a16="http://schemas.microsoft.com/office/drawing/2014/main" id="{FF025DC6-6975-7A76-51DB-72A7EB0ECC64}"/>
              </a:ext>
            </a:extLst>
          </p:cNvPr>
          <p:cNvSpPr>
            <a:spLocks noGrp="1"/>
          </p:cNvSpPr>
          <p:nvPr>
            <p:ph type="body" sz="half" idx="2"/>
          </p:nvPr>
        </p:nvSpPr>
        <p:spPr>
          <a:xfrm>
            <a:off x="675569" y="1706946"/>
            <a:ext cx="3895037" cy="3452140"/>
          </a:xfrm>
        </p:spPr>
        <p:txBody>
          <a:bodyPr vert="horz" lIns="91440" tIns="45720" rIns="91440" bIns="45720" rtlCol="0" anchor="t">
            <a:normAutofit fontScale="92500" lnSpcReduction="10000"/>
          </a:bodyPr>
          <a:lstStyle/>
          <a:p>
            <a:pPr marL="285750" indent="-285750">
              <a:buClr>
                <a:srgbClr val="008080"/>
              </a:buClr>
              <a:buFont typeface="Wingdings" panose="05000000000000000000" pitchFamily="2" charset="2"/>
              <a:buChar char="ü"/>
            </a:pPr>
            <a:r>
              <a:rPr lang="en-US" sz="1800" dirty="0" err="1"/>
              <a:t>M’inspirer</a:t>
            </a:r>
            <a:r>
              <a:rPr lang="en-US" sz="1800" dirty="0"/>
              <a:t> et adapter un chapiter de livre </a:t>
            </a:r>
            <a:r>
              <a:rPr lang="en-US" sz="1800" dirty="0" err="1"/>
              <a:t>ouvert</a:t>
            </a:r>
            <a:r>
              <a:rPr lang="en-US" sz="1800" dirty="0"/>
              <a:t> pour </a:t>
            </a:r>
            <a:r>
              <a:rPr lang="en-US" sz="1800" dirty="0" err="1"/>
              <a:t>remettre</a:t>
            </a:r>
            <a:r>
              <a:rPr lang="en-US" sz="1800" dirty="0"/>
              <a:t> à jour un </a:t>
            </a:r>
            <a:r>
              <a:rPr lang="en-US" sz="1800" dirty="0" err="1"/>
              <a:t>cours</a:t>
            </a:r>
            <a:r>
              <a:rPr lang="en-US" sz="1800" dirty="0"/>
              <a:t> que je </a:t>
            </a:r>
            <a:r>
              <a:rPr lang="en-US" sz="1800" dirty="0" err="1"/>
              <a:t>reprends</a:t>
            </a:r>
            <a:r>
              <a:rPr lang="en-US" sz="1800" dirty="0"/>
              <a:t>.</a:t>
            </a:r>
          </a:p>
          <a:p>
            <a:pPr marL="285750" indent="-285750">
              <a:buClr>
                <a:srgbClr val="008080"/>
              </a:buClr>
              <a:buFont typeface="Wingdings" panose="05000000000000000000" pitchFamily="2" charset="2"/>
              <a:buChar char="ü"/>
            </a:pPr>
            <a:r>
              <a:rPr lang="en-US" sz="1800" err="1"/>
              <a:t>Ajouter</a:t>
            </a:r>
            <a:r>
              <a:rPr lang="en-US" sz="1800" dirty="0"/>
              <a:t> de </a:t>
            </a:r>
            <a:r>
              <a:rPr lang="en-US" sz="1800" err="1"/>
              <a:t>l’interactivité</a:t>
            </a:r>
            <a:r>
              <a:rPr lang="en-US" sz="1800" dirty="0"/>
              <a:t> avec un quiz déjà </a:t>
            </a:r>
            <a:r>
              <a:rPr lang="en-US" sz="1800" err="1"/>
              <a:t>existant</a:t>
            </a:r>
            <a:r>
              <a:rPr lang="en-US" sz="1800" dirty="0"/>
              <a:t>.</a:t>
            </a:r>
          </a:p>
          <a:p>
            <a:pPr marL="285750" indent="-285750">
              <a:buClr>
                <a:srgbClr val="008080"/>
              </a:buClr>
              <a:buFont typeface="Wingdings" panose="05000000000000000000" pitchFamily="2" charset="2"/>
              <a:buChar char="ü"/>
            </a:pPr>
            <a:r>
              <a:rPr lang="en-US" sz="1800" err="1"/>
              <a:t>Illustrer</a:t>
            </a:r>
            <a:r>
              <a:rPr lang="en-US" sz="1800" dirty="0"/>
              <a:t> un aspect de </a:t>
            </a:r>
            <a:r>
              <a:rPr lang="en-US" sz="1800" err="1"/>
              <a:t>mon</a:t>
            </a:r>
            <a:r>
              <a:rPr lang="en-US" sz="1800" dirty="0"/>
              <a:t> </a:t>
            </a:r>
            <a:r>
              <a:rPr lang="en-US" sz="1800" err="1"/>
              <a:t>cours</a:t>
            </a:r>
            <a:r>
              <a:rPr lang="en-US" sz="1800" dirty="0"/>
              <a:t> avec </a:t>
            </a:r>
            <a:r>
              <a:rPr lang="en-US" sz="1800" err="1"/>
              <a:t>une</a:t>
            </a:r>
            <a:r>
              <a:rPr lang="en-US" sz="1800" dirty="0"/>
              <a:t> image libre de droit.</a:t>
            </a:r>
          </a:p>
          <a:p>
            <a:pPr marL="285750" indent="-285750">
              <a:buClr>
                <a:srgbClr val="008080"/>
              </a:buClr>
              <a:buFont typeface="Wingdings" panose="05000000000000000000" pitchFamily="2" charset="2"/>
              <a:buChar char="ü"/>
            </a:pPr>
            <a:r>
              <a:rPr lang="en-US" sz="1800" dirty="0" err="1"/>
              <a:t>Ajouter</a:t>
            </a:r>
            <a:r>
              <a:rPr lang="en-US" sz="1800" dirty="0"/>
              <a:t> un podcast sur </a:t>
            </a:r>
            <a:r>
              <a:rPr lang="en-US" sz="1800" dirty="0" err="1"/>
              <a:t>une</a:t>
            </a:r>
            <a:r>
              <a:rPr lang="en-US" sz="1800" dirty="0"/>
              <a:t> </a:t>
            </a:r>
            <a:r>
              <a:rPr lang="en-US" sz="1800" dirty="0" err="1"/>
              <a:t>thématique</a:t>
            </a:r>
            <a:r>
              <a:rPr lang="en-US" sz="1800" dirty="0"/>
              <a:t> </a:t>
            </a:r>
            <a:r>
              <a:rPr lang="en-US" sz="1800" dirty="0" err="1"/>
              <a:t>abordée</a:t>
            </a:r>
            <a:r>
              <a:rPr lang="en-US" sz="1800" dirty="0"/>
              <a:t> </a:t>
            </a:r>
            <a:r>
              <a:rPr lang="en-US" sz="1800" dirty="0" err="1"/>
              <a:t>en</a:t>
            </a:r>
            <a:r>
              <a:rPr lang="en-US" sz="1800" dirty="0"/>
              <a:t> </a:t>
            </a:r>
            <a:r>
              <a:rPr lang="en-US" sz="1800" dirty="0" err="1"/>
              <a:t>cours</a:t>
            </a:r>
            <a:r>
              <a:rPr lang="en-US" sz="1800" dirty="0"/>
              <a:t> pour multiplier les formats et </a:t>
            </a:r>
            <a:r>
              <a:rPr lang="en-US" sz="1800" dirty="0" err="1"/>
              <a:t>mieux</a:t>
            </a:r>
            <a:r>
              <a:rPr lang="en-US" sz="1800" dirty="0"/>
              <a:t> </a:t>
            </a:r>
            <a:r>
              <a:rPr lang="en-US" sz="1800" dirty="0" err="1"/>
              <a:t>répondre</a:t>
            </a:r>
            <a:r>
              <a:rPr lang="en-US" sz="1800" dirty="0"/>
              <a:t> aux </a:t>
            </a:r>
            <a:r>
              <a:rPr lang="en-US" sz="1800" dirty="0" err="1"/>
              <a:t>besoins</a:t>
            </a:r>
            <a:r>
              <a:rPr lang="en-US" sz="1800" dirty="0"/>
              <a:t> </a:t>
            </a:r>
            <a:r>
              <a:rPr lang="en-US" sz="1800" dirty="0" err="1"/>
              <a:t>spécifiques</a:t>
            </a:r>
            <a:r>
              <a:rPr lang="en-US" sz="1800" dirty="0"/>
              <a:t> de </a:t>
            </a:r>
            <a:r>
              <a:rPr lang="en-US" sz="1800" dirty="0" err="1"/>
              <a:t>mes</a:t>
            </a:r>
            <a:r>
              <a:rPr lang="en-US" sz="1800" dirty="0"/>
              <a:t> </a:t>
            </a:r>
            <a:r>
              <a:rPr lang="en-US" sz="1800" dirty="0" err="1"/>
              <a:t>étudiants</a:t>
            </a:r>
            <a:r>
              <a:rPr lang="en-US" sz="1800" dirty="0"/>
              <a:t>.</a:t>
            </a:r>
          </a:p>
        </p:txBody>
      </p:sp>
      <p:sp>
        <p:nvSpPr>
          <p:cNvPr id="6" name="Espace réservé du numéro de diapositive 5">
            <a:extLst>
              <a:ext uri="{FF2B5EF4-FFF2-40B4-BE49-F238E27FC236}">
                <a16:creationId xmlns:a16="http://schemas.microsoft.com/office/drawing/2014/main" id="{A867B763-029D-0242-79F9-F7A97E2ED229}"/>
              </a:ext>
            </a:extLst>
          </p:cNvPr>
          <p:cNvSpPr>
            <a:spLocks noGrp="1"/>
          </p:cNvSpPr>
          <p:nvPr>
            <p:ph type="sldNum" sz="quarter" idx="12"/>
          </p:nvPr>
        </p:nvSpPr>
        <p:spPr>
          <a:xfrm>
            <a:off x="11376915" y="6277230"/>
            <a:ext cx="676219" cy="444243"/>
          </a:xfrm>
        </p:spPr>
        <p:txBody>
          <a:bodyPr/>
          <a:lstStyle/>
          <a:p>
            <a:fld id="{14216CFA-4D33-4568-8B70-2795F513D19D}" type="slidenum">
              <a:rPr lang="fr-BE" smtClean="0"/>
              <a:pPr/>
              <a:t>19</a:t>
            </a:fld>
            <a:endParaRPr lang="fr-BE"/>
          </a:p>
        </p:txBody>
      </p:sp>
      <p:sp>
        <p:nvSpPr>
          <p:cNvPr id="4" name="Rectangle 3">
            <a:extLst>
              <a:ext uri="{FF2B5EF4-FFF2-40B4-BE49-F238E27FC236}">
                <a16:creationId xmlns:a16="http://schemas.microsoft.com/office/drawing/2014/main" id="{4771ACE1-C563-C196-CC2D-1AA9066A94C0}"/>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8" name="ZoneTexte 7">
            <a:extLst>
              <a:ext uri="{FF2B5EF4-FFF2-40B4-BE49-F238E27FC236}">
                <a16:creationId xmlns:a16="http://schemas.microsoft.com/office/drawing/2014/main" id="{49E33423-8F5E-3698-A034-B4E6D708CA16}"/>
              </a:ext>
            </a:extLst>
          </p:cNvPr>
          <p:cNvSpPr txBox="1"/>
          <p:nvPr/>
        </p:nvSpPr>
        <p:spPr>
          <a:xfrm>
            <a:off x="82152" y="741872"/>
            <a:ext cx="476477" cy="4485736"/>
          </a:xfrm>
          <a:prstGeom prst="rect">
            <a:avLst/>
          </a:prstGeom>
          <a:noFill/>
        </p:spPr>
        <p:txBody>
          <a:bodyPr vert="wordArtVert" wrap="square" rtlCol="0">
            <a:spAutoFit/>
          </a:bodyPr>
          <a:lstStyle/>
          <a:p>
            <a:pPr algn="ctr"/>
            <a:r>
              <a:rPr lang="fr-FR" sz="1600" b="1" dirty="0">
                <a:solidFill>
                  <a:schemeClr val="bg1"/>
                </a:solidFill>
                <a:ea typeface="+mj-ea"/>
                <a:cs typeface="+mj-cs"/>
              </a:rPr>
              <a:t>USAGES</a:t>
            </a:r>
            <a:endParaRPr lang="fr-BE" sz="1600" b="1" dirty="0">
              <a:solidFill>
                <a:schemeClr val="bg1"/>
              </a:solidFill>
              <a:ea typeface="+mj-ea"/>
              <a:cs typeface="+mj-cs"/>
            </a:endParaRPr>
          </a:p>
        </p:txBody>
      </p:sp>
      <p:pic>
        <p:nvPicPr>
          <p:cNvPr id="37" name="Image 36" descr="Une image contenant texte, Police, capture d’écran, logo&#10;&#10;Description générée automatiquement">
            <a:extLst>
              <a:ext uri="{FF2B5EF4-FFF2-40B4-BE49-F238E27FC236}">
                <a16:creationId xmlns:a16="http://schemas.microsoft.com/office/drawing/2014/main" id="{FF6BD24F-4BBB-466B-302C-250A492F5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922" y="6187828"/>
            <a:ext cx="3295119" cy="623049"/>
          </a:xfrm>
          <a:prstGeom prst="rect">
            <a:avLst/>
          </a:prstGeom>
        </p:spPr>
      </p:pic>
      <p:sp>
        <p:nvSpPr>
          <p:cNvPr id="20" name="Rectangle : coins arrondis 19">
            <a:extLst>
              <a:ext uri="{FF2B5EF4-FFF2-40B4-BE49-F238E27FC236}">
                <a16:creationId xmlns:a16="http://schemas.microsoft.com/office/drawing/2014/main" id="{A91BDBCD-81EC-AF18-D436-64C3A74CC138}"/>
              </a:ext>
            </a:extLst>
          </p:cNvPr>
          <p:cNvSpPr/>
          <p:nvPr/>
        </p:nvSpPr>
        <p:spPr>
          <a:xfrm>
            <a:off x="7141945" y="2695074"/>
            <a:ext cx="1568918" cy="529389"/>
          </a:xfrm>
          <a:prstGeom prst="roundRect">
            <a:avLst/>
          </a:prstGeom>
          <a:no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 coins arrondis 20">
            <a:extLst>
              <a:ext uri="{FF2B5EF4-FFF2-40B4-BE49-F238E27FC236}">
                <a16:creationId xmlns:a16="http://schemas.microsoft.com/office/drawing/2014/main" id="{5FC7FDA5-2B43-BD86-490D-C1F2CCBF4899}"/>
              </a:ext>
            </a:extLst>
          </p:cNvPr>
          <p:cNvSpPr/>
          <p:nvPr/>
        </p:nvSpPr>
        <p:spPr>
          <a:xfrm>
            <a:off x="4618889" y="3617495"/>
            <a:ext cx="1568918" cy="529389"/>
          </a:xfrm>
          <a:prstGeom prst="roundRect">
            <a:avLst/>
          </a:prstGeom>
          <a:no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 coins arrondis 21">
            <a:extLst>
              <a:ext uri="{FF2B5EF4-FFF2-40B4-BE49-F238E27FC236}">
                <a16:creationId xmlns:a16="http://schemas.microsoft.com/office/drawing/2014/main" id="{A3142CD3-998F-CAC8-1FE2-32AA6CEF45ED}"/>
              </a:ext>
            </a:extLst>
          </p:cNvPr>
          <p:cNvSpPr/>
          <p:nvPr/>
        </p:nvSpPr>
        <p:spPr>
          <a:xfrm>
            <a:off x="6296126" y="3617495"/>
            <a:ext cx="1568918" cy="529389"/>
          </a:xfrm>
          <a:prstGeom prst="roundRect">
            <a:avLst/>
          </a:prstGeom>
          <a:no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texte 6">
            <a:extLst>
              <a:ext uri="{FF2B5EF4-FFF2-40B4-BE49-F238E27FC236}">
                <a16:creationId xmlns:a16="http://schemas.microsoft.com/office/drawing/2014/main" id="{F5474205-41D7-5A8E-5771-59CC09BECA4D}"/>
              </a:ext>
            </a:extLst>
          </p:cNvPr>
          <p:cNvSpPr txBox="1">
            <a:spLocks/>
          </p:cNvSpPr>
          <p:nvPr/>
        </p:nvSpPr>
        <p:spPr>
          <a:xfrm>
            <a:off x="670052" y="5800893"/>
            <a:ext cx="3948836" cy="6230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1050" dirty="0" err="1"/>
              <a:t>Sketchnote</a:t>
            </a:r>
            <a:r>
              <a:rPr lang="fr-FR" sz="1050" dirty="0"/>
              <a:t> </a:t>
            </a:r>
            <a:r>
              <a:rPr lang="fr-FR" sz="1050" dirty="0">
                <a:hlinkClick r:id="rId5"/>
              </a:rPr>
              <a:t>« Les Open </a:t>
            </a:r>
            <a:r>
              <a:rPr lang="fr-FR" sz="1050" dirty="0" err="1">
                <a:hlinkClick r:id="rId5"/>
              </a:rPr>
              <a:t>Educational</a:t>
            </a:r>
            <a:r>
              <a:rPr lang="fr-FR" sz="1050" dirty="0">
                <a:hlinkClick r:id="rId5"/>
              </a:rPr>
              <a:t> </a:t>
            </a:r>
            <a:r>
              <a:rPr lang="fr-FR" sz="1050" dirty="0" err="1">
                <a:hlinkClick r:id="rId5"/>
              </a:rPr>
              <a:t>Resources</a:t>
            </a:r>
            <a:r>
              <a:rPr lang="fr-FR" sz="1050" dirty="0">
                <a:hlinkClick r:id="rId5"/>
              </a:rPr>
              <a:t> – Des outils pour construire ses cours » </a:t>
            </a:r>
            <a:r>
              <a:rPr lang="fr-FR" sz="1050" dirty="0"/>
              <a:t>par Justine Fromentin en CC-BY-SA</a:t>
            </a:r>
            <a:endParaRPr lang="en-US" sz="900" dirty="0"/>
          </a:p>
        </p:txBody>
      </p:sp>
    </p:spTree>
    <p:extLst>
      <p:ext uri="{BB962C8B-B14F-4D97-AF65-F5344CB8AC3E}">
        <p14:creationId xmlns:p14="http://schemas.microsoft.com/office/powerpoint/2010/main" val="137796302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CD4FC8-21F9-C70C-7C96-1C6DF4431A6A}"/>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3" name="ZoneTexte 2">
            <a:extLst>
              <a:ext uri="{FF2B5EF4-FFF2-40B4-BE49-F238E27FC236}">
                <a16:creationId xmlns:a16="http://schemas.microsoft.com/office/drawing/2014/main" id="{929DD638-69E0-006B-7B43-BA609F1EEFCE}"/>
              </a:ext>
            </a:extLst>
          </p:cNvPr>
          <p:cNvSpPr txBox="1"/>
          <p:nvPr/>
        </p:nvSpPr>
        <p:spPr>
          <a:xfrm>
            <a:off x="82152" y="333262"/>
            <a:ext cx="512961" cy="5632311"/>
          </a:xfrm>
          <a:prstGeom prst="rect">
            <a:avLst/>
          </a:prstGeom>
          <a:noFill/>
        </p:spPr>
        <p:txBody>
          <a:bodyPr vert="wordArtVert" wrap="square" rtlCol="0">
            <a:spAutoFit/>
          </a:bodyPr>
          <a:lstStyle/>
          <a:p>
            <a:pPr algn="ctr"/>
            <a:r>
              <a:rPr lang="fr-FR" b="1">
                <a:solidFill>
                  <a:schemeClr val="bg1"/>
                </a:solidFill>
                <a:ea typeface="+mj-ea"/>
                <a:cs typeface="+mj-cs"/>
              </a:rPr>
              <a:t>OBJECTIFS</a:t>
            </a:r>
            <a:endParaRPr lang="fr-BE" b="1">
              <a:solidFill>
                <a:schemeClr val="bg1"/>
              </a:solidFill>
              <a:ea typeface="+mj-ea"/>
              <a:cs typeface="+mj-cs"/>
            </a:endParaRPr>
          </a:p>
        </p:txBody>
      </p:sp>
      <p:grpSp>
        <p:nvGrpSpPr>
          <p:cNvPr id="13" name="Groupe 12">
            <a:extLst>
              <a:ext uri="{FF2B5EF4-FFF2-40B4-BE49-F238E27FC236}">
                <a16:creationId xmlns:a16="http://schemas.microsoft.com/office/drawing/2014/main" id="{4C67D477-F2AC-1790-5A48-F863940E5722}"/>
              </a:ext>
            </a:extLst>
          </p:cNvPr>
          <p:cNvGrpSpPr/>
          <p:nvPr/>
        </p:nvGrpSpPr>
        <p:grpSpPr>
          <a:xfrm>
            <a:off x="1103241" y="1683681"/>
            <a:ext cx="2618492" cy="3360416"/>
            <a:chOff x="1103241" y="1678603"/>
            <a:chExt cx="2618492" cy="3360416"/>
          </a:xfrm>
        </p:grpSpPr>
        <p:sp>
          <p:nvSpPr>
            <p:cNvPr id="7" name="ZoneTexte 6">
              <a:extLst>
                <a:ext uri="{FF2B5EF4-FFF2-40B4-BE49-F238E27FC236}">
                  <a16:creationId xmlns:a16="http://schemas.microsoft.com/office/drawing/2014/main" id="{7EE0A515-2F6C-C390-D9B0-7988C62300F1}"/>
                </a:ext>
              </a:extLst>
            </p:cNvPr>
            <p:cNvSpPr txBox="1"/>
            <p:nvPr/>
          </p:nvSpPr>
          <p:spPr>
            <a:xfrm>
              <a:off x="1103241" y="3838690"/>
              <a:ext cx="2618492" cy="1200329"/>
            </a:xfrm>
            <a:prstGeom prst="rect">
              <a:avLst/>
            </a:prstGeom>
            <a:noFill/>
          </p:spPr>
          <p:txBody>
            <a:bodyPr wrap="square" lIns="91440" tIns="45720" rIns="91440" bIns="45720" anchor="t">
              <a:spAutoFit/>
            </a:bodyPr>
            <a:lstStyle/>
            <a:p>
              <a:pPr algn="ctr" fontAlgn="base">
                <a:buSzPts val="1000"/>
                <a:tabLst>
                  <a:tab pos="457200" algn="l"/>
                </a:tabLst>
              </a:pPr>
              <a:r>
                <a:rPr lang="fr-BE" sz="2400" dirty="0">
                  <a:solidFill>
                    <a:schemeClr val="bg1"/>
                  </a:solidFill>
                  <a:effectLst/>
                  <a:ea typeface="Times New Roman" panose="02020603050405020304" pitchFamily="18" charset="0"/>
                </a:rPr>
                <a:t>Identifier </a:t>
              </a:r>
              <a:r>
                <a:rPr lang="fr-BE" sz="2400" dirty="0">
                  <a:solidFill>
                    <a:schemeClr val="bg1"/>
                  </a:solidFill>
                  <a:ea typeface="Times New Roman" panose="02020603050405020304" pitchFamily="18" charset="0"/>
                </a:rPr>
                <a:t>:</a:t>
              </a:r>
              <a:endParaRPr lang="fr-BE" sz="2800" dirty="0">
                <a:solidFill>
                  <a:schemeClr val="bg1"/>
                </a:solidFill>
                <a:ea typeface="Times New Roman" panose="02020603050405020304" pitchFamily="18" charset="0"/>
              </a:endParaRPr>
            </a:p>
            <a:p>
              <a:pPr algn="ctr">
                <a:buSzPts val="1000"/>
                <a:tabLst>
                  <a:tab pos="457200" algn="l"/>
                </a:tabLst>
              </a:pPr>
              <a:r>
                <a:rPr lang="fr-BE" sz="2400">
                  <a:solidFill>
                    <a:schemeClr val="bg1"/>
                  </a:solidFill>
                  <a:effectLst/>
                  <a:ea typeface="Times New Roman" panose="02020603050405020304" pitchFamily="18" charset="0"/>
                </a:rPr>
                <a:t>REL (OER) </a:t>
              </a:r>
              <a:r>
                <a:rPr lang="fr-BE" sz="2400" dirty="0">
                  <a:solidFill>
                    <a:schemeClr val="bg1"/>
                  </a:solidFill>
                  <a:ea typeface="Times New Roman" panose="02020603050405020304" pitchFamily="18" charset="0"/>
                </a:rPr>
                <a:t>et </a:t>
              </a:r>
              <a:r>
                <a:rPr lang="fr-BE" sz="2400">
                  <a:solidFill>
                    <a:schemeClr val="bg1"/>
                  </a:solidFill>
                  <a:effectLst/>
                  <a:ea typeface="Times New Roman" panose="02020603050405020304" pitchFamily="18" charset="0"/>
                </a:rPr>
                <a:t>formats</a:t>
              </a:r>
              <a:endParaRPr lang="fr-BE" sz="2800">
                <a:solidFill>
                  <a:schemeClr val="bg1"/>
                </a:solidFill>
                <a:effectLst/>
                <a:ea typeface="Times New Roman" panose="02020603050405020304" pitchFamily="18" charset="0"/>
              </a:endParaRPr>
            </a:p>
          </p:txBody>
        </p:sp>
        <p:pic>
          <p:nvPicPr>
            <p:cNvPr id="15" name="Graphique 14" descr="Scanner oculaire contour">
              <a:extLst>
                <a:ext uri="{FF2B5EF4-FFF2-40B4-BE49-F238E27FC236}">
                  <a16:creationId xmlns:a16="http://schemas.microsoft.com/office/drawing/2014/main" id="{4D9F44BE-66A1-57D4-B026-05E4EF2838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8626" y="1678603"/>
              <a:ext cx="1709364" cy="1709364"/>
            </a:xfrm>
            <a:prstGeom prst="rect">
              <a:avLst/>
            </a:prstGeom>
          </p:spPr>
        </p:pic>
      </p:grpSp>
      <p:grpSp>
        <p:nvGrpSpPr>
          <p:cNvPr id="12" name="Groupe 11">
            <a:extLst>
              <a:ext uri="{FF2B5EF4-FFF2-40B4-BE49-F238E27FC236}">
                <a16:creationId xmlns:a16="http://schemas.microsoft.com/office/drawing/2014/main" id="{04210C6D-AEF6-D545-EA36-E1B333E7DCFC}"/>
              </a:ext>
            </a:extLst>
          </p:cNvPr>
          <p:cNvGrpSpPr/>
          <p:nvPr/>
        </p:nvGrpSpPr>
        <p:grpSpPr>
          <a:xfrm>
            <a:off x="4588264" y="1776014"/>
            <a:ext cx="3015471" cy="3268083"/>
            <a:chOff x="4705260" y="1859721"/>
            <a:chExt cx="3015471" cy="3268083"/>
          </a:xfrm>
        </p:grpSpPr>
        <p:sp>
          <p:nvSpPr>
            <p:cNvPr id="9" name="ZoneTexte 8">
              <a:extLst>
                <a:ext uri="{FF2B5EF4-FFF2-40B4-BE49-F238E27FC236}">
                  <a16:creationId xmlns:a16="http://schemas.microsoft.com/office/drawing/2014/main" id="{F9344E0D-0EED-E396-A998-32AD7175599E}"/>
                </a:ext>
              </a:extLst>
            </p:cNvPr>
            <p:cNvSpPr txBox="1"/>
            <p:nvPr/>
          </p:nvSpPr>
          <p:spPr>
            <a:xfrm>
              <a:off x="4705260" y="3927475"/>
              <a:ext cx="3015471" cy="1200329"/>
            </a:xfrm>
            <a:prstGeom prst="rect">
              <a:avLst/>
            </a:prstGeom>
            <a:noFill/>
          </p:spPr>
          <p:txBody>
            <a:bodyPr wrap="square" lIns="91440" tIns="45720" rIns="91440" bIns="45720" anchor="t">
              <a:spAutoFit/>
            </a:bodyPr>
            <a:lstStyle/>
            <a:p>
              <a:pPr algn="ctr" fontAlgn="base">
                <a:buSzPts val="1000"/>
                <a:tabLst>
                  <a:tab pos="457200" algn="l"/>
                </a:tabLst>
              </a:pPr>
              <a:r>
                <a:rPr lang="fr-BE" sz="2400" dirty="0">
                  <a:solidFill>
                    <a:schemeClr val="bg1"/>
                  </a:solidFill>
                  <a:effectLst/>
                  <a:ea typeface="Times New Roman" panose="02020603050405020304" pitchFamily="18" charset="0"/>
                </a:rPr>
                <a:t>Reconnaître </a:t>
              </a:r>
              <a:r>
                <a:rPr lang="fr-BE" sz="2400" dirty="0">
                  <a:solidFill>
                    <a:schemeClr val="bg1"/>
                  </a:solidFill>
                  <a:ea typeface="Times New Roman" panose="02020603050405020304" pitchFamily="18" charset="0"/>
                </a:rPr>
                <a:t>: </a:t>
              </a:r>
              <a:r>
                <a:rPr lang="fr-FR" sz="2400" dirty="0">
                  <a:solidFill>
                    <a:schemeClr val="bg1"/>
                  </a:solidFill>
                  <a:effectLst/>
                  <a:ea typeface="Times New Roman" panose="02020603050405020304" pitchFamily="18" charset="0"/>
                </a:rPr>
                <a:t>Licences Creative Commons</a:t>
              </a:r>
              <a:endParaRPr lang="fr-BE" sz="2800" dirty="0">
                <a:solidFill>
                  <a:schemeClr val="bg1"/>
                </a:solidFill>
                <a:effectLst/>
                <a:ea typeface="Times New Roman" panose="02020603050405020304" pitchFamily="18" charset="0"/>
              </a:endParaRPr>
            </a:p>
          </p:txBody>
        </p:sp>
        <p:pic>
          <p:nvPicPr>
            <p:cNvPr id="4" name="Graphique 3" descr="Panneau de signalisation contour">
              <a:extLst>
                <a:ext uri="{FF2B5EF4-FFF2-40B4-BE49-F238E27FC236}">
                  <a16:creationId xmlns:a16="http://schemas.microsoft.com/office/drawing/2014/main" id="{0FDEE8AA-DB4C-C168-9BA9-CFD80E334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2789" y="1859721"/>
              <a:ext cx="1709364" cy="1709364"/>
            </a:xfrm>
            <a:prstGeom prst="rect">
              <a:avLst/>
            </a:prstGeom>
          </p:spPr>
        </p:pic>
      </p:grpSp>
      <p:grpSp>
        <p:nvGrpSpPr>
          <p:cNvPr id="10" name="Groupe 9">
            <a:extLst>
              <a:ext uri="{FF2B5EF4-FFF2-40B4-BE49-F238E27FC236}">
                <a16:creationId xmlns:a16="http://schemas.microsoft.com/office/drawing/2014/main" id="{0484E2C0-E26C-2B75-7639-25E27B6B388E}"/>
              </a:ext>
            </a:extLst>
          </p:cNvPr>
          <p:cNvGrpSpPr/>
          <p:nvPr/>
        </p:nvGrpSpPr>
        <p:grpSpPr>
          <a:xfrm>
            <a:off x="9006952" y="1683681"/>
            <a:ext cx="2223164" cy="3360416"/>
            <a:chOff x="9006952" y="1688760"/>
            <a:chExt cx="2223164" cy="3360416"/>
          </a:xfrm>
        </p:grpSpPr>
        <p:sp>
          <p:nvSpPr>
            <p:cNvPr id="2" name="ZoneTexte 1">
              <a:extLst>
                <a:ext uri="{FF2B5EF4-FFF2-40B4-BE49-F238E27FC236}">
                  <a16:creationId xmlns:a16="http://schemas.microsoft.com/office/drawing/2014/main" id="{D34EEBED-D134-3B97-0FA6-D7882155C1BF}"/>
                </a:ext>
              </a:extLst>
            </p:cNvPr>
            <p:cNvSpPr txBox="1"/>
            <p:nvPr/>
          </p:nvSpPr>
          <p:spPr>
            <a:xfrm>
              <a:off x="9006952" y="3848847"/>
              <a:ext cx="2223164" cy="1200329"/>
            </a:xfrm>
            <a:prstGeom prst="rect">
              <a:avLst/>
            </a:prstGeom>
            <a:noFill/>
          </p:spPr>
          <p:txBody>
            <a:bodyPr wrap="square" lIns="91440" tIns="45720" rIns="91440" bIns="45720" anchor="t">
              <a:spAutoFit/>
            </a:bodyPr>
            <a:lstStyle/>
            <a:p>
              <a:pPr algn="ctr" fontAlgn="base">
                <a:buSzPts val="1000"/>
                <a:tabLst>
                  <a:tab pos="457200" algn="l"/>
                </a:tabLst>
              </a:pPr>
              <a:r>
                <a:rPr lang="fr-BE" sz="2400" dirty="0">
                  <a:solidFill>
                    <a:schemeClr val="bg1"/>
                  </a:solidFill>
                  <a:ea typeface="Times New Roman" panose="02020603050405020304" pitchFamily="18" charset="0"/>
                </a:rPr>
                <a:t>Découvrir : p</a:t>
              </a:r>
              <a:r>
                <a:rPr lang="fr-BE" sz="2400" dirty="0">
                  <a:solidFill>
                    <a:schemeClr val="bg1"/>
                  </a:solidFill>
                  <a:effectLst/>
                  <a:ea typeface="Times New Roman" panose="02020603050405020304" pitchFamily="18" charset="0"/>
                </a:rPr>
                <a:t>lateforme</a:t>
              </a:r>
              <a:r>
                <a:rPr lang="fr-BE" sz="2400" dirty="0">
                  <a:solidFill>
                    <a:schemeClr val="bg1"/>
                  </a:solidFill>
                  <a:ea typeface="Times New Roman" panose="02020603050405020304" pitchFamily="18" charset="0"/>
                </a:rPr>
                <a:t>s d’OER</a:t>
              </a:r>
              <a:endParaRPr lang="fr-BE" sz="2800" dirty="0">
                <a:solidFill>
                  <a:schemeClr val="bg1"/>
                </a:solidFill>
                <a:effectLst/>
                <a:ea typeface="Times New Roman" panose="02020603050405020304" pitchFamily="18" charset="0"/>
              </a:endParaRPr>
            </a:p>
          </p:txBody>
        </p:sp>
        <p:pic>
          <p:nvPicPr>
            <p:cNvPr id="5" name="Graphique 4" descr="Loupe contour">
              <a:extLst>
                <a:ext uri="{FF2B5EF4-FFF2-40B4-BE49-F238E27FC236}">
                  <a16:creationId xmlns:a16="http://schemas.microsoft.com/office/drawing/2014/main" id="{CE7A504D-5D88-BAD2-9EB1-5CBBA2CAC3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32233" y="1688760"/>
              <a:ext cx="1709364" cy="1709364"/>
            </a:xfrm>
            <a:prstGeom prst="rect">
              <a:avLst/>
            </a:prstGeom>
          </p:spPr>
        </p:pic>
      </p:grpSp>
    </p:spTree>
    <p:extLst>
      <p:ext uri="{BB962C8B-B14F-4D97-AF65-F5344CB8AC3E}">
        <p14:creationId xmlns:p14="http://schemas.microsoft.com/office/powerpoint/2010/main" val="287624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58CAF-BB65-2906-5DF9-B621B0459F2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4C36C36-BE4B-607D-4467-96303108FE27}"/>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3" name="ZoneTexte 2">
            <a:extLst>
              <a:ext uri="{FF2B5EF4-FFF2-40B4-BE49-F238E27FC236}">
                <a16:creationId xmlns:a16="http://schemas.microsoft.com/office/drawing/2014/main" id="{B0951421-6DBB-7C43-027C-0D3C526AB443}"/>
              </a:ext>
            </a:extLst>
          </p:cNvPr>
          <p:cNvSpPr txBox="1"/>
          <p:nvPr/>
        </p:nvSpPr>
        <p:spPr>
          <a:xfrm>
            <a:off x="82152" y="333262"/>
            <a:ext cx="512961" cy="5632311"/>
          </a:xfrm>
          <a:prstGeom prst="rect">
            <a:avLst/>
          </a:prstGeom>
          <a:noFill/>
        </p:spPr>
        <p:txBody>
          <a:bodyPr vert="wordArtVert" wrap="square" rtlCol="0">
            <a:spAutoFit/>
          </a:bodyPr>
          <a:lstStyle/>
          <a:p>
            <a:pPr algn="ctr"/>
            <a:r>
              <a:rPr lang="fr-FR" b="1">
                <a:solidFill>
                  <a:schemeClr val="bg1"/>
                </a:solidFill>
                <a:ea typeface="+mj-ea"/>
                <a:cs typeface="+mj-cs"/>
              </a:rPr>
              <a:t>BENEFICES</a:t>
            </a:r>
            <a:endParaRPr lang="fr-BE" b="1">
              <a:solidFill>
                <a:schemeClr val="bg1"/>
              </a:solidFill>
              <a:ea typeface="+mj-ea"/>
              <a:cs typeface="+mj-cs"/>
            </a:endParaRPr>
          </a:p>
        </p:txBody>
      </p:sp>
      <p:sp>
        <p:nvSpPr>
          <p:cNvPr id="2" name="ZoneTexte 1">
            <a:extLst>
              <a:ext uri="{FF2B5EF4-FFF2-40B4-BE49-F238E27FC236}">
                <a16:creationId xmlns:a16="http://schemas.microsoft.com/office/drawing/2014/main" id="{3632F077-C7D7-0EC9-C0B0-AB06D0CD84F9}"/>
              </a:ext>
            </a:extLst>
          </p:cNvPr>
          <p:cNvSpPr txBox="1"/>
          <p:nvPr/>
        </p:nvSpPr>
        <p:spPr>
          <a:xfrm>
            <a:off x="2356665" y="879143"/>
            <a:ext cx="8606609" cy="1569660"/>
          </a:xfrm>
          <a:prstGeom prst="rect">
            <a:avLst/>
          </a:prstGeom>
          <a:noFill/>
        </p:spPr>
        <p:txBody>
          <a:bodyPr wrap="square" rtlCol="0">
            <a:spAutoFit/>
          </a:bodyPr>
          <a:lstStyle/>
          <a:p>
            <a:pPr algn="ctr"/>
            <a:r>
              <a:rPr lang="fr-FR" sz="9600">
                <a:solidFill>
                  <a:schemeClr val="bg1"/>
                </a:solidFill>
                <a:ea typeface="+mj-ea"/>
                <a:cs typeface="+mj-cs"/>
              </a:rPr>
              <a:t>RE		 vs		 RE</a:t>
            </a:r>
            <a:r>
              <a:rPr lang="fr-FR" sz="9600" b="1">
                <a:solidFill>
                  <a:schemeClr val="bg1"/>
                </a:solidFill>
                <a:ea typeface="+mj-ea"/>
                <a:cs typeface="+mj-cs"/>
              </a:rPr>
              <a:t>L</a:t>
            </a:r>
            <a:endParaRPr lang="fr-BE" sz="9600" b="1">
              <a:solidFill>
                <a:schemeClr val="bg1"/>
              </a:solidFill>
              <a:latin typeface="Bebas Neue" panose="020B0606020202050201" pitchFamily="34" charset="0"/>
              <a:ea typeface="+mj-ea"/>
              <a:cs typeface="+mj-cs"/>
            </a:endParaRPr>
          </a:p>
        </p:txBody>
      </p:sp>
      <p:sp>
        <p:nvSpPr>
          <p:cNvPr id="23" name="ZoneTexte 22">
            <a:extLst>
              <a:ext uri="{FF2B5EF4-FFF2-40B4-BE49-F238E27FC236}">
                <a16:creationId xmlns:a16="http://schemas.microsoft.com/office/drawing/2014/main" id="{CB3E2A91-81B9-D3A9-D0A9-751EEAD92076}"/>
              </a:ext>
            </a:extLst>
          </p:cNvPr>
          <p:cNvSpPr txBox="1"/>
          <p:nvPr/>
        </p:nvSpPr>
        <p:spPr>
          <a:xfrm>
            <a:off x="1352551" y="3656555"/>
            <a:ext cx="9972674" cy="830997"/>
          </a:xfrm>
          <a:prstGeom prst="rect">
            <a:avLst/>
          </a:prstGeom>
          <a:noFill/>
        </p:spPr>
        <p:txBody>
          <a:bodyPr wrap="square">
            <a:spAutoFit/>
          </a:bodyPr>
          <a:lstStyle/>
          <a:p>
            <a:pPr lvl="0" algn="ctr" fontAlgn="base">
              <a:buSzPts val="1000"/>
              <a:tabLst>
                <a:tab pos="457200" algn="l"/>
              </a:tabLst>
            </a:pPr>
            <a:r>
              <a:rPr lang="fr-BE" sz="2400">
                <a:solidFill>
                  <a:schemeClr val="bg1"/>
                </a:solidFill>
                <a:effectLst/>
                <a:ea typeface="Times New Roman" panose="02020603050405020304" pitchFamily="18" charset="0"/>
              </a:rPr>
              <a:t>Quel(s) avantage(s) à utiliser des RE</a:t>
            </a:r>
            <a:r>
              <a:rPr lang="fr-BE" sz="2400" b="1">
                <a:solidFill>
                  <a:schemeClr val="bg1"/>
                </a:solidFill>
                <a:effectLst/>
                <a:ea typeface="Times New Roman" panose="02020603050405020304" pitchFamily="18" charset="0"/>
              </a:rPr>
              <a:t>L</a:t>
            </a:r>
            <a:r>
              <a:rPr lang="fr-BE" sz="2400">
                <a:solidFill>
                  <a:schemeClr val="bg1"/>
                </a:solidFill>
                <a:effectLst/>
                <a:ea typeface="Times New Roman" panose="02020603050405020304" pitchFamily="18" charset="0"/>
              </a:rPr>
              <a:t> pour moi et mes </a:t>
            </a:r>
            <a:r>
              <a:rPr lang="fr-BE" sz="2400" err="1">
                <a:solidFill>
                  <a:schemeClr val="bg1"/>
                </a:solidFill>
              </a:rPr>
              <a:t>étudiant▪es</a:t>
            </a:r>
            <a:r>
              <a:rPr lang="fr-BE" sz="2400">
                <a:solidFill>
                  <a:schemeClr val="bg1"/>
                </a:solidFill>
              </a:rPr>
              <a:t> dans mon cours ?</a:t>
            </a:r>
          </a:p>
        </p:txBody>
      </p:sp>
    </p:spTree>
    <p:extLst>
      <p:ext uri="{BB962C8B-B14F-4D97-AF65-F5344CB8AC3E}">
        <p14:creationId xmlns:p14="http://schemas.microsoft.com/office/powerpoint/2010/main" val="4176660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A7045-66E2-897F-16AC-A139DA1B6BE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8E55926-5BAF-AF7A-29E7-9378AF746399}"/>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3" name="ZoneTexte 2">
            <a:extLst>
              <a:ext uri="{FF2B5EF4-FFF2-40B4-BE49-F238E27FC236}">
                <a16:creationId xmlns:a16="http://schemas.microsoft.com/office/drawing/2014/main" id="{3D85156B-46C4-16AE-9AE5-CFBBFFF16B59}"/>
              </a:ext>
            </a:extLst>
          </p:cNvPr>
          <p:cNvSpPr txBox="1"/>
          <p:nvPr/>
        </p:nvSpPr>
        <p:spPr>
          <a:xfrm>
            <a:off x="82152" y="333262"/>
            <a:ext cx="512961" cy="5632311"/>
          </a:xfrm>
          <a:prstGeom prst="rect">
            <a:avLst/>
          </a:prstGeom>
          <a:noFill/>
        </p:spPr>
        <p:txBody>
          <a:bodyPr vert="wordArtVert" wrap="square" rtlCol="0">
            <a:spAutoFit/>
          </a:bodyPr>
          <a:lstStyle/>
          <a:p>
            <a:pPr algn="ctr"/>
            <a:r>
              <a:rPr lang="fr-FR" b="1">
                <a:solidFill>
                  <a:schemeClr val="bg1"/>
                </a:solidFill>
                <a:ea typeface="+mj-ea"/>
                <a:cs typeface="+mj-cs"/>
              </a:rPr>
              <a:t>TEMOIGNAGES</a:t>
            </a:r>
            <a:endParaRPr lang="fr-BE" b="1">
              <a:solidFill>
                <a:schemeClr val="bg1"/>
              </a:solidFill>
              <a:ea typeface="+mj-ea"/>
              <a:cs typeface="+mj-cs"/>
            </a:endParaRPr>
          </a:p>
        </p:txBody>
      </p:sp>
      <p:sp>
        <p:nvSpPr>
          <p:cNvPr id="4" name="Bulle narrative : ronde 3">
            <a:extLst>
              <a:ext uri="{FF2B5EF4-FFF2-40B4-BE49-F238E27FC236}">
                <a16:creationId xmlns:a16="http://schemas.microsoft.com/office/drawing/2014/main" id="{10152FC9-3110-6CD2-CB02-752E7E2FE75E}"/>
              </a:ext>
            </a:extLst>
          </p:cNvPr>
          <p:cNvSpPr/>
          <p:nvPr/>
        </p:nvSpPr>
        <p:spPr>
          <a:xfrm>
            <a:off x="4294568" y="4498081"/>
            <a:ext cx="1778411" cy="1264671"/>
          </a:xfrm>
          <a:prstGeom prst="wedgeEllipseCallout">
            <a:avLst>
              <a:gd name="adj1" fmla="val -65688"/>
              <a:gd name="adj2" fmla="val -57694"/>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77418" tIns="38709" rIns="77418" bIns="38709" rtlCol="0" anchor="ctr"/>
          <a:lstStyle>
            <a:defPPr>
              <a:defRPr lang="fr-FR"/>
            </a:defPPr>
            <a:lvl1pPr marL="0" algn="l" defTabSz="914307" rtl="0" eaLnBrk="1" latinLnBrk="0" hangingPunct="1">
              <a:defRPr sz="1800" kern="1200">
                <a:solidFill>
                  <a:schemeClr val="tx1"/>
                </a:solidFill>
                <a:latin typeface="+mn-lt"/>
                <a:ea typeface="+mn-ea"/>
                <a:cs typeface="+mn-cs"/>
              </a:defRPr>
            </a:lvl1pPr>
            <a:lvl2pPr marL="457153"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0" algn="l" defTabSz="914307" rtl="0" eaLnBrk="1" latinLnBrk="0" hangingPunct="1">
              <a:defRPr sz="1800" kern="1200">
                <a:solidFill>
                  <a:schemeClr val="tx1"/>
                </a:solidFill>
                <a:latin typeface="+mn-lt"/>
                <a:ea typeface="+mn-ea"/>
                <a:cs typeface="+mn-cs"/>
              </a:defRPr>
            </a:lvl4pPr>
            <a:lvl5pPr marL="1828613" algn="l" defTabSz="914307" rtl="0" eaLnBrk="1" latinLnBrk="0" hangingPunct="1">
              <a:defRPr sz="1800" kern="1200">
                <a:solidFill>
                  <a:schemeClr val="tx1"/>
                </a:solidFill>
                <a:latin typeface="+mn-lt"/>
                <a:ea typeface="+mn-ea"/>
                <a:cs typeface="+mn-cs"/>
              </a:defRPr>
            </a:lvl5pPr>
            <a:lvl6pPr marL="2285768" algn="l" defTabSz="914307" rtl="0" eaLnBrk="1" latinLnBrk="0" hangingPunct="1">
              <a:defRPr sz="1800" kern="1200">
                <a:solidFill>
                  <a:schemeClr val="tx1"/>
                </a:solidFill>
                <a:latin typeface="+mn-lt"/>
                <a:ea typeface="+mn-ea"/>
                <a:cs typeface="+mn-cs"/>
              </a:defRPr>
            </a:lvl6pPr>
            <a:lvl7pPr marL="2742921" algn="l" defTabSz="914307" rtl="0" eaLnBrk="1" latinLnBrk="0" hangingPunct="1">
              <a:defRPr sz="1800" kern="1200">
                <a:solidFill>
                  <a:schemeClr val="tx1"/>
                </a:solidFill>
                <a:latin typeface="+mn-lt"/>
                <a:ea typeface="+mn-ea"/>
                <a:cs typeface="+mn-cs"/>
              </a:defRPr>
            </a:lvl7pPr>
            <a:lvl8pPr marL="3200075" algn="l" defTabSz="914307" rtl="0" eaLnBrk="1" latinLnBrk="0" hangingPunct="1">
              <a:defRPr sz="1800" kern="1200">
                <a:solidFill>
                  <a:schemeClr val="tx1"/>
                </a:solidFill>
                <a:latin typeface="+mn-lt"/>
                <a:ea typeface="+mn-ea"/>
                <a:cs typeface="+mn-cs"/>
              </a:defRPr>
            </a:lvl8pPr>
            <a:lvl9pPr marL="3657228" algn="l" defTabSz="914307" rtl="0" eaLnBrk="1" latinLnBrk="0" hangingPunct="1">
              <a:defRPr sz="1800" kern="1200">
                <a:solidFill>
                  <a:schemeClr val="tx1"/>
                </a:solidFill>
                <a:latin typeface="+mn-lt"/>
                <a:ea typeface="+mn-ea"/>
                <a:cs typeface="+mn-cs"/>
              </a:defRPr>
            </a:lvl9pPr>
          </a:lstStyle>
          <a:p>
            <a:pPr algn="ctr"/>
            <a:r>
              <a:rPr lang="fr-FR" sz="1400">
                <a:solidFill>
                  <a:schemeClr val="tx1"/>
                </a:solidFill>
                <a:cs typeface="Calibri"/>
              </a:rPr>
              <a:t>Le partage est tellement  simplifié.</a:t>
            </a:r>
          </a:p>
        </p:txBody>
      </p:sp>
      <p:pic>
        <p:nvPicPr>
          <p:cNvPr id="5" name="Image 4" descr="Une image contenant croquis, dessin, texte, clipart&#10;&#10;Description générée automatiquement">
            <a:extLst>
              <a:ext uri="{FF2B5EF4-FFF2-40B4-BE49-F238E27FC236}">
                <a16:creationId xmlns:a16="http://schemas.microsoft.com/office/drawing/2014/main" id="{49BCDB00-5547-F98A-B634-163DD1958CBB}"/>
              </a:ext>
            </a:extLst>
          </p:cNvPr>
          <p:cNvPicPr>
            <a:picLocks noChangeAspect="1"/>
          </p:cNvPicPr>
          <p:nvPr/>
        </p:nvPicPr>
        <p:blipFill>
          <a:blip r:embed="rId3"/>
          <a:stretch>
            <a:fillRect/>
          </a:stretch>
        </p:blipFill>
        <p:spPr>
          <a:xfrm>
            <a:off x="961430" y="3160684"/>
            <a:ext cx="2967829" cy="2896304"/>
          </a:xfrm>
          <a:prstGeom prst="rect">
            <a:avLst/>
          </a:prstGeom>
        </p:spPr>
      </p:pic>
      <p:pic>
        <p:nvPicPr>
          <p:cNvPr id="6" name="Image 5" descr="Une image contenant texte, dessin, dessin humoristique, croquis&#10;&#10;Description générée automatiquement">
            <a:extLst>
              <a:ext uri="{FF2B5EF4-FFF2-40B4-BE49-F238E27FC236}">
                <a16:creationId xmlns:a16="http://schemas.microsoft.com/office/drawing/2014/main" id="{E3BD138E-8645-7B0A-49C1-8532B9C4FFD2}"/>
              </a:ext>
            </a:extLst>
          </p:cNvPr>
          <p:cNvPicPr>
            <a:picLocks noChangeAspect="1"/>
          </p:cNvPicPr>
          <p:nvPr/>
        </p:nvPicPr>
        <p:blipFill>
          <a:blip r:embed="rId4"/>
          <a:stretch>
            <a:fillRect/>
          </a:stretch>
        </p:blipFill>
        <p:spPr>
          <a:xfrm>
            <a:off x="8421594" y="532659"/>
            <a:ext cx="2967829" cy="2895057"/>
          </a:xfrm>
          <a:prstGeom prst="rect">
            <a:avLst/>
          </a:prstGeom>
        </p:spPr>
      </p:pic>
      <p:sp>
        <p:nvSpPr>
          <p:cNvPr id="7" name="Bulle narrative : ronde 6">
            <a:extLst>
              <a:ext uri="{FF2B5EF4-FFF2-40B4-BE49-F238E27FC236}">
                <a16:creationId xmlns:a16="http://schemas.microsoft.com/office/drawing/2014/main" id="{B468BA49-BA97-62A2-D680-5342017A8C51}"/>
              </a:ext>
            </a:extLst>
          </p:cNvPr>
          <p:cNvSpPr/>
          <p:nvPr/>
        </p:nvSpPr>
        <p:spPr>
          <a:xfrm>
            <a:off x="9915758" y="3871839"/>
            <a:ext cx="2118281" cy="1646509"/>
          </a:xfrm>
          <a:prstGeom prst="wedgeEllipseCallout">
            <a:avLst>
              <a:gd name="adj1" fmla="val -51656"/>
              <a:gd name="adj2" fmla="val -78097"/>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77418" tIns="38709" rIns="77418" bIns="38709" rtlCol="0" anchor="ctr"/>
          <a:lstStyle>
            <a:defPPr>
              <a:defRPr lang="fr-FR"/>
            </a:defPPr>
            <a:lvl1pPr marL="0" algn="l" defTabSz="914307" rtl="0" eaLnBrk="1" latinLnBrk="0" hangingPunct="1">
              <a:defRPr sz="1800" kern="1200">
                <a:solidFill>
                  <a:schemeClr val="tx1"/>
                </a:solidFill>
                <a:latin typeface="+mn-lt"/>
                <a:ea typeface="+mn-ea"/>
                <a:cs typeface="+mn-cs"/>
              </a:defRPr>
            </a:lvl1pPr>
            <a:lvl2pPr marL="457153"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0" algn="l" defTabSz="914307" rtl="0" eaLnBrk="1" latinLnBrk="0" hangingPunct="1">
              <a:defRPr sz="1800" kern="1200">
                <a:solidFill>
                  <a:schemeClr val="tx1"/>
                </a:solidFill>
                <a:latin typeface="+mn-lt"/>
                <a:ea typeface="+mn-ea"/>
                <a:cs typeface="+mn-cs"/>
              </a:defRPr>
            </a:lvl4pPr>
            <a:lvl5pPr marL="1828613" algn="l" defTabSz="914307" rtl="0" eaLnBrk="1" latinLnBrk="0" hangingPunct="1">
              <a:defRPr sz="1800" kern="1200">
                <a:solidFill>
                  <a:schemeClr val="tx1"/>
                </a:solidFill>
                <a:latin typeface="+mn-lt"/>
                <a:ea typeface="+mn-ea"/>
                <a:cs typeface="+mn-cs"/>
              </a:defRPr>
            </a:lvl5pPr>
            <a:lvl6pPr marL="2285768" algn="l" defTabSz="914307" rtl="0" eaLnBrk="1" latinLnBrk="0" hangingPunct="1">
              <a:defRPr sz="1800" kern="1200">
                <a:solidFill>
                  <a:schemeClr val="tx1"/>
                </a:solidFill>
                <a:latin typeface="+mn-lt"/>
                <a:ea typeface="+mn-ea"/>
                <a:cs typeface="+mn-cs"/>
              </a:defRPr>
            </a:lvl6pPr>
            <a:lvl7pPr marL="2742921" algn="l" defTabSz="914307" rtl="0" eaLnBrk="1" latinLnBrk="0" hangingPunct="1">
              <a:defRPr sz="1800" kern="1200">
                <a:solidFill>
                  <a:schemeClr val="tx1"/>
                </a:solidFill>
                <a:latin typeface="+mn-lt"/>
                <a:ea typeface="+mn-ea"/>
                <a:cs typeface="+mn-cs"/>
              </a:defRPr>
            </a:lvl7pPr>
            <a:lvl8pPr marL="3200075" algn="l" defTabSz="914307" rtl="0" eaLnBrk="1" latinLnBrk="0" hangingPunct="1">
              <a:defRPr sz="1800" kern="1200">
                <a:solidFill>
                  <a:schemeClr val="tx1"/>
                </a:solidFill>
                <a:latin typeface="+mn-lt"/>
                <a:ea typeface="+mn-ea"/>
                <a:cs typeface="+mn-cs"/>
              </a:defRPr>
            </a:lvl8pPr>
            <a:lvl9pPr marL="3657228" algn="l" defTabSz="914307" rtl="0" eaLnBrk="1" latinLnBrk="0" hangingPunct="1">
              <a:defRPr sz="1800" kern="1200">
                <a:solidFill>
                  <a:schemeClr val="tx1"/>
                </a:solidFill>
                <a:latin typeface="+mn-lt"/>
                <a:ea typeface="+mn-ea"/>
                <a:cs typeface="+mn-cs"/>
              </a:defRPr>
            </a:lvl9pPr>
          </a:lstStyle>
          <a:p>
            <a:pPr algn="ctr"/>
            <a:r>
              <a:rPr lang="fr-FR" sz="1400">
                <a:solidFill>
                  <a:schemeClr val="tx1"/>
                </a:solidFill>
              </a:rPr>
              <a:t>Je diversifie mon enseignement en m'inspirant de mes collègues.</a:t>
            </a:r>
            <a:endParaRPr lang="fr-FR" sz="1400">
              <a:solidFill>
                <a:schemeClr val="tx1"/>
              </a:solidFill>
              <a:cs typeface="Calibri"/>
            </a:endParaRPr>
          </a:p>
        </p:txBody>
      </p:sp>
      <p:sp>
        <p:nvSpPr>
          <p:cNvPr id="9" name="Bulle narrative : ronde 8">
            <a:extLst>
              <a:ext uri="{FF2B5EF4-FFF2-40B4-BE49-F238E27FC236}">
                <a16:creationId xmlns:a16="http://schemas.microsoft.com/office/drawing/2014/main" id="{1DBAF484-E886-7F39-B03D-006007E4A48E}"/>
              </a:ext>
            </a:extLst>
          </p:cNvPr>
          <p:cNvSpPr/>
          <p:nvPr/>
        </p:nvSpPr>
        <p:spPr>
          <a:xfrm>
            <a:off x="6075948" y="2344484"/>
            <a:ext cx="2154502" cy="1685017"/>
          </a:xfrm>
          <a:prstGeom prst="wedgeEllipseCallout">
            <a:avLst>
              <a:gd name="adj1" fmla="val -8069"/>
              <a:gd name="adj2" fmla="val 95485"/>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77418" tIns="38709" rIns="77418" bIns="38709" rtlCol="0" anchor="ctr"/>
          <a:lstStyle>
            <a:defPPr>
              <a:defRPr lang="fr-FR"/>
            </a:defPPr>
            <a:lvl1pPr marL="0" algn="l" defTabSz="914307" rtl="0" eaLnBrk="1" latinLnBrk="0" hangingPunct="1">
              <a:defRPr sz="1800" kern="1200">
                <a:solidFill>
                  <a:schemeClr val="tx1"/>
                </a:solidFill>
                <a:latin typeface="+mn-lt"/>
                <a:ea typeface="+mn-ea"/>
                <a:cs typeface="+mn-cs"/>
              </a:defRPr>
            </a:lvl1pPr>
            <a:lvl2pPr marL="457153"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0" algn="l" defTabSz="914307" rtl="0" eaLnBrk="1" latinLnBrk="0" hangingPunct="1">
              <a:defRPr sz="1800" kern="1200">
                <a:solidFill>
                  <a:schemeClr val="tx1"/>
                </a:solidFill>
                <a:latin typeface="+mn-lt"/>
                <a:ea typeface="+mn-ea"/>
                <a:cs typeface="+mn-cs"/>
              </a:defRPr>
            </a:lvl4pPr>
            <a:lvl5pPr marL="1828613" algn="l" defTabSz="914307" rtl="0" eaLnBrk="1" latinLnBrk="0" hangingPunct="1">
              <a:defRPr sz="1800" kern="1200">
                <a:solidFill>
                  <a:schemeClr val="tx1"/>
                </a:solidFill>
                <a:latin typeface="+mn-lt"/>
                <a:ea typeface="+mn-ea"/>
                <a:cs typeface="+mn-cs"/>
              </a:defRPr>
            </a:lvl5pPr>
            <a:lvl6pPr marL="2285768" algn="l" defTabSz="914307" rtl="0" eaLnBrk="1" latinLnBrk="0" hangingPunct="1">
              <a:defRPr sz="1800" kern="1200">
                <a:solidFill>
                  <a:schemeClr val="tx1"/>
                </a:solidFill>
                <a:latin typeface="+mn-lt"/>
                <a:ea typeface="+mn-ea"/>
                <a:cs typeface="+mn-cs"/>
              </a:defRPr>
            </a:lvl6pPr>
            <a:lvl7pPr marL="2742921" algn="l" defTabSz="914307" rtl="0" eaLnBrk="1" latinLnBrk="0" hangingPunct="1">
              <a:defRPr sz="1800" kern="1200">
                <a:solidFill>
                  <a:schemeClr val="tx1"/>
                </a:solidFill>
                <a:latin typeface="+mn-lt"/>
                <a:ea typeface="+mn-ea"/>
                <a:cs typeface="+mn-cs"/>
              </a:defRPr>
            </a:lvl7pPr>
            <a:lvl8pPr marL="3200075" algn="l" defTabSz="914307" rtl="0" eaLnBrk="1" latinLnBrk="0" hangingPunct="1">
              <a:defRPr sz="1800" kern="1200">
                <a:solidFill>
                  <a:schemeClr val="tx1"/>
                </a:solidFill>
                <a:latin typeface="+mn-lt"/>
                <a:ea typeface="+mn-ea"/>
                <a:cs typeface="+mn-cs"/>
              </a:defRPr>
            </a:lvl8pPr>
            <a:lvl9pPr marL="3657228" algn="l" defTabSz="914307" rtl="0" eaLnBrk="1" latinLnBrk="0" hangingPunct="1">
              <a:defRPr sz="1800" kern="1200">
                <a:solidFill>
                  <a:schemeClr val="tx1"/>
                </a:solidFill>
                <a:latin typeface="+mn-lt"/>
                <a:ea typeface="+mn-ea"/>
                <a:cs typeface="+mn-cs"/>
              </a:defRPr>
            </a:lvl9pPr>
          </a:lstStyle>
          <a:p>
            <a:pPr algn="ctr"/>
            <a:r>
              <a:rPr lang="fr-FR" sz="1400">
                <a:solidFill>
                  <a:schemeClr val="tx1"/>
                </a:solidFill>
              </a:rPr>
              <a:t>J’ai accès aux OER du monde entier et gratuitement.</a:t>
            </a:r>
            <a:endParaRPr lang="fr-BE" sz="1400">
              <a:solidFill>
                <a:schemeClr val="tx1"/>
              </a:solidFill>
            </a:endParaRPr>
          </a:p>
        </p:txBody>
      </p:sp>
      <p:sp>
        <p:nvSpPr>
          <p:cNvPr id="10" name="Bulle narrative : ronde 9">
            <a:extLst>
              <a:ext uri="{FF2B5EF4-FFF2-40B4-BE49-F238E27FC236}">
                <a16:creationId xmlns:a16="http://schemas.microsoft.com/office/drawing/2014/main" id="{5EBD1211-F1B3-999B-375B-7BB5CC143E0F}"/>
              </a:ext>
            </a:extLst>
          </p:cNvPr>
          <p:cNvSpPr/>
          <p:nvPr/>
        </p:nvSpPr>
        <p:spPr>
          <a:xfrm>
            <a:off x="7208427" y="4853328"/>
            <a:ext cx="2475194" cy="1233047"/>
          </a:xfrm>
          <a:prstGeom prst="wedgeEllipseCallout">
            <a:avLst>
              <a:gd name="adj1" fmla="val -1617"/>
              <a:gd name="adj2" fmla="val 97341"/>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77418" tIns="38709" rIns="77418" bIns="38709" rtlCol="0" anchor="ctr"/>
          <a:lstStyle>
            <a:defPPr>
              <a:defRPr lang="fr-FR"/>
            </a:defPPr>
            <a:lvl1pPr marL="0" algn="l" defTabSz="914307" rtl="0" eaLnBrk="1" latinLnBrk="0" hangingPunct="1">
              <a:defRPr sz="1800" kern="1200">
                <a:solidFill>
                  <a:schemeClr val="tx1"/>
                </a:solidFill>
                <a:latin typeface="+mn-lt"/>
                <a:ea typeface="+mn-ea"/>
                <a:cs typeface="+mn-cs"/>
              </a:defRPr>
            </a:lvl1pPr>
            <a:lvl2pPr marL="457153"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0" algn="l" defTabSz="914307" rtl="0" eaLnBrk="1" latinLnBrk="0" hangingPunct="1">
              <a:defRPr sz="1800" kern="1200">
                <a:solidFill>
                  <a:schemeClr val="tx1"/>
                </a:solidFill>
                <a:latin typeface="+mn-lt"/>
                <a:ea typeface="+mn-ea"/>
                <a:cs typeface="+mn-cs"/>
              </a:defRPr>
            </a:lvl4pPr>
            <a:lvl5pPr marL="1828613" algn="l" defTabSz="914307" rtl="0" eaLnBrk="1" latinLnBrk="0" hangingPunct="1">
              <a:defRPr sz="1800" kern="1200">
                <a:solidFill>
                  <a:schemeClr val="tx1"/>
                </a:solidFill>
                <a:latin typeface="+mn-lt"/>
                <a:ea typeface="+mn-ea"/>
                <a:cs typeface="+mn-cs"/>
              </a:defRPr>
            </a:lvl5pPr>
            <a:lvl6pPr marL="2285768" algn="l" defTabSz="914307" rtl="0" eaLnBrk="1" latinLnBrk="0" hangingPunct="1">
              <a:defRPr sz="1800" kern="1200">
                <a:solidFill>
                  <a:schemeClr val="tx1"/>
                </a:solidFill>
                <a:latin typeface="+mn-lt"/>
                <a:ea typeface="+mn-ea"/>
                <a:cs typeface="+mn-cs"/>
              </a:defRPr>
            </a:lvl6pPr>
            <a:lvl7pPr marL="2742921" algn="l" defTabSz="914307" rtl="0" eaLnBrk="1" latinLnBrk="0" hangingPunct="1">
              <a:defRPr sz="1800" kern="1200">
                <a:solidFill>
                  <a:schemeClr val="tx1"/>
                </a:solidFill>
                <a:latin typeface="+mn-lt"/>
                <a:ea typeface="+mn-ea"/>
                <a:cs typeface="+mn-cs"/>
              </a:defRPr>
            </a:lvl7pPr>
            <a:lvl8pPr marL="3200075" algn="l" defTabSz="914307" rtl="0" eaLnBrk="1" latinLnBrk="0" hangingPunct="1">
              <a:defRPr sz="1800" kern="1200">
                <a:solidFill>
                  <a:schemeClr val="tx1"/>
                </a:solidFill>
                <a:latin typeface="+mn-lt"/>
                <a:ea typeface="+mn-ea"/>
                <a:cs typeface="+mn-cs"/>
              </a:defRPr>
            </a:lvl8pPr>
            <a:lvl9pPr marL="3657228" algn="l" defTabSz="914307" rtl="0" eaLnBrk="1" latinLnBrk="0" hangingPunct="1">
              <a:defRPr sz="1800" kern="1200">
                <a:solidFill>
                  <a:schemeClr val="tx1"/>
                </a:solidFill>
                <a:latin typeface="+mn-lt"/>
                <a:ea typeface="+mn-ea"/>
                <a:cs typeface="+mn-cs"/>
              </a:defRPr>
            </a:lvl9pPr>
          </a:lstStyle>
          <a:p>
            <a:pPr algn="ctr"/>
            <a:r>
              <a:rPr lang="fr-FR" sz="1400">
                <a:solidFill>
                  <a:schemeClr val="tx1"/>
                </a:solidFill>
                <a:cs typeface="Calibri"/>
              </a:rPr>
              <a:t>J'ai accès au matériau pédagogique dans sa dernière version.</a:t>
            </a:r>
          </a:p>
        </p:txBody>
      </p:sp>
      <p:sp>
        <p:nvSpPr>
          <p:cNvPr id="11" name="Bulle narrative : ronde 10">
            <a:extLst>
              <a:ext uri="{FF2B5EF4-FFF2-40B4-BE49-F238E27FC236}">
                <a16:creationId xmlns:a16="http://schemas.microsoft.com/office/drawing/2014/main" id="{64B8D68F-A8A7-B8DD-12C7-831C6B3DE714}"/>
              </a:ext>
            </a:extLst>
          </p:cNvPr>
          <p:cNvSpPr/>
          <p:nvPr/>
        </p:nvSpPr>
        <p:spPr>
          <a:xfrm>
            <a:off x="4061449" y="1758394"/>
            <a:ext cx="1988964" cy="1403495"/>
          </a:xfrm>
          <a:prstGeom prst="wedgeEllipseCallout">
            <a:avLst>
              <a:gd name="adj1" fmla="val -35363"/>
              <a:gd name="adj2" fmla="val 68835"/>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77418" tIns="38709" rIns="77418" bIns="38709" rtlCol="0" anchor="ctr"/>
          <a:lstStyle>
            <a:defPPr>
              <a:defRPr lang="fr-FR"/>
            </a:defPPr>
            <a:lvl1pPr marL="0" algn="l" defTabSz="914307" rtl="0" eaLnBrk="1" latinLnBrk="0" hangingPunct="1">
              <a:defRPr sz="1800" kern="1200">
                <a:solidFill>
                  <a:schemeClr val="tx1"/>
                </a:solidFill>
                <a:latin typeface="+mn-lt"/>
                <a:ea typeface="+mn-ea"/>
                <a:cs typeface="+mn-cs"/>
              </a:defRPr>
            </a:lvl1pPr>
            <a:lvl2pPr marL="457153"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0" algn="l" defTabSz="914307" rtl="0" eaLnBrk="1" latinLnBrk="0" hangingPunct="1">
              <a:defRPr sz="1800" kern="1200">
                <a:solidFill>
                  <a:schemeClr val="tx1"/>
                </a:solidFill>
                <a:latin typeface="+mn-lt"/>
                <a:ea typeface="+mn-ea"/>
                <a:cs typeface="+mn-cs"/>
              </a:defRPr>
            </a:lvl4pPr>
            <a:lvl5pPr marL="1828613" algn="l" defTabSz="914307" rtl="0" eaLnBrk="1" latinLnBrk="0" hangingPunct="1">
              <a:defRPr sz="1800" kern="1200">
                <a:solidFill>
                  <a:schemeClr val="tx1"/>
                </a:solidFill>
                <a:latin typeface="+mn-lt"/>
                <a:ea typeface="+mn-ea"/>
                <a:cs typeface="+mn-cs"/>
              </a:defRPr>
            </a:lvl5pPr>
            <a:lvl6pPr marL="2285768" algn="l" defTabSz="914307" rtl="0" eaLnBrk="1" latinLnBrk="0" hangingPunct="1">
              <a:defRPr sz="1800" kern="1200">
                <a:solidFill>
                  <a:schemeClr val="tx1"/>
                </a:solidFill>
                <a:latin typeface="+mn-lt"/>
                <a:ea typeface="+mn-ea"/>
                <a:cs typeface="+mn-cs"/>
              </a:defRPr>
            </a:lvl6pPr>
            <a:lvl7pPr marL="2742921" algn="l" defTabSz="914307" rtl="0" eaLnBrk="1" latinLnBrk="0" hangingPunct="1">
              <a:defRPr sz="1800" kern="1200">
                <a:solidFill>
                  <a:schemeClr val="tx1"/>
                </a:solidFill>
                <a:latin typeface="+mn-lt"/>
                <a:ea typeface="+mn-ea"/>
                <a:cs typeface="+mn-cs"/>
              </a:defRPr>
            </a:lvl7pPr>
            <a:lvl8pPr marL="3200075" algn="l" defTabSz="914307" rtl="0" eaLnBrk="1" latinLnBrk="0" hangingPunct="1">
              <a:defRPr sz="1800" kern="1200">
                <a:solidFill>
                  <a:schemeClr val="tx1"/>
                </a:solidFill>
                <a:latin typeface="+mn-lt"/>
                <a:ea typeface="+mn-ea"/>
                <a:cs typeface="+mn-cs"/>
              </a:defRPr>
            </a:lvl8pPr>
            <a:lvl9pPr marL="3657228" algn="l" defTabSz="914307" rtl="0" eaLnBrk="1" latinLnBrk="0" hangingPunct="1">
              <a:defRPr sz="1800" kern="1200">
                <a:solidFill>
                  <a:schemeClr val="tx1"/>
                </a:solidFill>
                <a:latin typeface="+mn-lt"/>
                <a:ea typeface="+mn-ea"/>
                <a:cs typeface="+mn-cs"/>
              </a:defRPr>
            </a:lvl9pPr>
          </a:lstStyle>
          <a:p>
            <a:pPr algn="ctr"/>
            <a:r>
              <a:rPr lang="fr-FR" sz="1400">
                <a:solidFill>
                  <a:schemeClr val="tx1"/>
                </a:solidFill>
                <a:cs typeface="Calibri"/>
              </a:rPr>
              <a:t>Je ne réinvente pas la roue à chaque fois</a:t>
            </a:r>
            <a:endParaRPr lang="fr-FR" sz="1400">
              <a:solidFill>
                <a:schemeClr val="tx1"/>
              </a:solidFill>
            </a:endParaRPr>
          </a:p>
        </p:txBody>
      </p:sp>
      <p:sp>
        <p:nvSpPr>
          <p:cNvPr id="12" name="Bulle narrative : ronde 11">
            <a:extLst>
              <a:ext uri="{FF2B5EF4-FFF2-40B4-BE49-F238E27FC236}">
                <a16:creationId xmlns:a16="http://schemas.microsoft.com/office/drawing/2014/main" id="{ECDFDD81-C8F7-19B6-2E1C-B28066B0B028}"/>
              </a:ext>
            </a:extLst>
          </p:cNvPr>
          <p:cNvSpPr/>
          <p:nvPr/>
        </p:nvSpPr>
        <p:spPr>
          <a:xfrm>
            <a:off x="859046" y="835193"/>
            <a:ext cx="2696366" cy="1812757"/>
          </a:xfrm>
          <a:prstGeom prst="wedgeEllipseCallout">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77418" tIns="38709" rIns="77418" bIns="38709" rtlCol="0" anchor="ctr"/>
          <a:lstStyle>
            <a:defPPr>
              <a:defRPr lang="fr-FR"/>
            </a:defPPr>
            <a:lvl1pPr marL="0" algn="l" defTabSz="914307" rtl="0" eaLnBrk="1" latinLnBrk="0" hangingPunct="1">
              <a:defRPr sz="1800" kern="1200">
                <a:solidFill>
                  <a:schemeClr val="tx1"/>
                </a:solidFill>
                <a:latin typeface="+mn-lt"/>
                <a:ea typeface="+mn-ea"/>
                <a:cs typeface="+mn-cs"/>
              </a:defRPr>
            </a:lvl1pPr>
            <a:lvl2pPr marL="457153"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0" algn="l" defTabSz="914307" rtl="0" eaLnBrk="1" latinLnBrk="0" hangingPunct="1">
              <a:defRPr sz="1800" kern="1200">
                <a:solidFill>
                  <a:schemeClr val="tx1"/>
                </a:solidFill>
                <a:latin typeface="+mn-lt"/>
                <a:ea typeface="+mn-ea"/>
                <a:cs typeface="+mn-cs"/>
              </a:defRPr>
            </a:lvl4pPr>
            <a:lvl5pPr marL="1828613" algn="l" defTabSz="914307" rtl="0" eaLnBrk="1" latinLnBrk="0" hangingPunct="1">
              <a:defRPr sz="1800" kern="1200">
                <a:solidFill>
                  <a:schemeClr val="tx1"/>
                </a:solidFill>
                <a:latin typeface="+mn-lt"/>
                <a:ea typeface="+mn-ea"/>
                <a:cs typeface="+mn-cs"/>
              </a:defRPr>
            </a:lvl5pPr>
            <a:lvl6pPr marL="2285768" algn="l" defTabSz="914307" rtl="0" eaLnBrk="1" latinLnBrk="0" hangingPunct="1">
              <a:defRPr sz="1800" kern="1200">
                <a:solidFill>
                  <a:schemeClr val="tx1"/>
                </a:solidFill>
                <a:latin typeface="+mn-lt"/>
                <a:ea typeface="+mn-ea"/>
                <a:cs typeface="+mn-cs"/>
              </a:defRPr>
            </a:lvl6pPr>
            <a:lvl7pPr marL="2742921" algn="l" defTabSz="914307" rtl="0" eaLnBrk="1" latinLnBrk="0" hangingPunct="1">
              <a:defRPr sz="1800" kern="1200">
                <a:solidFill>
                  <a:schemeClr val="tx1"/>
                </a:solidFill>
                <a:latin typeface="+mn-lt"/>
                <a:ea typeface="+mn-ea"/>
                <a:cs typeface="+mn-cs"/>
              </a:defRPr>
            </a:lvl7pPr>
            <a:lvl8pPr marL="3200075" algn="l" defTabSz="914307" rtl="0" eaLnBrk="1" latinLnBrk="0" hangingPunct="1">
              <a:defRPr sz="1800" kern="1200">
                <a:solidFill>
                  <a:schemeClr val="tx1"/>
                </a:solidFill>
                <a:latin typeface="+mn-lt"/>
                <a:ea typeface="+mn-ea"/>
                <a:cs typeface="+mn-cs"/>
              </a:defRPr>
            </a:lvl8pPr>
            <a:lvl9pPr marL="3657228" algn="l" defTabSz="914307" rtl="0" eaLnBrk="1" latinLnBrk="0" hangingPunct="1">
              <a:defRPr sz="1800" kern="1200">
                <a:solidFill>
                  <a:schemeClr val="tx1"/>
                </a:solidFill>
                <a:latin typeface="+mn-lt"/>
                <a:ea typeface="+mn-ea"/>
                <a:cs typeface="+mn-cs"/>
              </a:defRPr>
            </a:lvl9pPr>
          </a:lstStyle>
          <a:p>
            <a:pPr algn="ctr"/>
            <a:r>
              <a:rPr lang="fr-FR" sz="1400">
                <a:solidFill>
                  <a:schemeClr val="tx1"/>
                </a:solidFill>
              </a:rPr>
              <a:t>Je gagne du temps en exploitant des ressources de qualité produites par des collègues.</a:t>
            </a:r>
            <a:endParaRPr lang="fr-BE" sz="1400">
              <a:solidFill>
                <a:schemeClr val="tx1"/>
              </a:solidFill>
            </a:endParaRPr>
          </a:p>
        </p:txBody>
      </p:sp>
      <p:sp>
        <p:nvSpPr>
          <p:cNvPr id="13" name="Bulle narrative : ronde 12">
            <a:extLst>
              <a:ext uri="{FF2B5EF4-FFF2-40B4-BE49-F238E27FC236}">
                <a16:creationId xmlns:a16="http://schemas.microsoft.com/office/drawing/2014/main" id="{7E916341-8ABF-47FF-9B25-49311EA48EE2}"/>
              </a:ext>
            </a:extLst>
          </p:cNvPr>
          <p:cNvSpPr/>
          <p:nvPr/>
        </p:nvSpPr>
        <p:spPr>
          <a:xfrm>
            <a:off x="5375964" y="-167"/>
            <a:ext cx="2699354" cy="1435005"/>
          </a:xfrm>
          <a:prstGeom prst="wedgeEllipseCallout">
            <a:avLst>
              <a:gd name="adj1" fmla="val 55523"/>
              <a:gd name="adj2" fmla="val 51943"/>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77418" tIns="38709" rIns="77418" bIns="38709" rtlCol="0" anchor="ctr"/>
          <a:lstStyle>
            <a:defPPr>
              <a:defRPr lang="fr-FR"/>
            </a:defPPr>
            <a:lvl1pPr marL="0" algn="l" defTabSz="914307" rtl="0" eaLnBrk="1" latinLnBrk="0" hangingPunct="1">
              <a:defRPr sz="1800" kern="1200">
                <a:solidFill>
                  <a:schemeClr val="tx1"/>
                </a:solidFill>
                <a:latin typeface="+mn-lt"/>
                <a:ea typeface="+mn-ea"/>
                <a:cs typeface="+mn-cs"/>
              </a:defRPr>
            </a:lvl1pPr>
            <a:lvl2pPr marL="457153"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0" algn="l" defTabSz="914307" rtl="0" eaLnBrk="1" latinLnBrk="0" hangingPunct="1">
              <a:defRPr sz="1800" kern="1200">
                <a:solidFill>
                  <a:schemeClr val="tx1"/>
                </a:solidFill>
                <a:latin typeface="+mn-lt"/>
                <a:ea typeface="+mn-ea"/>
                <a:cs typeface="+mn-cs"/>
              </a:defRPr>
            </a:lvl4pPr>
            <a:lvl5pPr marL="1828613" algn="l" defTabSz="914307" rtl="0" eaLnBrk="1" latinLnBrk="0" hangingPunct="1">
              <a:defRPr sz="1800" kern="1200">
                <a:solidFill>
                  <a:schemeClr val="tx1"/>
                </a:solidFill>
                <a:latin typeface="+mn-lt"/>
                <a:ea typeface="+mn-ea"/>
                <a:cs typeface="+mn-cs"/>
              </a:defRPr>
            </a:lvl5pPr>
            <a:lvl6pPr marL="2285768" algn="l" defTabSz="914307" rtl="0" eaLnBrk="1" latinLnBrk="0" hangingPunct="1">
              <a:defRPr sz="1800" kern="1200">
                <a:solidFill>
                  <a:schemeClr val="tx1"/>
                </a:solidFill>
                <a:latin typeface="+mn-lt"/>
                <a:ea typeface="+mn-ea"/>
                <a:cs typeface="+mn-cs"/>
              </a:defRPr>
            </a:lvl6pPr>
            <a:lvl7pPr marL="2742921" algn="l" defTabSz="914307" rtl="0" eaLnBrk="1" latinLnBrk="0" hangingPunct="1">
              <a:defRPr sz="1800" kern="1200">
                <a:solidFill>
                  <a:schemeClr val="tx1"/>
                </a:solidFill>
                <a:latin typeface="+mn-lt"/>
                <a:ea typeface="+mn-ea"/>
                <a:cs typeface="+mn-cs"/>
              </a:defRPr>
            </a:lvl7pPr>
            <a:lvl8pPr marL="3200075" algn="l" defTabSz="914307" rtl="0" eaLnBrk="1" latinLnBrk="0" hangingPunct="1">
              <a:defRPr sz="1800" kern="1200">
                <a:solidFill>
                  <a:schemeClr val="tx1"/>
                </a:solidFill>
                <a:latin typeface="+mn-lt"/>
                <a:ea typeface="+mn-ea"/>
                <a:cs typeface="+mn-cs"/>
              </a:defRPr>
            </a:lvl8pPr>
            <a:lvl9pPr marL="3657228" algn="l" defTabSz="914307" rtl="0" eaLnBrk="1" latinLnBrk="0" hangingPunct="1">
              <a:defRPr sz="1800" kern="1200">
                <a:solidFill>
                  <a:schemeClr val="tx1"/>
                </a:solidFill>
                <a:latin typeface="+mn-lt"/>
                <a:ea typeface="+mn-ea"/>
                <a:cs typeface="+mn-cs"/>
              </a:defRPr>
            </a:lvl9pPr>
          </a:lstStyle>
          <a:p>
            <a:pPr algn="ctr"/>
            <a:r>
              <a:rPr lang="fr-FR" sz="1400">
                <a:solidFill>
                  <a:schemeClr val="tx1"/>
                </a:solidFill>
              </a:rPr>
              <a:t>Le savoir se construit collaborativement.</a:t>
            </a:r>
            <a:endParaRPr lang="fr-BE" sz="1400">
              <a:solidFill>
                <a:schemeClr val="tx1"/>
              </a:solidFill>
            </a:endParaRPr>
          </a:p>
        </p:txBody>
      </p:sp>
    </p:spTree>
    <p:extLst>
      <p:ext uri="{BB962C8B-B14F-4D97-AF65-F5344CB8AC3E}">
        <p14:creationId xmlns:p14="http://schemas.microsoft.com/office/powerpoint/2010/main" val="3360017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D94AF-9750-C878-43ED-28B0D613102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7474D2-8309-986B-8956-1CEB7D56E828}"/>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highlight>
                <a:srgbClr val="008000"/>
              </a:highlight>
              <a:latin typeface="Montserrat" panose="00000500000000000000" pitchFamily="2" charset="0"/>
            </a:endParaRPr>
          </a:p>
        </p:txBody>
      </p:sp>
      <p:sp>
        <p:nvSpPr>
          <p:cNvPr id="6" name="Organigramme : Connecteur 5">
            <a:extLst>
              <a:ext uri="{FF2B5EF4-FFF2-40B4-BE49-F238E27FC236}">
                <a16:creationId xmlns:a16="http://schemas.microsoft.com/office/drawing/2014/main" id="{96AB5BAC-4AE7-7508-977B-7B9A14355A32}"/>
              </a:ext>
            </a:extLst>
          </p:cNvPr>
          <p:cNvSpPr/>
          <p:nvPr/>
        </p:nvSpPr>
        <p:spPr>
          <a:xfrm>
            <a:off x="10761134" y="2836334"/>
            <a:ext cx="1185335" cy="1185335"/>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Montserrat" panose="00000500000000000000" pitchFamily="2" charset="0"/>
            </a:endParaRPr>
          </a:p>
        </p:txBody>
      </p:sp>
      <p:pic>
        <p:nvPicPr>
          <p:cNvPr id="8" name="Image 7">
            <a:extLst>
              <a:ext uri="{FF2B5EF4-FFF2-40B4-BE49-F238E27FC236}">
                <a16:creationId xmlns:a16="http://schemas.microsoft.com/office/drawing/2014/main" id="{7DE95373-F54D-5E98-3A94-C0790A903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6775" y="3125018"/>
            <a:ext cx="854051" cy="607965"/>
          </a:xfrm>
          <a:prstGeom prst="rect">
            <a:avLst/>
          </a:prstGeom>
        </p:spPr>
      </p:pic>
      <p:sp>
        <p:nvSpPr>
          <p:cNvPr id="9" name="Espace réservé du numéro de diapositive 8">
            <a:extLst>
              <a:ext uri="{FF2B5EF4-FFF2-40B4-BE49-F238E27FC236}">
                <a16:creationId xmlns:a16="http://schemas.microsoft.com/office/drawing/2014/main" id="{402EA65F-67D5-1014-B927-8DB129FF4897}"/>
              </a:ext>
            </a:extLst>
          </p:cNvPr>
          <p:cNvSpPr>
            <a:spLocks noGrp="1"/>
          </p:cNvSpPr>
          <p:nvPr>
            <p:ph type="sldNum" sz="quarter" idx="12"/>
          </p:nvPr>
        </p:nvSpPr>
        <p:spPr/>
        <p:txBody>
          <a:bodyPr/>
          <a:lstStyle/>
          <a:p>
            <a:pPr algn="ctr"/>
            <a:fld id="{14216CFA-4D33-4568-8B70-2795F513D19D}" type="slidenum">
              <a:rPr lang="fr-BE" smtClean="0">
                <a:latin typeface="Montserrat" panose="00000500000000000000" pitchFamily="2" charset="0"/>
              </a:rPr>
              <a:pPr algn="ctr"/>
              <a:t>22</a:t>
            </a:fld>
            <a:endParaRPr lang="fr-BE">
              <a:latin typeface="Montserrat" panose="00000500000000000000" pitchFamily="2" charset="0"/>
            </a:endParaRPr>
          </a:p>
        </p:txBody>
      </p:sp>
      <p:sp>
        <p:nvSpPr>
          <p:cNvPr id="514" name="Google Shape;514;p53">
            <a:extLst>
              <a:ext uri="{FF2B5EF4-FFF2-40B4-BE49-F238E27FC236}">
                <a16:creationId xmlns:a16="http://schemas.microsoft.com/office/drawing/2014/main" id="{E7918C08-2552-95FE-828D-D0796A1003A7}"/>
              </a:ext>
            </a:extLst>
          </p:cNvPr>
          <p:cNvSpPr txBox="1">
            <a:spLocks noGrp="1"/>
          </p:cNvSpPr>
          <p:nvPr>
            <p:ph type="title"/>
          </p:nvPr>
        </p:nvSpPr>
        <p:spPr>
          <a:xfrm>
            <a:off x="191443" y="496680"/>
            <a:ext cx="10569691" cy="763600"/>
          </a:xfrm>
          <a:prstGeom prst="rect">
            <a:avLst/>
          </a:prstGeom>
        </p:spPr>
        <p:txBody>
          <a:bodyPr spcFirstLastPara="1" vert="horz" wrap="square" lIns="121900" tIns="121900" rIns="121900" bIns="121900" rtlCol="0" anchor="t" anchorCtr="0">
            <a:noAutofit/>
          </a:bodyPr>
          <a:lstStyle/>
          <a:p>
            <a:pPr algn="ctr">
              <a:spcBef>
                <a:spcPts val="0"/>
              </a:spcBef>
            </a:pPr>
            <a:r>
              <a:rPr lang="en" sz="4800">
                <a:solidFill>
                  <a:srgbClr val="E57432"/>
                </a:solidFill>
                <a:latin typeface="Montserrat" panose="00000500000000000000" pitchFamily="2" charset="0"/>
              </a:rPr>
              <a:t>Se former en Open Education</a:t>
            </a:r>
            <a:endParaRPr sz="4800">
              <a:solidFill>
                <a:srgbClr val="E57432"/>
              </a:solidFill>
              <a:latin typeface="Montserrat" panose="00000500000000000000" pitchFamily="2" charset="0"/>
            </a:endParaRPr>
          </a:p>
        </p:txBody>
      </p:sp>
      <p:sp>
        <p:nvSpPr>
          <p:cNvPr id="701" name="Google Shape;701;p60"/>
          <p:cNvSpPr txBox="1">
            <a:spLocks/>
          </p:cNvSpPr>
          <p:nvPr/>
        </p:nvSpPr>
        <p:spPr>
          <a:xfrm>
            <a:off x="1294564" y="1112973"/>
            <a:ext cx="9465756" cy="4949532"/>
          </a:xfrm>
          <a:prstGeom prst="rect">
            <a:avLst/>
          </a:prstGeom>
        </p:spPr>
        <p:txBody>
          <a:bodyPr spcFirstLastPara="1" vert="horz" wrap="square" lIns="121900" tIns="121900" rIns="121900" bIns="1219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spcBef>
                <a:spcPts val="0"/>
              </a:spcBef>
              <a:buNone/>
            </a:pPr>
            <a:r>
              <a:rPr lang="en" sz="2000" b="1" err="1">
                <a:solidFill>
                  <a:srgbClr val="008080"/>
                </a:solidFill>
                <a:latin typeface="Montserrat"/>
              </a:rPr>
              <a:t>Parcours</a:t>
            </a:r>
            <a:r>
              <a:rPr lang="en" sz="2000" b="1">
                <a:solidFill>
                  <a:srgbClr val="008080"/>
                </a:solidFill>
                <a:latin typeface="Montserrat"/>
              </a:rPr>
              <a:t> </a:t>
            </a:r>
            <a:r>
              <a:rPr lang="en" sz="2000" b="1" err="1">
                <a:solidFill>
                  <a:srgbClr val="008080"/>
                </a:solidFill>
                <a:latin typeface="Montserrat"/>
              </a:rPr>
              <a:t>d’auto-apprentissage</a:t>
            </a:r>
            <a:r>
              <a:rPr lang="en" sz="2000" b="1">
                <a:solidFill>
                  <a:srgbClr val="008080"/>
                </a:solidFill>
                <a:latin typeface="Montserrat"/>
              </a:rPr>
              <a:t> sur Open Moodle :</a:t>
            </a:r>
            <a:endParaRPr lang="en-US">
              <a:latin typeface="Montserrat"/>
            </a:endParaRPr>
          </a:p>
          <a:p>
            <a:pPr marL="380365" indent="-380365">
              <a:lnSpc>
                <a:spcPct val="150000"/>
              </a:lnSpc>
              <a:spcBef>
                <a:spcPts val="0"/>
              </a:spcBef>
              <a:buFontTx/>
              <a:buChar char="-"/>
            </a:pPr>
            <a:r>
              <a:rPr lang="en" sz="2000">
                <a:solidFill>
                  <a:srgbClr val="008080"/>
                </a:solidFill>
                <a:latin typeface="Montserrat"/>
                <a:hlinkClick r:id="rId4">
                  <a:extLst>
                    <a:ext uri="{A12FA001-AC4F-418D-AE19-62706E023703}">
                      <ahyp:hlinkClr xmlns:ahyp="http://schemas.microsoft.com/office/drawing/2018/hyperlinkcolor" val="tx"/>
                    </a:ext>
                  </a:extLst>
                </a:hlinkClick>
              </a:rPr>
              <a:t>S’initier à l’Open Education</a:t>
            </a:r>
            <a:endParaRPr lang="en" sz="2000">
              <a:solidFill>
                <a:srgbClr val="008080"/>
              </a:solidFill>
              <a:latin typeface="Montserrat"/>
            </a:endParaRPr>
          </a:p>
          <a:p>
            <a:pPr marL="380365" indent="-380365">
              <a:lnSpc>
                <a:spcPct val="150000"/>
              </a:lnSpc>
              <a:buFontTx/>
              <a:buChar char="-"/>
            </a:pPr>
            <a:r>
              <a:rPr lang="en" sz="2000">
                <a:solidFill>
                  <a:srgbClr val="008080"/>
                </a:solidFill>
                <a:latin typeface="Montserrat"/>
                <a:hlinkClick r:id="rId5">
                  <a:extLst>
                    <a:ext uri="{A12FA001-AC4F-418D-AE19-62706E023703}">
                      <ahyp:hlinkClr xmlns:ahyp="http://schemas.microsoft.com/office/drawing/2018/hyperlinkcolor" val="tx"/>
                    </a:ext>
                  </a:extLst>
                </a:hlinkClick>
              </a:rPr>
              <a:t>Où trouver des ressources pédagogiques ouvertes</a:t>
            </a:r>
            <a:endParaRPr lang="en" sz="2000">
              <a:solidFill>
                <a:srgbClr val="008080"/>
              </a:solidFill>
              <a:latin typeface="Montserrat"/>
            </a:endParaRPr>
          </a:p>
          <a:p>
            <a:pPr marL="380365" indent="-380365">
              <a:lnSpc>
                <a:spcPct val="150000"/>
              </a:lnSpc>
              <a:buFontTx/>
              <a:buChar char="-"/>
            </a:pPr>
            <a:r>
              <a:rPr lang="fr-FR" sz="2000">
                <a:solidFill>
                  <a:srgbClr val="467886"/>
                </a:solidFill>
                <a:latin typeface="Montserrat"/>
                <a:hlinkClick r:id="rId6">
                  <a:extLst>
                    <a:ext uri="{A12FA001-AC4F-418D-AE19-62706E023703}">
                      <ahyp:hlinkClr xmlns:ahyp="http://schemas.microsoft.com/office/drawing/2018/hyperlinkcolor" val="tx"/>
                    </a:ext>
                  </a:extLst>
                </a:hlinkClick>
              </a:rPr>
              <a:t>Partager ses ressources avec les Licences Creatives</a:t>
            </a:r>
            <a:r>
              <a:rPr lang="fr-FR" sz="2000">
                <a:solidFill>
                  <a:srgbClr val="008080"/>
                </a:solidFill>
                <a:latin typeface="Montserrat"/>
                <a:hlinkClick r:id="rId6">
                  <a:extLst>
                    <a:ext uri="{A12FA001-AC4F-418D-AE19-62706E023703}">
                      <ahyp:hlinkClr xmlns:ahyp="http://schemas.microsoft.com/office/drawing/2018/hyperlinkcolor" val="tx"/>
                    </a:ext>
                  </a:extLst>
                </a:hlinkClick>
              </a:rPr>
              <a:t> Commons</a:t>
            </a:r>
            <a:endParaRPr lang="fr-FR" sz="2000">
              <a:solidFill>
                <a:srgbClr val="008080"/>
              </a:solidFill>
              <a:latin typeface="Montserrat"/>
            </a:endParaRPr>
          </a:p>
          <a:p>
            <a:pPr marL="380365" indent="-380365">
              <a:lnSpc>
                <a:spcPct val="150000"/>
              </a:lnSpc>
              <a:spcBef>
                <a:spcPts val="0"/>
              </a:spcBef>
              <a:buFontTx/>
              <a:buChar char="-"/>
            </a:pPr>
            <a:r>
              <a:rPr lang="en" sz="2000">
                <a:solidFill>
                  <a:srgbClr val="008080"/>
                </a:solidFill>
                <a:latin typeface="Montserrat"/>
                <a:hlinkClick r:id="rId7">
                  <a:extLst>
                    <a:ext uri="{A12FA001-AC4F-418D-AE19-62706E023703}">
                      <ahyp:hlinkClr xmlns:ahyp="http://schemas.microsoft.com/office/drawing/2018/hyperlinkcolor" val="tx"/>
                    </a:ext>
                  </a:extLst>
                </a:hlinkClick>
              </a:rPr>
              <a:t>Réutiliser et publier des ressources pédagogiques ouvertes</a:t>
            </a:r>
            <a:endParaRPr lang="en" sz="2000">
              <a:solidFill>
                <a:srgbClr val="008080"/>
              </a:solidFill>
              <a:latin typeface="Montserrat"/>
            </a:endParaRPr>
          </a:p>
          <a:p>
            <a:pPr marL="0" indent="0">
              <a:lnSpc>
                <a:spcPct val="150000"/>
              </a:lnSpc>
              <a:spcBef>
                <a:spcPts val="0"/>
              </a:spcBef>
              <a:buNone/>
            </a:pPr>
            <a:r>
              <a:rPr lang="en" sz="2000" b="1">
                <a:solidFill>
                  <a:srgbClr val="008080"/>
                </a:solidFill>
                <a:latin typeface="Montserrat"/>
              </a:rPr>
              <a:t>Formations :</a:t>
            </a:r>
          </a:p>
          <a:p>
            <a:pPr marL="380365" indent="-380365">
              <a:lnSpc>
                <a:spcPct val="150000"/>
              </a:lnSpc>
              <a:spcBef>
                <a:spcPts val="0"/>
              </a:spcBef>
              <a:buFontTx/>
              <a:buChar char="-"/>
            </a:pPr>
            <a:r>
              <a:rPr lang="en" sz="2000">
                <a:solidFill>
                  <a:srgbClr val="008080"/>
                </a:solidFill>
                <a:latin typeface="Montserrat"/>
              </a:rPr>
              <a:t>17/03/24 – </a:t>
            </a:r>
            <a:r>
              <a:rPr lang="en" sz="2000" err="1">
                <a:solidFill>
                  <a:srgbClr val="008080"/>
                </a:solidFill>
                <a:latin typeface="Montserrat"/>
              </a:rPr>
              <a:t>distanciel</a:t>
            </a:r>
            <a:r>
              <a:rPr lang="en" sz="2000">
                <a:solidFill>
                  <a:srgbClr val="008080"/>
                </a:solidFill>
                <a:latin typeface="Montserrat"/>
              </a:rPr>
              <a:t> – 45 min : </a:t>
            </a:r>
            <a:r>
              <a:rPr lang="en" sz="2000" err="1">
                <a:solidFill>
                  <a:srgbClr val="008080"/>
                </a:solidFill>
                <a:latin typeface="Montserrat"/>
              </a:rPr>
              <a:t>Chercher</a:t>
            </a:r>
            <a:r>
              <a:rPr lang="en" sz="2000">
                <a:solidFill>
                  <a:srgbClr val="008080"/>
                </a:solidFill>
                <a:latin typeface="Montserrat"/>
              </a:rPr>
              <a:t> des OER</a:t>
            </a:r>
          </a:p>
          <a:p>
            <a:pPr marL="380365" indent="-380365">
              <a:lnSpc>
                <a:spcPct val="150000"/>
              </a:lnSpc>
              <a:spcBef>
                <a:spcPts val="0"/>
              </a:spcBef>
              <a:buFontTx/>
              <a:buChar char="-"/>
            </a:pPr>
            <a:r>
              <a:rPr lang="en" sz="2000">
                <a:solidFill>
                  <a:srgbClr val="008080"/>
                </a:solidFill>
                <a:latin typeface="Montserrat"/>
              </a:rPr>
              <a:t>17/03/24 – </a:t>
            </a:r>
            <a:r>
              <a:rPr lang="en" sz="2000" err="1">
                <a:solidFill>
                  <a:srgbClr val="008080"/>
                </a:solidFill>
                <a:latin typeface="Montserrat"/>
              </a:rPr>
              <a:t>distanciel</a:t>
            </a:r>
            <a:r>
              <a:rPr lang="en" sz="2000">
                <a:solidFill>
                  <a:srgbClr val="008080"/>
                </a:solidFill>
                <a:latin typeface="Montserrat"/>
              </a:rPr>
              <a:t> – 45 min : </a:t>
            </a:r>
            <a:r>
              <a:rPr lang="en" sz="2000" err="1">
                <a:solidFill>
                  <a:srgbClr val="008080"/>
                </a:solidFill>
                <a:latin typeface="Montserrat"/>
              </a:rPr>
              <a:t>Publier</a:t>
            </a:r>
            <a:r>
              <a:rPr lang="en" sz="2000">
                <a:solidFill>
                  <a:srgbClr val="008080"/>
                </a:solidFill>
                <a:latin typeface="Montserrat"/>
              </a:rPr>
              <a:t> sur </a:t>
            </a:r>
            <a:r>
              <a:rPr lang="en" sz="2000">
                <a:solidFill>
                  <a:srgbClr val="008080"/>
                </a:solidFill>
                <a:ea typeface="+mn-lt"/>
                <a:cs typeface="+mn-lt"/>
                <a:hlinkClick r:id="rId8"/>
              </a:rPr>
              <a:t>OER</a:t>
            </a:r>
            <a:r>
              <a:rPr lang="en" sz="2000">
                <a:solidFill>
                  <a:srgbClr val="008080"/>
                </a:solidFill>
                <a:ea typeface="+mn-lt"/>
                <a:cs typeface="+mn-lt"/>
                <a:hlinkClick r:id="rId8">
                  <a:extLst>
                    <a:ext uri="{A12FA001-AC4F-418D-AE19-62706E023703}">
                      <ahyp:hlinkClr xmlns:ahyp="http://schemas.microsoft.com/office/drawing/2018/hyperlinkcolor" val="tx"/>
                    </a:ext>
                  </a:extLst>
                </a:hlinkClick>
              </a:rPr>
              <a:t>.</a:t>
            </a:r>
            <a:r>
              <a:rPr lang="en" sz="2000">
                <a:solidFill>
                  <a:srgbClr val="008080"/>
                </a:solidFill>
                <a:ea typeface="+mn-lt"/>
                <a:cs typeface="+mn-lt"/>
                <a:hlinkClick r:id="rId8"/>
              </a:rPr>
              <a:t>UCLOUVAIN</a:t>
            </a:r>
            <a:r>
              <a:rPr lang="en" sz="2000">
                <a:solidFill>
                  <a:srgbClr val="008080"/>
                </a:solidFill>
                <a:ea typeface="+mn-lt"/>
                <a:cs typeface="+mn-lt"/>
                <a:hlinkClick r:id="rId8">
                  <a:extLst>
                    <a:ext uri="{A12FA001-AC4F-418D-AE19-62706E023703}">
                      <ahyp:hlinkClr xmlns:ahyp="http://schemas.microsoft.com/office/drawing/2018/hyperlinkcolor" val="tx"/>
                    </a:ext>
                  </a:extLst>
                </a:hlinkClick>
              </a:rPr>
              <a:t>​</a:t>
            </a:r>
            <a:r>
              <a:rPr lang="en" sz="2000">
                <a:solidFill>
                  <a:srgbClr val="008080"/>
                </a:solidFill>
                <a:latin typeface="Montserrat"/>
              </a:rPr>
              <a:t> </a:t>
            </a:r>
            <a:endParaRPr lang="en">
              <a:solidFill>
                <a:srgbClr val="000000"/>
              </a:solidFill>
              <a:latin typeface="Montserrat"/>
            </a:endParaRPr>
          </a:p>
          <a:p>
            <a:pPr marL="380365" indent="-380365">
              <a:lnSpc>
                <a:spcPct val="150000"/>
              </a:lnSpc>
              <a:spcBef>
                <a:spcPts val="0"/>
              </a:spcBef>
              <a:buFontTx/>
              <a:buChar char="-"/>
            </a:pPr>
            <a:r>
              <a:rPr lang="en" sz="2000">
                <a:solidFill>
                  <a:srgbClr val="008080"/>
                </a:solidFill>
                <a:latin typeface="Montserrat"/>
              </a:rPr>
              <a:t>20/03/24 – </a:t>
            </a:r>
            <a:r>
              <a:rPr lang="en" sz="2000" err="1">
                <a:solidFill>
                  <a:srgbClr val="008080"/>
                </a:solidFill>
                <a:latin typeface="Montserrat"/>
              </a:rPr>
              <a:t>présentiel</a:t>
            </a:r>
            <a:r>
              <a:rPr lang="en" sz="2000">
                <a:solidFill>
                  <a:srgbClr val="008080"/>
                </a:solidFill>
                <a:latin typeface="Montserrat"/>
              </a:rPr>
              <a:t> </a:t>
            </a:r>
            <a:r>
              <a:rPr lang="en" sz="2000" err="1">
                <a:solidFill>
                  <a:srgbClr val="008080"/>
                </a:solidFill>
                <a:latin typeface="Montserrat"/>
              </a:rPr>
              <a:t>UNamur</a:t>
            </a:r>
            <a:r>
              <a:rPr lang="en" sz="2000">
                <a:solidFill>
                  <a:srgbClr val="008080"/>
                </a:solidFill>
                <a:latin typeface="Montserrat"/>
              </a:rPr>
              <a:t> – 1h30 : </a:t>
            </a:r>
            <a:r>
              <a:rPr lang="en" sz="2000" err="1">
                <a:solidFill>
                  <a:srgbClr val="008080"/>
                </a:solidFill>
                <a:latin typeface="Montserrat"/>
              </a:rPr>
              <a:t>S’initier</a:t>
            </a:r>
            <a:r>
              <a:rPr lang="en" sz="2000">
                <a:solidFill>
                  <a:srgbClr val="008080"/>
                </a:solidFill>
                <a:latin typeface="Montserrat"/>
              </a:rPr>
              <a:t> à </a:t>
            </a:r>
            <a:r>
              <a:rPr lang="en" sz="2000" err="1">
                <a:solidFill>
                  <a:srgbClr val="008080"/>
                </a:solidFill>
                <a:latin typeface="Montserrat"/>
              </a:rPr>
              <a:t>l’Open</a:t>
            </a:r>
            <a:r>
              <a:rPr lang="en" sz="2000">
                <a:solidFill>
                  <a:srgbClr val="008080"/>
                </a:solidFill>
                <a:latin typeface="Montserrat"/>
              </a:rPr>
              <a:t> Education</a:t>
            </a:r>
            <a:endParaRPr lang="en"/>
          </a:p>
          <a:p>
            <a:pPr marL="380365" indent="-380365">
              <a:lnSpc>
                <a:spcPct val="150000"/>
              </a:lnSpc>
              <a:spcBef>
                <a:spcPts val="0"/>
              </a:spcBef>
              <a:buFontTx/>
              <a:buChar char="-"/>
            </a:pPr>
            <a:r>
              <a:rPr lang="en" sz="2000">
                <a:solidFill>
                  <a:srgbClr val="008080"/>
                </a:solidFill>
                <a:latin typeface="Montserrat"/>
              </a:rPr>
              <a:t>13/05/24 – </a:t>
            </a:r>
            <a:r>
              <a:rPr lang="en" sz="2000" err="1">
                <a:solidFill>
                  <a:srgbClr val="008080"/>
                </a:solidFill>
                <a:latin typeface="Montserrat"/>
              </a:rPr>
              <a:t>présentiel</a:t>
            </a:r>
            <a:r>
              <a:rPr lang="en" sz="2000">
                <a:solidFill>
                  <a:srgbClr val="008080"/>
                </a:solidFill>
                <a:latin typeface="Montserrat"/>
              </a:rPr>
              <a:t> </a:t>
            </a:r>
            <a:r>
              <a:rPr lang="en" sz="2000" err="1">
                <a:solidFill>
                  <a:srgbClr val="008080"/>
                </a:solidFill>
                <a:latin typeface="Montserrat"/>
              </a:rPr>
              <a:t>UCLouvain</a:t>
            </a:r>
            <a:r>
              <a:rPr lang="en" sz="2000">
                <a:solidFill>
                  <a:srgbClr val="008080"/>
                </a:solidFill>
                <a:latin typeface="Montserrat"/>
              </a:rPr>
              <a:t> – 1h30 : </a:t>
            </a:r>
            <a:r>
              <a:rPr lang="en" sz="2000">
                <a:solidFill>
                  <a:srgbClr val="008080"/>
                </a:solidFill>
                <a:latin typeface="Montserrat"/>
                <a:hlinkClick r:id="rId9"/>
              </a:rPr>
              <a:t>Adopter et créer des OER (+ accessibilité numérique)</a:t>
            </a:r>
          </a:p>
        </p:txBody>
      </p:sp>
    </p:spTree>
    <p:extLst>
      <p:ext uri="{BB962C8B-B14F-4D97-AF65-F5344CB8AC3E}">
        <p14:creationId xmlns:p14="http://schemas.microsoft.com/office/powerpoint/2010/main" val="220777022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ED414-4DE6-761F-666D-1DF2721AD8EB}"/>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id="{AC8C2EBE-7EDF-A8F1-55DC-913A4B256DA1}"/>
              </a:ext>
            </a:extLst>
          </p:cNvPr>
          <p:cNvSpPr txBox="1">
            <a:spLocks/>
          </p:cNvSpPr>
          <p:nvPr/>
        </p:nvSpPr>
        <p:spPr>
          <a:xfrm>
            <a:off x="0" y="1"/>
            <a:ext cx="12192000" cy="6857999"/>
          </a:xfrm>
          <a:prstGeom prst="rect">
            <a:avLst/>
          </a:prstGeom>
          <a:solidFill>
            <a:srgbClr val="E57432"/>
          </a:solidFill>
        </p:spPr>
        <p:txBody>
          <a:bodyPr vert="horz" lIns="72000" tIns="1620000" rIns="72000" bIns="360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sz="3600">
              <a:solidFill>
                <a:schemeClr val="bg1"/>
              </a:solidFill>
              <a:latin typeface="Montserrat" pitchFamily="2" charset="77"/>
            </a:endParaRPr>
          </a:p>
        </p:txBody>
      </p:sp>
      <p:sp>
        <p:nvSpPr>
          <p:cNvPr id="2" name="Rectangle 1">
            <a:extLst>
              <a:ext uri="{FF2B5EF4-FFF2-40B4-BE49-F238E27FC236}">
                <a16:creationId xmlns:a16="http://schemas.microsoft.com/office/drawing/2014/main" id="{25CE59B9-9EB2-2C5E-E03A-2F4492D41F55}"/>
              </a:ext>
            </a:extLst>
          </p:cNvPr>
          <p:cNvSpPr/>
          <p:nvPr/>
        </p:nvSpPr>
        <p:spPr>
          <a:xfrm>
            <a:off x="531888" y="374074"/>
            <a:ext cx="11128224" cy="6109855"/>
          </a:xfrm>
          <a:prstGeom prst="rect">
            <a:avLst/>
          </a:prstGeom>
          <a:no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Sous-titre 2">
            <a:extLst>
              <a:ext uri="{FF2B5EF4-FFF2-40B4-BE49-F238E27FC236}">
                <a16:creationId xmlns:a16="http://schemas.microsoft.com/office/drawing/2014/main" id="{1127315B-B68F-9D14-5BA7-BB1D7AF41034}"/>
              </a:ext>
            </a:extLst>
          </p:cNvPr>
          <p:cNvSpPr txBox="1">
            <a:spLocks/>
          </p:cNvSpPr>
          <p:nvPr/>
        </p:nvSpPr>
        <p:spPr>
          <a:xfrm>
            <a:off x="3106655" y="4619662"/>
            <a:ext cx="2643911" cy="43582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1pPr>
            <a:lvl2pPr marL="914400" marR="0" lvl="1"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2pPr>
            <a:lvl3pPr marL="1371600" marR="0" lvl="2"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3pPr>
            <a:lvl4pPr marL="1828800" marR="0" lvl="3"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4pPr>
            <a:lvl5pPr marL="2286000" marR="0" lvl="4"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5pPr>
            <a:lvl6pPr marL="2743200" marR="0" lvl="5"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6pPr>
            <a:lvl7pPr marL="3200400" marR="0" lvl="6"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7pPr>
            <a:lvl8pPr marL="3657600" marR="0" lvl="7"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8pPr>
            <a:lvl9pPr marL="4114800" marR="0" lvl="8" indent="-317500" algn="l" rtl="0">
              <a:lnSpc>
                <a:spcPct val="100000"/>
              </a:lnSpc>
              <a:spcBef>
                <a:spcPts val="1600"/>
              </a:spcBef>
              <a:spcAft>
                <a:spcPts val="1600"/>
              </a:spcAft>
              <a:buClr>
                <a:schemeClr val="dk2"/>
              </a:buClr>
              <a:buSzPts val="1400"/>
              <a:buFont typeface="Arvo"/>
              <a:buNone/>
              <a:defRPr sz="1400" b="0" i="0" u="none" strike="noStrike" cap="none">
                <a:solidFill>
                  <a:schemeClr val="dk2"/>
                </a:solidFill>
                <a:latin typeface="Arvo"/>
                <a:ea typeface="Arvo"/>
                <a:cs typeface="Arvo"/>
                <a:sym typeface="Arvo"/>
              </a:defRPr>
            </a:lvl9pPr>
          </a:lstStyle>
          <a:p>
            <a:pPr algn="ctr"/>
            <a:r>
              <a:rPr lang="en-US" b="1">
                <a:latin typeface="Montserrat" panose="00000500000000000000" pitchFamily="2" charset="0"/>
              </a:rPr>
              <a:t>Flore Louette</a:t>
            </a:r>
          </a:p>
          <a:p>
            <a:pPr algn="ctr"/>
            <a:r>
              <a:rPr lang="en-US" sz="1067">
                <a:latin typeface="Montserrat" panose="00000500000000000000" pitchFamily="2" charset="0"/>
              </a:rPr>
              <a:t>flore.Louette@uclouvain.be</a:t>
            </a:r>
          </a:p>
        </p:txBody>
      </p:sp>
      <p:sp>
        <p:nvSpPr>
          <p:cNvPr id="7" name="Sous-titre 2">
            <a:extLst>
              <a:ext uri="{FF2B5EF4-FFF2-40B4-BE49-F238E27FC236}">
                <a16:creationId xmlns:a16="http://schemas.microsoft.com/office/drawing/2014/main" id="{3D889006-DF8D-4884-96EA-F8ABEE6604A3}"/>
              </a:ext>
            </a:extLst>
          </p:cNvPr>
          <p:cNvSpPr txBox="1">
            <a:spLocks/>
          </p:cNvSpPr>
          <p:nvPr/>
        </p:nvSpPr>
        <p:spPr>
          <a:xfrm>
            <a:off x="5875027" y="4625123"/>
            <a:ext cx="3015675" cy="43582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1pPr>
            <a:lvl2pPr marL="914400" marR="0" lvl="1"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2pPr>
            <a:lvl3pPr marL="1371600" marR="0" lvl="2"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3pPr>
            <a:lvl4pPr marL="1828800" marR="0" lvl="3"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4pPr>
            <a:lvl5pPr marL="2286000" marR="0" lvl="4"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5pPr>
            <a:lvl6pPr marL="2743200" marR="0" lvl="5"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6pPr>
            <a:lvl7pPr marL="3200400" marR="0" lvl="6"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7pPr>
            <a:lvl8pPr marL="3657600" marR="0" lvl="7"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8pPr>
            <a:lvl9pPr marL="4114800" marR="0" lvl="8" indent="-317500" algn="l" rtl="0">
              <a:lnSpc>
                <a:spcPct val="100000"/>
              </a:lnSpc>
              <a:spcBef>
                <a:spcPts val="1600"/>
              </a:spcBef>
              <a:spcAft>
                <a:spcPts val="1600"/>
              </a:spcAft>
              <a:buClr>
                <a:schemeClr val="dk2"/>
              </a:buClr>
              <a:buSzPts val="1400"/>
              <a:buFont typeface="Arvo"/>
              <a:buNone/>
              <a:defRPr sz="1400" b="0" i="0" u="none" strike="noStrike" cap="none">
                <a:solidFill>
                  <a:schemeClr val="dk2"/>
                </a:solidFill>
                <a:latin typeface="Arvo"/>
                <a:ea typeface="Arvo"/>
                <a:cs typeface="Arvo"/>
                <a:sym typeface="Arvo"/>
              </a:defRPr>
            </a:lvl9pPr>
          </a:lstStyle>
          <a:p>
            <a:pPr algn="ctr"/>
            <a:r>
              <a:rPr lang="en-US" b="1">
                <a:latin typeface="Montserrat" panose="00000500000000000000" pitchFamily="2" charset="0"/>
              </a:rPr>
              <a:t>Justine Fromentin</a:t>
            </a:r>
          </a:p>
          <a:p>
            <a:pPr algn="ctr"/>
            <a:r>
              <a:rPr lang="en-US" sz="1067">
                <a:latin typeface="Montserrat" panose="00000500000000000000" pitchFamily="2" charset="0"/>
              </a:rPr>
              <a:t>justine.Fromentin@uclouvain.be</a:t>
            </a:r>
          </a:p>
        </p:txBody>
      </p:sp>
      <p:pic>
        <p:nvPicPr>
          <p:cNvPr id="8" name="Image 7">
            <a:extLst>
              <a:ext uri="{FF2B5EF4-FFF2-40B4-BE49-F238E27FC236}">
                <a16:creationId xmlns:a16="http://schemas.microsoft.com/office/drawing/2014/main" id="{81EFEEFF-6F07-F741-0E51-79D9C5804E54}"/>
              </a:ext>
            </a:extLst>
          </p:cNvPr>
          <p:cNvPicPr>
            <a:picLocks noChangeAspect="1"/>
          </p:cNvPicPr>
          <p:nvPr/>
        </p:nvPicPr>
        <p:blipFill rotWithShape="1">
          <a:blip r:embed="rId3"/>
          <a:srcRect l="6283" r="-1"/>
          <a:stretch/>
        </p:blipFill>
        <p:spPr>
          <a:xfrm>
            <a:off x="7076789" y="3504458"/>
            <a:ext cx="1032321" cy="1077053"/>
          </a:xfrm>
          <a:prstGeom prst="rect">
            <a:avLst/>
          </a:prstGeom>
        </p:spPr>
      </p:pic>
      <p:pic>
        <p:nvPicPr>
          <p:cNvPr id="11" name="Image 10">
            <a:extLst>
              <a:ext uri="{FF2B5EF4-FFF2-40B4-BE49-F238E27FC236}">
                <a16:creationId xmlns:a16="http://schemas.microsoft.com/office/drawing/2014/main" id="{5E0AB538-E179-2E9C-56BB-99599691910F}"/>
              </a:ext>
            </a:extLst>
          </p:cNvPr>
          <p:cNvPicPr>
            <a:picLocks noChangeAspect="1"/>
          </p:cNvPicPr>
          <p:nvPr/>
        </p:nvPicPr>
        <p:blipFill>
          <a:blip r:embed="rId4"/>
          <a:stretch>
            <a:fillRect/>
          </a:stretch>
        </p:blipFill>
        <p:spPr>
          <a:xfrm>
            <a:off x="4014357" y="3509515"/>
            <a:ext cx="1100856" cy="1100856"/>
          </a:xfrm>
          <a:prstGeom prst="rect">
            <a:avLst/>
          </a:prstGeom>
        </p:spPr>
      </p:pic>
      <p:sp>
        <p:nvSpPr>
          <p:cNvPr id="12" name="Google Shape;648;p57">
            <a:extLst>
              <a:ext uri="{FF2B5EF4-FFF2-40B4-BE49-F238E27FC236}">
                <a16:creationId xmlns:a16="http://schemas.microsoft.com/office/drawing/2014/main" id="{89E6CC04-19D8-BB34-0EFE-29543C8C1A28}"/>
              </a:ext>
            </a:extLst>
          </p:cNvPr>
          <p:cNvSpPr/>
          <p:nvPr/>
        </p:nvSpPr>
        <p:spPr>
          <a:xfrm>
            <a:off x="3618176" y="1547724"/>
            <a:ext cx="4916223" cy="978246"/>
          </a:xfrm>
          <a:prstGeom prst="roundRect">
            <a:avLst>
              <a:gd name="adj" fmla="val 50000"/>
            </a:avLst>
          </a:prstGeom>
          <a:solidFill>
            <a:srgbClr val="008080"/>
          </a:solidFill>
          <a:ln>
            <a:noFill/>
          </a:ln>
        </p:spPr>
        <p:txBody>
          <a:bodyPr spcFirstLastPara="1" wrap="square" lIns="121900" tIns="121900" rIns="121900" bIns="121900" anchor="ctr" anchorCtr="0">
            <a:noAutofit/>
          </a:bodyPr>
          <a:lstStyle/>
          <a:p>
            <a:pPr algn="ctr">
              <a:lnSpc>
                <a:spcPct val="115000"/>
              </a:lnSpc>
            </a:pPr>
            <a:r>
              <a:rPr lang="en" sz="2667" b="1">
                <a:solidFill>
                  <a:schemeClr val="lt1"/>
                </a:solidFill>
                <a:latin typeface="Montserrat" panose="00000500000000000000" pitchFamily="2" charset="0"/>
                <a:ea typeface="Poppins"/>
                <a:cs typeface="Poppins"/>
                <a:sym typeface="Poppins"/>
              </a:rPr>
              <a:t>Equipe Open Education</a:t>
            </a:r>
          </a:p>
          <a:p>
            <a:pPr algn="ctr">
              <a:lnSpc>
                <a:spcPct val="115000"/>
              </a:lnSpc>
            </a:pPr>
            <a:r>
              <a:rPr lang="en" sz="2667" b="1">
                <a:solidFill>
                  <a:schemeClr val="lt1"/>
                </a:solidFill>
                <a:latin typeface="Montserrat" panose="00000500000000000000" pitchFamily="2" charset="0"/>
                <a:ea typeface="Poppins"/>
                <a:cs typeface="Poppins"/>
                <a:sym typeface="Poppins"/>
              </a:rPr>
              <a:t>- LLL-</a:t>
            </a:r>
            <a:endParaRPr sz="2667" b="1">
              <a:solidFill>
                <a:schemeClr val="lt1"/>
              </a:solidFill>
              <a:latin typeface="Montserrat" panose="00000500000000000000" pitchFamily="2" charset="0"/>
              <a:ea typeface="Poppins"/>
              <a:cs typeface="Poppins"/>
              <a:sym typeface="Poppins"/>
            </a:endParaRPr>
          </a:p>
        </p:txBody>
      </p:sp>
      <p:sp>
        <p:nvSpPr>
          <p:cNvPr id="14" name="Sous-titre 2">
            <a:extLst>
              <a:ext uri="{FF2B5EF4-FFF2-40B4-BE49-F238E27FC236}">
                <a16:creationId xmlns:a16="http://schemas.microsoft.com/office/drawing/2014/main" id="{E2A15155-4748-B4EE-F8B3-F8FEA09AAF05}"/>
              </a:ext>
            </a:extLst>
          </p:cNvPr>
          <p:cNvSpPr txBox="1">
            <a:spLocks/>
          </p:cNvSpPr>
          <p:nvPr/>
        </p:nvSpPr>
        <p:spPr>
          <a:xfrm>
            <a:off x="327435" y="4619662"/>
            <a:ext cx="3015675" cy="5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1pPr>
            <a:lvl2pPr marL="914400" marR="0" lvl="1"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2pPr>
            <a:lvl3pPr marL="1371600" marR="0" lvl="2"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3pPr>
            <a:lvl4pPr marL="1828800" marR="0" lvl="3"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4pPr>
            <a:lvl5pPr marL="2286000" marR="0" lvl="4"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5pPr>
            <a:lvl6pPr marL="2743200" marR="0" lvl="5"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6pPr>
            <a:lvl7pPr marL="3200400" marR="0" lvl="6"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7pPr>
            <a:lvl8pPr marL="3657600" marR="0" lvl="7"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8pPr>
            <a:lvl9pPr marL="4114800" marR="0" lvl="8" indent="-317500" algn="l" rtl="0">
              <a:lnSpc>
                <a:spcPct val="100000"/>
              </a:lnSpc>
              <a:spcBef>
                <a:spcPts val="1600"/>
              </a:spcBef>
              <a:spcAft>
                <a:spcPts val="1600"/>
              </a:spcAft>
              <a:buClr>
                <a:schemeClr val="dk2"/>
              </a:buClr>
              <a:buSzPts val="1400"/>
              <a:buFont typeface="Arvo"/>
              <a:buNone/>
              <a:defRPr sz="1400" b="0" i="0" u="none" strike="noStrike" cap="none">
                <a:solidFill>
                  <a:schemeClr val="dk2"/>
                </a:solidFill>
                <a:latin typeface="Arvo"/>
                <a:ea typeface="Arvo"/>
                <a:cs typeface="Arvo"/>
                <a:sym typeface="Arvo"/>
              </a:defRPr>
            </a:lvl9pPr>
          </a:lstStyle>
          <a:p>
            <a:pPr algn="ctr"/>
            <a:r>
              <a:rPr lang="en-US" b="1">
                <a:latin typeface="Montserrat" panose="00000500000000000000" pitchFamily="2" charset="0"/>
              </a:rPr>
              <a:t>Sophie Depoterre</a:t>
            </a:r>
          </a:p>
          <a:p>
            <a:pPr algn="ctr"/>
            <a:r>
              <a:rPr lang="en-US" sz="1067">
                <a:latin typeface="Montserrat" panose="00000500000000000000" pitchFamily="2" charset="0"/>
              </a:rPr>
              <a:t>sophie.depoterre@uclouvain.be</a:t>
            </a:r>
          </a:p>
        </p:txBody>
      </p:sp>
      <p:sp>
        <p:nvSpPr>
          <p:cNvPr id="15" name="Sous-titre 2">
            <a:extLst>
              <a:ext uri="{FF2B5EF4-FFF2-40B4-BE49-F238E27FC236}">
                <a16:creationId xmlns:a16="http://schemas.microsoft.com/office/drawing/2014/main" id="{19FC765D-2F2A-866F-23B1-9DCBCA0E8236}"/>
              </a:ext>
            </a:extLst>
          </p:cNvPr>
          <p:cNvSpPr txBox="1">
            <a:spLocks/>
          </p:cNvSpPr>
          <p:nvPr/>
        </p:nvSpPr>
        <p:spPr>
          <a:xfrm>
            <a:off x="8706667" y="4619662"/>
            <a:ext cx="3015675" cy="57289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1pPr>
            <a:lvl2pPr marL="914400" marR="0" lvl="1"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2pPr>
            <a:lvl3pPr marL="1371600" marR="0" lvl="2"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3pPr>
            <a:lvl4pPr marL="1828800" marR="0" lvl="3"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4pPr>
            <a:lvl5pPr marL="2286000" marR="0" lvl="4"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5pPr>
            <a:lvl6pPr marL="2743200" marR="0" lvl="5"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6pPr>
            <a:lvl7pPr marL="3200400" marR="0" lvl="6"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7pPr>
            <a:lvl8pPr marL="3657600" marR="0" lvl="7" indent="-317500" algn="l" rtl="0">
              <a:lnSpc>
                <a:spcPct val="100000"/>
              </a:lnSpc>
              <a:spcBef>
                <a:spcPts val="1600"/>
              </a:spcBef>
              <a:spcAft>
                <a:spcPts val="0"/>
              </a:spcAft>
              <a:buClr>
                <a:schemeClr val="dk2"/>
              </a:buClr>
              <a:buSzPts val="1400"/>
              <a:buFont typeface="Arvo"/>
              <a:buNone/>
              <a:defRPr sz="1400" b="0" i="0" u="none" strike="noStrike" cap="none">
                <a:solidFill>
                  <a:schemeClr val="dk2"/>
                </a:solidFill>
                <a:latin typeface="Arvo"/>
                <a:ea typeface="Arvo"/>
                <a:cs typeface="Arvo"/>
                <a:sym typeface="Arvo"/>
              </a:defRPr>
            </a:lvl8pPr>
            <a:lvl9pPr marL="4114800" marR="0" lvl="8" indent="-317500" algn="l" rtl="0">
              <a:lnSpc>
                <a:spcPct val="100000"/>
              </a:lnSpc>
              <a:spcBef>
                <a:spcPts val="1600"/>
              </a:spcBef>
              <a:spcAft>
                <a:spcPts val="1600"/>
              </a:spcAft>
              <a:buClr>
                <a:schemeClr val="dk2"/>
              </a:buClr>
              <a:buSzPts val="1400"/>
              <a:buFont typeface="Arvo"/>
              <a:buNone/>
              <a:defRPr sz="1400" b="0" i="0" u="none" strike="noStrike" cap="none">
                <a:solidFill>
                  <a:schemeClr val="dk2"/>
                </a:solidFill>
                <a:latin typeface="Arvo"/>
                <a:ea typeface="Arvo"/>
                <a:cs typeface="Arvo"/>
                <a:sym typeface="Arvo"/>
              </a:defRPr>
            </a:lvl9pPr>
          </a:lstStyle>
          <a:p>
            <a:pPr algn="ctr"/>
            <a:r>
              <a:rPr lang="en-US" b="1" err="1">
                <a:latin typeface="Montserrat" panose="00000500000000000000" pitchFamily="2" charset="0"/>
              </a:rPr>
              <a:t>Edurne</a:t>
            </a:r>
            <a:r>
              <a:rPr lang="en-US" b="1">
                <a:latin typeface="Montserrat" panose="00000500000000000000" pitchFamily="2" charset="0"/>
              </a:rPr>
              <a:t> Aguirre</a:t>
            </a:r>
          </a:p>
          <a:p>
            <a:pPr algn="ctr"/>
            <a:r>
              <a:rPr lang="en-US" sz="1067">
                <a:latin typeface="Montserrat" panose="00000500000000000000" pitchFamily="2" charset="0"/>
              </a:rPr>
              <a:t>edurne.aguirre@uclouvain.be</a:t>
            </a:r>
          </a:p>
        </p:txBody>
      </p:sp>
      <p:pic>
        <p:nvPicPr>
          <p:cNvPr id="5" name="Image 4" descr="Une image contenant personne, Visage humain, sourire, habits&#10;&#10;Description générée automatiquement">
            <a:extLst>
              <a:ext uri="{FF2B5EF4-FFF2-40B4-BE49-F238E27FC236}">
                <a16:creationId xmlns:a16="http://schemas.microsoft.com/office/drawing/2014/main" id="{1502EBA6-B1CF-7B00-E5CF-0492DEB1BA3F}"/>
              </a:ext>
            </a:extLst>
          </p:cNvPr>
          <p:cNvPicPr>
            <a:picLocks noChangeAspect="1"/>
          </p:cNvPicPr>
          <p:nvPr/>
        </p:nvPicPr>
        <p:blipFill>
          <a:blip r:embed="rId5">
            <a:extLst>
              <a:ext uri="{28A0092B-C50C-407E-A947-70E740481C1C}">
                <a14:useLocalDpi xmlns:a14="http://schemas.microsoft.com/office/drawing/2010/main" val="0"/>
              </a:ext>
            </a:extLst>
          </a:blip>
          <a:srcRect t="21197" r="23108" b="-1"/>
          <a:stretch/>
        </p:blipFill>
        <p:spPr>
          <a:xfrm>
            <a:off x="1288488" y="3533318"/>
            <a:ext cx="1093570" cy="1122328"/>
          </a:xfrm>
          <a:prstGeom prst="rect">
            <a:avLst/>
          </a:prstGeom>
        </p:spPr>
      </p:pic>
      <p:pic>
        <p:nvPicPr>
          <p:cNvPr id="9" name="Image 8" descr="Une image contenant Visage humain, personne, habits, sourire&#10;&#10;Description générée automatiquement">
            <a:extLst>
              <a:ext uri="{FF2B5EF4-FFF2-40B4-BE49-F238E27FC236}">
                <a16:creationId xmlns:a16="http://schemas.microsoft.com/office/drawing/2014/main" id="{DB54BB5A-D550-59D9-5C8B-7F603DE79E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9774" y="3429000"/>
            <a:ext cx="969260" cy="1152511"/>
          </a:xfrm>
          <a:prstGeom prst="rect">
            <a:avLst/>
          </a:prstGeom>
        </p:spPr>
      </p:pic>
    </p:spTree>
    <p:extLst>
      <p:ext uri="{BB962C8B-B14F-4D97-AF65-F5344CB8AC3E}">
        <p14:creationId xmlns:p14="http://schemas.microsoft.com/office/powerpoint/2010/main" val="364426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16BE77D0-12C9-334D-8B25-0330B27BB3EE}"/>
              </a:ext>
            </a:extLst>
          </p:cNvPr>
          <p:cNvSpPr txBox="1">
            <a:spLocks/>
          </p:cNvSpPr>
          <p:nvPr/>
        </p:nvSpPr>
        <p:spPr>
          <a:xfrm>
            <a:off x="0" y="1"/>
            <a:ext cx="12192000" cy="6857999"/>
          </a:xfrm>
          <a:prstGeom prst="rect">
            <a:avLst/>
          </a:prstGeom>
          <a:solidFill>
            <a:srgbClr val="E57432"/>
          </a:solidFill>
        </p:spPr>
        <p:txBody>
          <a:bodyPr vert="horz" lIns="72000" tIns="1620000" rIns="72000" bIns="360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sz="3600">
              <a:solidFill>
                <a:srgbClr val="E57432"/>
              </a:solidFill>
              <a:latin typeface="Montserrat" pitchFamily="2" charset="77"/>
            </a:endParaRPr>
          </a:p>
          <a:p>
            <a:endParaRPr lang="fr-FR" sz="3600">
              <a:solidFill>
                <a:schemeClr val="bg1"/>
              </a:solidFill>
              <a:latin typeface="Montserrat" pitchFamily="2" charset="77"/>
            </a:endParaRPr>
          </a:p>
          <a:p>
            <a:r>
              <a:rPr lang="fr-FR" sz="3600">
                <a:solidFill>
                  <a:schemeClr val="bg1"/>
                </a:solidFill>
                <a:latin typeface="Montserrat" pitchFamily="2" charset="77"/>
              </a:rPr>
              <a:t>Merci à toutes et tous ! </a:t>
            </a:r>
          </a:p>
        </p:txBody>
      </p:sp>
      <p:pic>
        <p:nvPicPr>
          <p:cNvPr id="9" name="Image 8">
            <a:extLst>
              <a:ext uri="{FF2B5EF4-FFF2-40B4-BE49-F238E27FC236}">
                <a16:creationId xmlns:a16="http://schemas.microsoft.com/office/drawing/2014/main" id="{D49C8A6A-BAE4-464A-A29F-6D3A536007E3}"/>
              </a:ext>
            </a:extLst>
          </p:cNvPr>
          <p:cNvPicPr>
            <a:picLocks noChangeAspect="1"/>
          </p:cNvPicPr>
          <p:nvPr/>
        </p:nvPicPr>
        <p:blipFill>
          <a:blip r:embed="rId3"/>
          <a:stretch>
            <a:fillRect/>
          </a:stretch>
        </p:blipFill>
        <p:spPr>
          <a:xfrm>
            <a:off x="531888" y="5171957"/>
            <a:ext cx="3962333" cy="1093501"/>
          </a:xfrm>
          <a:prstGeom prst="rect">
            <a:avLst/>
          </a:prstGeom>
        </p:spPr>
      </p:pic>
      <p:sp>
        <p:nvSpPr>
          <p:cNvPr id="2" name="Rectangle 1">
            <a:extLst>
              <a:ext uri="{FF2B5EF4-FFF2-40B4-BE49-F238E27FC236}">
                <a16:creationId xmlns:a16="http://schemas.microsoft.com/office/drawing/2014/main" id="{07E08DFF-EEEB-500B-AE6E-D64BBF6B6FD3}"/>
              </a:ext>
            </a:extLst>
          </p:cNvPr>
          <p:cNvSpPr/>
          <p:nvPr/>
        </p:nvSpPr>
        <p:spPr>
          <a:xfrm>
            <a:off x="531888" y="374073"/>
            <a:ext cx="11128224" cy="6109854"/>
          </a:xfrm>
          <a:prstGeom prst="rect">
            <a:avLst/>
          </a:prstGeom>
          <a:no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Image 3">
            <a:extLst>
              <a:ext uri="{FF2B5EF4-FFF2-40B4-BE49-F238E27FC236}">
                <a16:creationId xmlns:a16="http://schemas.microsoft.com/office/drawing/2014/main" id="{F1448A89-AEC6-94CC-6A2B-C95C94B01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182" y="5396256"/>
            <a:ext cx="809972" cy="542741"/>
          </a:xfrm>
          <a:prstGeom prst="rect">
            <a:avLst/>
          </a:prstGeom>
        </p:spPr>
      </p:pic>
      <p:pic>
        <p:nvPicPr>
          <p:cNvPr id="5" name="Image 4">
            <a:extLst>
              <a:ext uri="{FF2B5EF4-FFF2-40B4-BE49-F238E27FC236}">
                <a16:creationId xmlns:a16="http://schemas.microsoft.com/office/drawing/2014/main" id="{C1863BF8-B5E9-3DED-1791-D75420CDF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664" y="5334357"/>
            <a:ext cx="2732285" cy="604640"/>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72E6930D-E274-6EC5-8D1C-123A3A38C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672" y="5489173"/>
            <a:ext cx="1362325" cy="449824"/>
          </a:xfrm>
          <a:prstGeom prst="rect">
            <a:avLst/>
          </a:prstGeom>
        </p:spPr>
      </p:pic>
      <p:pic>
        <p:nvPicPr>
          <p:cNvPr id="21" name="Image 20">
            <a:extLst>
              <a:ext uri="{FF2B5EF4-FFF2-40B4-BE49-F238E27FC236}">
                <a16:creationId xmlns:a16="http://schemas.microsoft.com/office/drawing/2014/main" id="{E141C534-9650-1B4E-778F-665A189957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9257" y="5307138"/>
            <a:ext cx="668656" cy="637294"/>
          </a:xfrm>
          <a:prstGeom prst="rect">
            <a:avLst/>
          </a:prstGeom>
        </p:spPr>
      </p:pic>
    </p:spTree>
    <p:extLst>
      <p:ext uri="{BB962C8B-B14F-4D97-AF65-F5344CB8AC3E}">
        <p14:creationId xmlns:p14="http://schemas.microsoft.com/office/powerpoint/2010/main" val="138822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9B2BE-A233-DD03-C60A-1A8C6FB8D4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942B1E4-9B01-F867-6CC5-6E1B85016EE8}"/>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highlight>
                <a:srgbClr val="008000"/>
              </a:highlight>
              <a:latin typeface="Montserrat" panose="00000500000000000000" pitchFamily="2" charset="0"/>
            </a:endParaRPr>
          </a:p>
        </p:txBody>
      </p:sp>
      <p:sp>
        <p:nvSpPr>
          <p:cNvPr id="6" name="Organigramme : Connecteur 5">
            <a:extLst>
              <a:ext uri="{FF2B5EF4-FFF2-40B4-BE49-F238E27FC236}">
                <a16:creationId xmlns:a16="http://schemas.microsoft.com/office/drawing/2014/main" id="{1BDA6E1B-3169-2078-A1DA-5C50111B04CA}"/>
              </a:ext>
            </a:extLst>
          </p:cNvPr>
          <p:cNvSpPr/>
          <p:nvPr/>
        </p:nvSpPr>
        <p:spPr>
          <a:xfrm>
            <a:off x="10761134" y="2836334"/>
            <a:ext cx="1185335" cy="1185335"/>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Montserrat" panose="00000500000000000000" pitchFamily="2" charset="0"/>
            </a:endParaRPr>
          </a:p>
        </p:txBody>
      </p:sp>
      <p:pic>
        <p:nvPicPr>
          <p:cNvPr id="8" name="Image 7">
            <a:extLst>
              <a:ext uri="{FF2B5EF4-FFF2-40B4-BE49-F238E27FC236}">
                <a16:creationId xmlns:a16="http://schemas.microsoft.com/office/drawing/2014/main" id="{C29555BC-BAFC-DE36-30D9-5F563CB76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6775" y="3125018"/>
            <a:ext cx="854051" cy="607965"/>
          </a:xfrm>
          <a:prstGeom prst="rect">
            <a:avLst/>
          </a:prstGeom>
        </p:spPr>
      </p:pic>
      <p:sp>
        <p:nvSpPr>
          <p:cNvPr id="9" name="Espace réservé du numéro de diapositive 8">
            <a:extLst>
              <a:ext uri="{FF2B5EF4-FFF2-40B4-BE49-F238E27FC236}">
                <a16:creationId xmlns:a16="http://schemas.microsoft.com/office/drawing/2014/main" id="{E8BAA354-D1D2-FA62-B75D-342528483BFE}"/>
              </a:ext>
            </a:extLst>
          </p:cNvPr>
          <p:cNvSpPr>
            <a:spLocks noGrp="1"/>
          </p:cNvSpPr>
          <p:nvPr>
            <p:ph type="sldNum" sz="quarter" idx="12"/>
          </p:nvPr>
        </p:nvSpPr>
        <p:spPr/>
        <p:txBody>
          <a:bodyPr/>
          <a:lstStyle/>
          <a:p>
            <a:pPr algn="ctr"/>
            <a:fld id="{14216CFA-4D33-4568-8B70-2795F513D19D}" type="slidenum">
              <a:rPr lang="fr-BE" smtClean="0">
                <a:latin typeface="Montserrat" panose="00000500000000000000" pitchFamily="2" charset="0"/>
              </a:rPr>
              <a:pPr algn="ctr"/>
              <a:t>25</a:t>
            </a:fld>
            <a:endParaRPr lang="fr-BE">
              <a:latin typeface="Montserrat" panose="00000500000000000000" pitchFamily="2" charset="0"/>
            </a:endParaRPr>
          </a:p>
        </p:txBody>
      </p:sp>
      <p:sp>
        <p:nvSpPr>
          <p:cNvPr id="514" name="Google Shape;514;p53">
            <a:extLst>
              <a:ext uri="{FF2B5EF4-FFF2-40B4-BE49-F238E27FC236}">
                <a16:creationId xmlns:a16="http://schemas.microsoft.com/office/drawing/2014/main" id="{690C245D-9084-1096-D12F-05A0F7E26110}"/>
              </a:ext>
            </a:extLst>
          </p:cNvPr>
          <p:cNvSpPr txBox="1">
            <a:spLocks noGrp="1"/>
          </p:cNvSpPr>
          <p:nvPr>
            <p:ph type="title"/>
          </p:nvPr>
        </p:nvSpPr>
        <p:spPr>
          <a:xfrm>
            <a:off x="833617" y="378503"/>
            <a:ext cx="8985132" cy="763600"/>
          </a:xfrm>
          <a:prstGeom prst="rect">
            <a:avLst/>
          </a:prstGeom>
        </p:spPr>
        <p:txBody>
          <a:bodyPr spcFirstLastPara="1" vert="horz" wrap="square" lIns="121900" tIns="121900" rIns="121900" bIns="121900" rtlCol="0" anchor="t" anchorCtr="0">
            <a:noAutofit/>
          </a:bodyPr>
          <a:lstStyle/>
          <a:p>
            <a:pPr algn="ctr">
              <a:spcBef>
                <a:spcPts val="0"/>
              </a:spcBef>
            </a:pPr>
            <a:r>
              <a:rPr lang="en">
                <a:solidFill>
                  <a:srgbClr val="E57432"/>
                </a:solidFill>
                <a:latin typeface="Montserrat" panose="00000500000000000000" pitchFamily="2" charset="0"/>
              </a:rPr>
              <a:t>Literature Review</a:t>
            </a:r>
            <a:endParaRPr>
              <a:solidFill>
                <a:srgbClr val="E57432"/>
              </a:solidFill>
              <a:latin typeface="Montserrat" panose="00000500000000000000" pitchFamily="2" charset="0"/>
            </a:endParaRPr>
          </a:p>
        </p:txBody>
      </p:sp>
      <p:sp>
        <p:nvSpPr>
          <p:cNvPr id="463" name="Google Shape;463;p49"/>
          <p:cNvSpPr txBox="1">
            <a:spLocks/>
          </p:cNvSpPr>
          <p:nvPr/>
        </p:nvSpPr>
        <p:spPr>
          <a:xfrm>
            <a:off x="245530" y="1706387"/>
            <a:ext cx="10515601" cy="4654935"/>
          </a:xfrm>
          <a:prstGeom prst="rect">
            <a:avLst/>
          </a:prstGeom>
        </p:spPr>
        <p:txBody>
          <a:bodyPr spcFirstLastPara="1" vert="horz" wrap="square" lIns="121900" tIns="121900" rIns="121900" bIns="1219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14856">
              <a:lnSpc>
                <a:spcPct val="150000"/>
              </a:lnSpc>
              <a:spcBef>
                <a:spcPts val="0"/>
              </a:spcBef>
              <a:buSzPts val="1400"/>
            </a:pPr>
            <a:r>
              <a:rPr lang="fr-BE" sz="2000" err="1">
                <a:solidFill>
                  <a:srgbClr val="467886"/>
                </a:solidFill>
                <a:latin typeface="Montserrat" panose="00000500000000000000" pitchFamily="2" charset="0"/>
                <a:hlinkClick r:id="rId3">
                  <a:extLst>
                    <a:ext uri="{A12FA001-AC4F-418D-AE19-62706E023703}">
                      <ahyp:hlinkClr xmlns:ahyp="http://schemas.microsoft.com/office/drawing/2018/hyperlinkcolor" val="tx"/>
                    </a:ext>
                  </a:extLst>
                </a:hlinkClick>
              </a:rPr>
              <a:t>Pil</a:t>
            </a:r>
            <a:r>
              <a:rPr lang="fr-BE" sz="2000">
                <a:solidFill>
                  <a:srgbClr val="467886"/>
                </a:solidFill>
                <a:latin typeface="Montserrat" panose="00000500000000000000" pitchFamily="2" charset="0"/>
                <a:hlinkClick r:id="rId3">
                  <a:extLst>
                    <a:ext uri="{A12FA001-AC4F-418D-AE19-62706E023703}">
                      <ahyp:hlinkClr xmlns:ahyp="http://schemas.microsoft.com/office/drawing/2018/hyperlinkcolor" val="tx"/>
                    </a:ext>
                  </a:extLst>
                </a:hlinkClick>
              </a:rPr>
              <a:t>. C. Mathelart. (2019). </a:t>
            </a:r>
            <a:r>
              <a:rPr lang="fr-BE" sz="2000" i="1">
                <a:solidFill>
                  <a:srgbClr val="467886"/>
                </a:solidFill>
                <a:latin typeface="Montserrat" panose="00000500000000000000" pitchFamily="2" charset="0"/>
                <a:hlinkClick r:id="rId3">
                  <a:extLst>
                    <a:ext uri="{A12FA001-AC4F-418D-AE19-62706E023703}">
                      <ahyp:hlinkClr xmlns:ahyp="http://schemas.microsoft.com/office/drawing/2018/hyperlinkcolor" val="tx"/>
                    </a:ext>
                  </a:extLst>
                </a:hlinkClick>
              </a:rPr>
              <a:t>Open Education – Quelques clés pour s’en emparer. </a:t>
            </a:r>
            <a:r>
              <a:rPr lang="fr-BE" sz="2000">
                <a:solidFill>
                  <a:srgbClr val="008080"/>
                </a:solidFill>
                <a:latin typeface="Montserrat" panose="00000500000000000000" pitchFamily="2" charset="0"/>
                <a:hlinkClick r:id="rId3">
                  <a:extLst>
                    <a:ext uri="{A12FA001-AC4F-418D-AE19-62706E023703}">
                      <ahyp:hlinkClr xmlns:ahyp="http://schemas.microsoft.com/office/drawing/2018/hyperlinkcolor" val="tx"/>
                    </a:ext>
                  </a:extLst>
                </a:hlinkClick>
              </a:rPr>
              <a:t>Les cahiers du LLL n°6.</a:t>
            </a:r>
            <a:endParaRPr lang="fr-BE" sz="2000">
              <a:solidFill>
                <a:srgbClr val="008080"/>
              </a:solidFill>
              <a:latin typeface="Montserrat" panose="00000500000000000000" pitchFamily="2" charset="0"/>
            </a:endParaRPr>
          </a:p>
          <a:p>
            <a:pPr marL="414856">
              <a:lnSpc>
                <a:spcPct val="150000"/>
              </a:lnSpc>
              <a:spcBef>
                <a:spcPts val="0"/>
              </a:spcBef>
              <a:buSzPts val="1400"/>
            </a:pPr>
            <a:r>
              <a:rPr lang="fr-BE" sz="2000">
                <a:solidFill>
                  <a:srgbClr val="467886"/>
                </a:solidFill>
                <a:latin typeface="Montserrat" panose="00000500000000000000" pitchFamily="2" charset="0"/>
                <a:hlinkClick r:id="rId4">
                  <a:extLst>
                    <a:ext uri="{A12FA001-AC4F-418D-AE19-62706E023703}">
                      <ahyp:hlinkClr xmlns:ahyp="http://schemas.microsoft.com/office/drawing/2018/hyperlinkcolor" val="tx"/>
                    </a:ext>
                  </a:extLst>
                </a:hlinkClick>
              </a:rPr>
              <a:t>J. Fromentin. (2024). </a:t>
            </a:r>
            <a:r>
              <a:rPr lang="fr-BE" sz="2000" i="1">
                <a:solidFill>
                  <a:srgbClr val="467886"/>
                </a:solidFill>
                <a:latin typeface="Montserrat" panose="00000500000000000000" pitchFamily="2" charset="0"/>
                <a:hlinkClick r:id="rId4">
                  <a:extLst>
                    <a:ext uri="{A12FA001-AC4F-418D-AE19-62706E023703}">
                      <ahyp:hlinkClr xmlns:ahyp="http://schemas.microsoft.com/office/drawing/2018/hyperlinkcolor" val="tx"/>
                    </a:ext>
                  </a:extLst>
                </a:hlinkClick>
              </a:rPr>
              <a:t>Tutoriels sur l'Open Education</a:t>
            </a:r>
            <a:r>
              <a:rPr lang="fr-BE" sz="2000">
                <a:solidFill>
                  <a:srgbClr val="467886"/>
                </a:solidFill>
                <a:latin typeface="Montserrat" panose="00000500000000000000" pitchFamily="2" charset="0"/>
                <a:hlinkClick r:id="rId4">
                  <a:extLst>
                    <a:ext uri="{A12FA001-AC4F-418D-AE19-62706E023703}">
                      <ahyp:hlinkClr xmlns:ahyp="http://schemas.microsoft.com/office/drawing/2018/hyperlinkcolor" val="tx"/>
                    </a:ext>
                  </a:extLst>
                </a:hlinkClick>
              </a:rPr>
              <a:t>. OER-</a:t>
            </a:r>
            <a:r>
              <a:rPr lang="fr-BE" sz="2000" err="1">
                <a:solidFill>
                  <a:srgbClr val="467886"/>
                </a:solidFill>
                <a:latin typeface="Montserrat" panose="00000500000000000000" pitchFamily="2" charset="0"/>
                <a:hlinkClick r:id="rId4">
                  <a:extLst>
                    <a:ext uri="{A12FA001-AC4F-418D-AE19-62706E023703}">
                      <ahyp:hlinkClr xmlns:ahyp="http://schemas.microsoft.com/office/drawing/2018/hyperlinkcolor" val="tx"/>
                    </a:ext>
                  </a:extLst>
                </a:hlinkClick>
              </a:rPr>
              <a:t>UCLouvain</a:t>
            </a:r>
            <a:r>
              <a:rPr lang="fr-BE" sz="2000">
                <a:solidFill>
                  <a:srgbClr val="467886"/>
                </a:solidFill>
                <a:latin typeface="Montserrat" panose="00000500000000000000" pitchFamily="2" charset="0"/>
                <a:hlinkClick r:id="rId4">
                  <a:extLst>
                    <a:ext uri="{A12FA001-AC4F-418D-AE19-62706E023703}">
                      <ahyp:hlinkClr xmlns:ahyp="http://schemas.microsoft.com/office/drawing/2018/hyperlinkcolor" val="tx"/>
                    </a:ext>
                  </a:extLst>
                </a:hlinkClick>
              </a:rPr>
              <a:t>. </a:t>
            </a:r>
            <a:r>
              <a:rPr lang="fr-BE" sz="2000" err="1">
                <a:solidFill>
                  <a:srgbClr val="467886"/>
                </a:solidFill>
                <a:latin typeface="Montserrat" panose="00000500000000000000" pitchFamily="2" charset="0"/>
                <a:hlinkClick r:id="rId4">
                  <a:extLst>
                    <a:ext uri="{A12FA001-AC4F-418D-AE19-62706E023703}">
                      <ahyp:hlinkClr xmlns:ahyp="http://schemas.microsoft.com/office/drawing/2018/hyperlinkcolor" val="tx"/>
                    </a:ext>
                  </a:extLst>
                </a:hlinkClick>
              </a:rPr>
              <a:t>Sketchnote</a:t>
            </a:r>
            <a:r>
              <a:rPr lang="fr-BE" sz="2000">
                <a:solidFill>
                  <a:srgbClr val="008080"/>
                </a:solidFill>
                <a:latin typeface="Montserrat" panose="00000500000000000000" pitchFamily="2" charset="0"/>
                <a:hlinkClick r:id="rId4">
                  <a:extLst>
                    <a:ext uri="{A12FA001-AC4F-418D-AE19-62706E023703}">
                      <ahyp:hlinkClr xmlns:ahyp="http://schemas.microsoft.com/office/drawing/2018/hyperlinkcolor" val="tx"/>
                    </a:ext>
                  </a:extLst>
                </a:hlinkClick>
              </a:rPr>
              <a:t>.</a:t>
            </a:r>
            <a:endParaRPr lang="fr-BE" sz="2000">
              <a:solidFill>
                <a:srgbClr val="008080"/>
              </a:solidFill>
              <a:latin typeface="Montserrat" panose="00000500000000000000" pitchFamily="2" charset="0"/>
            </a:endParaRPr>
          </a:p>
          <a:p>
            <a:pPr marL="414856">
              <a:lnSpc>
                <a:spcPct val="150000"/>
              </a:lnSpc>
              <a:spcBef>
                <a:spcPts val="0"/>
              </a:spcBef>
              <a:buSzPts val="1400"/>
            </a:pPr>
            <a:r>
              <a:rPr lang="fr-BE" sz="2000">
                <a:solidFill>
                  <a:srgbClr val="467886"/>
                </a:solidFill>
                <a:latin typeface="Montserrat" panose="00000500000000000000" pitchFamily="2" charset="0"/>
                <a:hlinkClick r:id="rId5">
                  <a:extLst>
                    <a:ext uri="{A12FA001-AC4F-418D-AE19-62706E023703}">
                      <ahyp:hlinkClr xmlns:ahyp="http://schemas.microsoft.com/office/drawing/2018/hyperlinkcolor" val="tx"/>
                    </a:ext>
                  </a:extLst>
                </a:hlinkClick>
              </a:rPr>
              <a:t>F. Louette. (2023). </a:t>
            </a:r>
            <a:r>
              <a:rPr lang="fr-BE" sz="2000" i="1">
                <a:solidFill>
                  <a:srgbClr val="467886"/>
                </a:solidFill>
                <a:latin typeface="Montserrat" panose="00000500000000000000" pitchFamily="2" charset="0"/>
                <a:hlinkClick r:id="rId5">
                  <a:extLst>
                    <a:ext uri="{A12FA001-AC4F-418D-AE19-62706E023703}">
                      <ahyp:hlinkClr xmlns:ahyp="http://schemas.microsoft.com/office/drawing/2018/hyperlinkcolor" val="tx"/>
                    </a:ext>
                  </a:extLst>
                </a:hlinkClick>
              </a:rPr>
              <a:t>Partager ses ressources tout en protégeant ses droits : focus sur les Creative Commons. </a:t>
            </a:r>
            <a:r>
              <a:rPr lang="fr-BE" sz="2000">
                <a:solidFill>
                  <a:srgbClr val="467886"/>
                </a:solidFill>
                <a:latin typeface="Montserrat" panose="00000500000000000000" pitchFamily="2" charset="0"/>
                <a:hlinkClick r:id="rId5">
                  <a:extLst>
                    <a:ext uri="{A12FA001-AC4F-418D-AE19-62706E023703}">
                      <ahyp:hlinkClr xmlns:ahyp="http://schemas.microsoft.com/office/drawing/2018/hyperlinkcolor" val="tx"/>
                    </a:ext>
                  </a:extLst>
                </a:hlinkClick>
              </a:rPr>
              <a:t>OER-</a:t>
            </a:r>
            <a:r>
              <a:rPr lang="fr-BE" sz="2000" err="1">
                <a:solidFill>
                  <a:srgbClr val="467886"/>
                </a:solidFill>
                <a:latin typeface="Montserrat" panose="00000500000000000000" pitchFamily="2" charset="0"/>
                <a:hlinkClick r:id="rId5">
                  <a:extLst>
                    <a:ext uri="{A12FA001-AC4F-418D-AE19-62706E023703}">
                      <ahyp:hlinkClr xmlns:ahyp="http://schemas.microsoft.com/office/drawing/2018/hyperlinkcolor" val="tx"/>
                    </a:ext>
                  </a:extLst>
                </a:hlinkClick>
              </a:rPr>
              <a:t>UCLouvain</a:t>
            </a:r>
            <a:r>
              <a:rPr lang="fr-BE" sz="2000">
                <a:solidFill>
                  <a:srgbClr val="008080"/>
                </a:solidFill>
                <a:latin typeface="Montserrat" panose="00000500000000000000" pitchFamily="2" charset="0"/>
                <a:hlinkClick r:id="rId5">
                  <a:extLst>
                    <a:ext uri="{A12FA001-AC4F-418D-AE19-62706E023703}">
                      <ahyp:hlinkClr xmlns:ahyp="http://schemas.microsoft.com/office/drawing/2018/hyperlinkcolor" val="tx"/>
                    </a:ext>
                  </a:extLst>
                </a:hlinkClick>
              </a:rPr>
              <a:t>. Flyer pour aider à choisir une licence Creative Commons</a:t>
            </a:r>
            <a:r>
              <a:rPr lang="fr-BE" sz="2000">
                <a:solidFill>
                  <a:srgbClr val="008080"/>
                </a:solidFill>
                <a:latin typeface="Montserrat" panose="00000500000000000000" pitchFamily="2" charset="0"/>
              </a:rPr>
              <a:t>.</a:t>
            </a:r>
          </a:p>
          <a:p>
            <a:pPr marL="414856">
              <a:lnSpc>
                <a:spcPct val="150000"/>
              </a:lnSpc>
              <a:spcBef>
                <a:spcPts val="0"/>
              </a:spcBef>
              <a:buSzPts val="1400"/>
            </a:pPr>
            <a:r>
              <a:rPr lang="fr-BE" sz="2000">
                <a:solidFill>
                  <a:srgbClr val="467886"/>
                </a:solidFill>
                <a:latin typeface="Montserrat" panose="00000500000000000000" pitchFamily="2" charset="0"/>
              </a:rPr>
              <a:t>Site de l’UNESCO sur les ressources éducatives libres : </a:t>
            </a:r>
            <a:r>
              <a:rPr lang="fr-BE" sz="2000">
                <a:solidFill>
                  <a:srgbClr val="467886"/>
                </a:solidFill>
                <a:latin typeface="Montserrat" panose="00000500000000000000" pitchFamily="2" charset="0"/>
                <a:hlinkClick r:id="rId6"/>
              </a:rPr>
              <a:t>https://www.unesco.org/fr/open-educational-resources</a:t>
            </a:r>
            <a:endParaRPr lang="fr-BE" sz="2000">
              <a:solidFill>
                <a:srgbClr val="467886"/>
              </a:solidFill>
              <a:latin typeface="Montserrat" panose="00000500000000000000" pitchFamily="2" charset="0"/>
            </a:endParaRPr>
          </a:p>
          <a:p>
            <a:pPr marL="0" indent="0">
              <a:lnSpc>
                <a:spcPct val="150000"/>
              </a:lnSpc>
              <a:spcBef>
                <a:spcPts val="1333"/>
              </a:spcBef>
              <a:buNone/>
            </a:pPr>
            <a:endParaRPr lang="fr-BE" sz="2000">
              <a:solidFill>
                <a:srgbClr val="008080"/>
              </a:solidFill>
              <a:latin typeface="Montserrat" panose="00000500000000000000" pitchFamily="2" charset="0"/>
            </a:endParaRPr>
          </a:p>
        </p:txBody>
      </p:sp>
    </p:spTree>
    <p:extLst>
      <p:ext uri="{BB962C8B-B14F-4D97-AF65-F5344CB8AC3E}">
        <p14:creationId xmlns:p14="http://schemas.microsoft.com/office/powerpoint/2010/main" val="337065440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D6633-7826-4E45-9713-4E83BDF09E8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0ADEEB2-C197-BC6E-12EB-0886ACC3541B}"/>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3" name="ZoneTexte 2">
            <a:extLst>
              <a:ext uri="{FF2B5EF4-FFF2-40B4-BE49-F238E27FC236}">
                <a16:creationId xmlns:a16="http://schemas.microsoft.com/office/drawing/2014/main" id="{BD535C0B-E6EE-9745-EB5E-F92649565DF1}"/>
              </a:ext>
            </a:extLst>
          </p:cNvPr>
          <p:cNvSpPr txBox="1"/>
          <p:nvPr/>
        </p:nvSpPr>
        <p:spPr>
          <a:xfrm>
            <a:off x="82152" y="333262"/>
            <a:ext cx="512961" cy="5632311"/>
          </a:xfrm>
          <a:prstGeom prst="rect">
            <a:avLst/>
          </a:prstGeom>
          <a:noFill/>
        </p:spPr>
        <p:txBody>
          <a:bodyPr vert="wordArtVert" wrap="square" rtlCol="0">
            <a:spAutoFit/>
          </a:bodyPr>
          <a:lstStyle/>
          <a:p>
            <a:pPr algn="ctr"/>
            <a:r>
              <a:rPr lang="fr-FR" b="1">
                <a:solidFill>
                  <a:schemeClr val="bg1"/>
                </a:solidFill>
                <a:ea typeface="+mj-ea"/>
                <a:cs typeface="+mj-cs"/>
              </a:rPr>
              <a:t>SOMMAIRE</a:t>
            </a:r>
            <a:endParaRPr lang="fr-BE" b="1">
              <a:solidFill>
                <a:schemeClr val="bg1"/>
              </a:solidFill>
              <a:ea typeface="+mj-ea"/>
              <a:cs typeface="+mj-cs"/>
            </a:endParaRPr>
          </a:p>
        </p:txBody>
      </p:sp>
      <p:sp>
        <p:nvSpPr>
          <p:cNvPr id="2" name="ZoneTexte 1">
            <a:extLst>
              <a:ext uri="{FF2B5EF4-FFF2-40B4-BE49-F238E27FC236}">
                <a16:creationId xmlns:a16="http://schemas.microsoft.com/office/drawing/2014/main" id="{A27296F2-8812-80A1-91E4-76BAD3BBB998}"/>
              </a:ext>
            </a:extLst>
          </p:cNvPr>
          <p:cNvSpPr txBox="1"/>
          <p:nvPr/>
        </p:nvSpPr>
        <p:spPr>
          <a:xfrm>
            <a:off x="4244417" y="2106934"/>
            <a:ext cx="3464644" cy="1569660"/>
          </a:xfrm>
          <a:prstGeom prst="rect">
            <a:avLst/>
          </a:prstGeom>
          <a:noFill/>
        </p:spPr>
        <p:txBody>
          <a:bodyPr wrap="square" rtlCol="0">
            <a:spAutoFit/>
          </a:bodyPr>
          <a:lstStyle/>
          <a:p>
            <a:pPr algn="ctr"/>
            <a:r>
              <a:rPr lang="fr-FR" sz="9600">
                <a:solidFill>
                  <a:schemeClr val="bg1"/>
                </a:solidFill>
                <a:ea typeface="+mj-ea"/>
                <a:cs typeface="+mj-cs"/>
              </a:rPr>
              <a:t>RE L</a:t>
            </a:r>
            <a:endParaRPr lang="fr-BE" sz="9600">
              <a:solidFill>
                <a:schemeClr val="bg1"/>
              </a:solidFill>
              <a:latin typeface="Bebas Neue" panose="020B0606020202050201" pitchFamily="34" charset="0"/>
              <a:ea typeface="+mj-ea"/>
              <a:cs typeface="+mj-cs"/>
            </a:endParaRPr>
          </a:p>
        </p:txBody>
      </p:sp>
      <p:pic>
        <p:nvPicPr>
          <p:cNvPr id="13" name="Graphique 12" descr="Badge 1 contour">
            <a:extLst>
              <a:ext uri="{FF2B5EF4-FFF2-40B4-BE49-F238E27FC236}">
                <a16:creationId xmlns:a16="http://schemas.microsoft.com/office/drawing/2014/main" id="{FD72FCA6-F318-53B1-007B-3953B29985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0132" y="400408"/>
            <a:ext cx="574966" cy="574966"/>
          </a:xfrm>
          <a:prstGeom prst="rect">
            <a:avLst/>
          </a:prstGeom>
        </p:spPr>
      </p:pic>
      <p:sp>
        <p:nvSpPr>
          <p:cNvPr id="5" name="ZoneTexte 4">
            <a:extLst>
              <a:ext uri="{FF2B5EF4-FFF2-40B4-BE49-F238E27FC236}">
                <a16:creationId xmlns:a16="http://schemas.microsoft.com/office/drawing/2014/main" id="{BA2FF27E-1E79-E43D-79B5-13775A1DBD3F}"/>
              </a:ext>
            </a:extLst>
          </p:cNvPr>
          <p:cNvSpPr txBox="1"/>
          <p:nvPr/>
        </p:nvSpPr>
        <p:spPr>
          <a:xfrm>
            <a:off x="2222287" y="392128"/>
            <a:ext cx="4408098" cy="830997"/>
          </a:xfrm>
          <a:prstGeom prst="rect">
            <a:avLst/>
          </a:prstGeom>
          <a:noFill/>
        </p:spPr>
        <p:txBody>
          <a:bodyPr wrap="square" lIns="91440" tIns="45720" rIns="91440" bIns="45720" anchor="t">
            <a:spAutoFit/>
          </a:bodyPr>
          <a:lstStyle/>
          <a:p>
            <a:pPr lvl="0" algn="ctr" fontAlgn="base">
              <a:buSzPts val="1000"/>
              <a:tabLst>
                <a:tab pos="457200" algn="l"/>
              </a:tabLst>
            </a:pPr>
            <a:r>
              <a:rPr lang="fr-BE" sz="2400">
                <a:solidFill>
                  <a:schemeClr val="bg1"/>
                </a:solidFill>
                <a:effectLst/>
                <a:ea typeface="Times New Roman" panose="02020603050405020304" pitchFamily="18" charset="0"/>
              </a:rPr>
              <a:t>C’est quoi une Ressource </a:t>
            </a:r>
            <a:r>
              <a:rPr lang="fr-BE" sz="2400">
                <a:solidFill>
                  <a:schemeClr val="bg1"/>
                </a:solidFill>
                <a:ea typeface="Times New Roman" panose="02020603050405020304" pitchFamily="18" charset="0"/>
              </a:rPr>
              <a:t>Éducative</a:t>
            </a:r>
            <a:r>
              <a:rPr lang="fr-BE" sz="2400">
                <a:solidFill>
                  <a:schemeClr val="bg1"/>
                </a:solidFill>
                <a:effectLst/>
                <a:ea typeface="Times New Roman" panose="02020603050405020304" pitchFamily="18" charset="0"/>
              </a:rPr>
              <a:t> ?</a:t>
            </a:r>
            <a:endParaRPr lang="fr-BE" sz="2800">
              <a:solidFill>
                <a:schemeClr val="bg1"/>
              </a:solidFill>
              <a:effectLst/>
              <a:ea typeface="Times New Roman" panose="02020603050405020304" pitchFamily="18" charset="0"/>
            </a:endParaRPr>
          </a:p>
        </p:txBody>
      </p:sp>
      <p:cxnSp>
        <p:nvCxnSpPr>
          <p:cNvPr id="12" name="Connecteur droit avec flèche 11">
            <a:extLst>
              <a:ext uri="{FF2B5EF4-FFF2-40B4-BE49-F238E27FC236}">
                <a16:creationId xmlns:a16="http://schemas.microsoft.com/office/drawing/2014/main" id="{C1E1E6A8-9B19-B913-72E0-4EA8CA24B304}"/>
              </a:ext>
            </a:extLst>
          </p:cNvPr>
          <p:cNvCxnSpPr>
            <a:cxnSpLocks/>
          </p:cNvCxnSpPr>
          <p:nvPr/>
        </p:nvCxnSpPr>
        <p:spPr>
          <a:xfrm flipH="1" flipV="1">
            <a:off x="4546121" y="1302589"/>
            <a:ext cx="854015" cy="94027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8" name="Graphique 17" descr="Badge contour">
            <a:extLst>
              <a:ext uri="{FF2B5EF4-FFF2-40B4-BE49-F238E27FC236}">
                <a16:creationId xmlns:a16="http://schemas.microsoft.com/office/drawing/2014/main" id="{CF761A04-3DEF-1B74-0727-F9B2EBFB38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7502" y="907450"/>
            <a:ext cx="576000" cy="576000"/>
          </a:xfrm>
          <a:prstGeom prst="rect">
            <a:avLst/>
          </a:prstGeom>
        </p:spPr>
      </p:pic>
      <p:sp>
        <p:nvSpPr>
          <p:cNvPr id="19" name="ZoneTexte 18">
            <a:extLst>
              <a:ext uri="{FF2B5EF4-FFF2-40B4-BE49-F238E27FC236}">
                <a16:creationId xmlns:a16="http://schemas.microsoft.com/office/drawing/2014/main" id="{0F1729D2-2F15-ED65-DF08-FD5C12A1B5B5}"/>
              </a:ext>
            </a:extLst>
          </p:cNvPr>
          <p:cNvSpPr txBox="1"/>
          <p:nvPr/>
        </p:nvSpPr>
        <p:spPr>
          <a:xfrm>
            <a:off x="8377974" y="950084"/>
            <a:ext cx="3183478" cy="461665"/>
          </a:xfrm>
          <a:prstGeom prst="rect">
            <a:avLst/>
          </a:prstGeom>
          <a:noFill/>
        </p:spPr>
        <p:txBody>
          <a:bodyPr wrap="square">
            <a:spAutoFit/>
          </a:bodyPr>
          <a:lstStyle/>
          <a:p>
            <a:pPr lvl="0" algn="ctr" fontAlgn="base">
              <a:buSzPts val="1000"/>
              <a:tabLst>
                <a:tab pos="457200" algn="l"/>
              </a:tabLst>
            </a:pPr>
            <a:r>
              <a:rPr lang="fr-BE" sz="2400">
                <a:solidFill>
                  <a:schemeClr val="bg1"/>
                </a:solidFill>
                <a:effectLst/>
                <a:ea typeface="Times New Roman" panose="02020603050405020304" pitchFamily="18" charset="0"/>
              </a:rPr>
              <a:t>Que signifie Libre ?</a:t>
            </a:r>
            <a:endParaRPr lang="fr-BE" sz="2800">
              <a:solidFill>
                <a:schemeClr val="bg1"/>
              </a:solidFill>
              <a:effectLst/>
              <a:ea typeface="Times New Roman" panose="02020603050405020304" pitchFamily="18" charset="0"/>
            </a:endParaRPr>
          </a:p>
        </p:txBody>
      </p:sp>
      <p:cxnSp>
        <p:nvCxnSpPr>
          <p:cNvPr id="20" name="Connecteur droit avec flèche 19">
            <a:extLst>
              <a:ext uri="{FF2B5EF4-FFF2-40B4-BE49-F238E27FC236}">
                <a16:creationId xmlns:a16="http://schemas.microsoft.com/office/drawing/2014/main" id="{AF481673-FFF6-82D9-73E7-A0039898E187}"/>
              </a:ext>
            </a:extLst>
          </p:cNvPr>
          <p:cNvCxnSpPr>
            <a:cxnSpLocks/>
          </p:cNvCxnSpPr>
          <p:nvPr/>
        </p:nvCxnSpPr>
        <p:spPr>
          <a:xfrm flipV="1">
            <a:off x="7396923" y="1673525"/>
            <a:ext cx="953447" cy="8453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528070C2-9891-AA65-FDBC-00D6698E4A5E}"/>
              </a:ext>
            </a:extLst>
          </p:cNvPr>
          <p:cNvSpPr txBox="1"/>
          <p:nvPr/>
        </p:nvSpPr>
        <p:spPr>
          <a:xfrm>
            <a:off x="2971867" y="3951830"/>
            <a:ext cx="7317035" cy="461665"/>
          </a:xfrm>
          <a:prstGeom prst="rect">
            <a:avLst/>
          </a:prstGeom>
          <a:noFill/>
        </p:spPr>
        <p:txBody>
          <a:bodyPr wrap="square" lIns="91440" tIns="45720" rIns="91440" bIns="45720" anchor="t">
            <a:spAutoFit/>
          </a:bodyPr>
          <a:lstStyle/>
          <a:p>
            <a:pPr lvl="0" algn="ctr" fontAlgn="base">
              <a:buSzPts val="1000"/>
              <a:tabLst>
                <a:tab pos="457200" algn="l"/>
              </a:tabLst>
            </a:pPr>
            <a:r>
              <a:rPr lang="fr-BE" sz="2400">
                <a:solidFill>
                  <a:schemeClr val="bg1"/>
                </a:solidFill>
                <a:effectLst/>
                <a:ea typeface="Times New Roman" panose="02020603050405020304" pitchFamily="18" charset="0"/>
              </a:rPr>
              <a:t>Où trouver des Ressources </a:t>
            </a:r>
            <a:r>
              <a:rPr lang="fr-BE" sz="2400">
                <a:solidFill>
                  <a:schemeClr val="bg1"/>
                </a:solidFill>
                <a:ea typeface="Times New Roman" panose="02020603050405020304" pitchFamily="18" charset="0"/>
              </a:rPr>
              <a:t>Éducatives</a:t>
            </a:r>
            <a:r>
              <a:rPr lang="fr-BE" sz="2400">
                <a:solidFill>
                  <a:schemeClr val="bg1"/>
                </a:solidFill>
                <a:effectLst/>
                <a:ea typeface="Times New Roman" panose="02020603050405020304" pitchFamily="18" charset="0"/>
              </a:rPr>
              <a:t> Libres ?</a:t>
            </a:r>
            <a:endParaRPr lang="fr-BE" sz="2800">
              <a:solidFill>
                <a:schemeClr val="bg1"/>
              </a:solidFill>
              <a:effectLst/>
              <a:ea typeface="Times New Roman" panose="02020603050405020304" pitchFamily="18" charset="0"/>
            </a:endParaRPr>
          </a:p>
        </p:txBody>
      </p:sp>
      <p:pic>
        <p:nvPicPr>
          <p:cNvPr id="25" name="Graphique 24" descr="Badge 3 contour">
            <a:extLst>
              <a:ext uri="{FF2B5EF4-FFF2-40B4-BE49-F238E27FC236}">
                <a16:creationId xmlns:a16="http://schemas.microsoft.com/office/drawing/2014/main" id="{5DE831AC-7518-4723-68B2-06C2984598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3940" y="3894662"/>
            <a:ext cx="576000" cy="576000"/>
          </a:xfrm>
          <a:prstGeom prst="rect">
            <a:avLst/>
          </a:prstGeom>
        </p:spPr>
      </p:pic>
      <p:cxnSp>
        <p:nvCxnSpPr>
          <p:cNvPr id="31" name="Connecteur droit 30">
            <a:extLst>
              <a:ext uri="{FF2B5EF4-FFF2-40B4-BE49-F238E27FC236}">
                <a16:creationId xmlns:a16="http://schemas.microsoft.com/office/drawing/2014/main" id="{1113A1C7-4F5C-FA66-8035-0BF3533ECBA3}"/>
              </a:ext>
            </a:extLst>
          </p:cNvPr>
          <p:cNvCxnSpPr/>
          <p:nvPr/>
        </p:nvCxnSpPr>
        <p:spPr>
          <a:xfrm>
            <a:off x="4675517" y="2242868"/>
            <a:ext cx="15786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Accolade ouvrante 34">
            <a:extLst>
              <a:ext uri="{FF2B5EF4-FFF2-40B4-BE49-F238E27FC236}">
                <a16:creationId xmlns:a16="http://schemas.microsoft.com/office/drawing/2014/main" id="{6CB8FA1A-68E4-896E-45E0-9DC2BE6363BE}"/>
              </a:ext>
            </a:extLst>
          </p:cNvPr>
          <p:cNvSpPr/>
          <p:nvPr/>
        </p:nvSpPr>
        <p:spPr>
          <a:xfrm rot="16200000">
            <a:off x="5928547" y="2322515"/>
            <a:ext cx="228600" cy="2708157"/>
          </a:xfrm>
          <a:prstGeom prst="lef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36" name="ZoneTexte 35">
            <a:extLst>
              <a:ext uri="{FF2B5EF4-FFF2-40B4-BE49-F238E27FC236}">
                <a16:creationId xmlns:a16="http://schemas.microsoft.com/office/drawing/2014/main" id="{642E5ED1-3319-821E-30F5-1EBA59F64CE5}"/>
              </a:ext>
            </a:extLst>
          </p:cNvPr>
          <p:cNvSpPr txBox="1"/>
          <p:nvPr/>
        </p:nvSpPr>
        <p:spPr>
          <a:xfrm>
            <a:off x="2353940" y="5488885"/>
            <a:ext cx="8084017" cy="461665"/>
          </a:xfrm>
          <a:prstGeom prst="rect">
            <a:avLst/>
          </a:prstGeom>
          <a:noFill/>
        </p:spPr>
        <p:txBody>
          <a:bodyPr wrap="square" lIns="91440" tIns="45720" rIns="91440" bIns="45720" anchor="t">
            <a:spAutoFit/>
          </a:bodyPr>
          <a:lstStyle/>
          <a:p>
            <a:pPr lvl="0" algn="ctr" fontAlgn="base">
              <a:buSzPts val="1000"/>
              <a:tabLst>
                <a:tab pos="457200" algn="l"/>
              </a:tabLst>
            </a:pPr>
            <a:r>
              <a:rPr lang="fr-BE" sz="2400">
                <a:solidFill>
                  <a:schemeClr val="bg1"/>
                </a:solidFill>
                <a:ea typeface="Times New Roman" panose="02020603050405020304" pitchFamily="18" charset="0"/>
              </a:rPr>
              <a:t>Des Ressources Éducatives Libres, p</a:t>
            </a:r>
            <a:r>
              <a:rPr lang="fr-BE" sz="2400">
                <a:solidFill>
                  <a:schemeClr val="bg1"/>
                </a:solidFill>
                <a:effectLst/>
                <a:ea typeface="Times New Roman" panose="02020603050405020304" pitchFamily="18" charset="0"/>
              </a:rPr>
              <a:t>our quoi faire ?</a:t>
            </a:r>
            <a:endParaRPr lang="fr-BE" sz="2800">
              <a:solidFill>
                <a:schemeClr val="bg1"/>
              </a:solidFill>
              <a:effectLst/>
              <a:ea typeface="Times New Roman" panose="02020603050405020304" pitchFamily="18" charset="0"/>
            </a:endParaRPr>
          </a:p>
        </p:txBody>
      </p:sp>
      <p:pic>
        <p:nvPicPr>
          <p:cNvPr id="39" name="Graphique 38" descr="Badge 4 contour">
            <a:extLst>
              <a:ext uri="{FF2B5EF4-FFF2-40B4-BE49-F238E27FC236}">
                <a16:creationId xmlns:a16="http://schemas.microsoft.com/office/drawing/2014/main" id="{A6896851-63BB-A3D4-2BB0-078F9F70CB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0132" y="5478451"/>
            <a:ext cx="576000" cy="576000"/>
          </a:xfrm>
          <a:prstGeom prst="rect">
            <a:avLst/>
          </a:prstGeom>
        </p:spPr>
      </p:pic>
      <p:cxnSp>
        <p:nvCxnSpPr>
          <p:cNvPr id="40" name="Connecteur droit avec flèche 39">
            <a:extLst>
              <a:ext uri="{FF2B5EF4-FFF2-40B4-BE49-F238E27FC236}">
                <a16:creationId xmlns:a16="http://schemas.microsoft.com/office/drawing/2014/main" id="{2B37B9DB-A1BD-EECE-0752-69BAAE821D68}"/>
              </a:ext>
            </a:extLst>
          </p:cNvPr>
          <p:cNvCxnSpPr>
            <a:cxnSpLocks/>
          </p:cNvCxnSpPr>
          <p:nvPr/>
        </p:nvCxnSpPr>
        <p:spPr>
          <a:xfrm>
            <a:off x="6159260" y="4633705"/>
            <a:ext cx="0" cy="84474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8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3" grpId="0"/>
      <p:bldP spid="35"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10B65-5A9F-CDDD-70AD-A25425B100F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26D7A00-34C9-09F9-A9D3-0AEF965571A0}"/>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3" name="ZoneTexte 2">
            <a:extLst>
              <a:ext uri="{FF2B5EF4-FFF2-40B4-BE49-F238E27FC236}">
                <a16:creationId xmlns:a16="http://schemas.microsoft.com/office/drawing/2014/main" id="{2F86D078-8F5A-DF5F-88D7-EC985FB5E3B4}"/>
              </a:ext>
            </a:extLst>
          </p:cNvPr>
          <p:cNvSpPr txBox="1"/>
          <p:nvPr/>
        </p:nvSpPr>
        <p:spPr>
          <a:xfrm>
            <a:off x="82152" y="333262"/>
            <a:ext cx="512961" cy="5632311"/>
          </a:xfrm>
          <a:prstGeom prst="rect">
            <a:avLst/>
          </a:prstGeom>
          <a:noFill/>
        </p:spPr>
        <p:txBody>
          <a:bodyPr vert="wordArtVert" wrap="square" rtlCol="0">
            <a:spAutoFit/>
          </a:bodyPr>
          <a:lstStyle/>
          <a:p>
            <a:pPr algn="ctr"/>
            <a:r>
              <a:rPr lang="fr-FR" b="1">
                <a:solidFill>
                  <a:schemeClr val="bg1"/>
                </a:solidFill>
                <a:ea typeface="+mj-ea"/>
                <a:cs typeface="+mj-cs"/>
              </a:rPr>
              <a:t>SOMMAIRE</a:t>
            </a:r>
            <a:endParaRPr lang="fr-BE" b="1">
              <a:solidFill>
                <a:schemeClr val="bg1"/>
              </a:solidFill>
              <a:ea typeface="+mj-ea"/>
              <a:cs typeface="+mj-cs"/>
            </a:endParaRPr>
          </a:p>
        </p:txBody>
      </p:sp>
      <p:sp>
        <p:nvSpPr>
          <p:cNvPr id="2" name="ZoneTexte 1">
            <a:extLst>
              <a:ext uri="{FF2B5EF4-FFF2-40B4-BE49-F238E27FC236}">
                <a16:creationId xmlns:a16="http://schemas.microsoft.com/office/drawing/2014/main" id="{84192EE7-5C12-6FFB-047E-1331151DF254}"/>
              </a:ext>
            </a:extLst>
          </p:cNvPr>
          <p:cNvSpPr txBox="1"/>
          <p:nvPr/>
        </p:nvSpPr>
        <p:spPr>
          <a:xfrm>
            <a:off x="4244417" y="2106934"/>
            <a:ext cx="3464644" cy="1569660"/>
          </a:xfrm>
          <a:prstGeom prst="rect">
            <a:avLst/>
          </a:prstGeom>
          <a:noFill/>
        </p:spPr>
        <p:txBody>
          <a:bodyPr wrap="square" rtlCol="0">
            <a:spAutoFit/>
          </a:bodyPr>
          <a:lstStyle/>
          <a:p>
            <a:pPr algn="ctr"/>
            <a:r>
              <a:rPr lang="fr-FR" sz="9600">
                <a:solidFill>
                  <a:schemeClr val="bg1"/>
                </a:solidFill>
                <a:ea typeface="+mj-ea"/>
                <a:cs typeface="+mj-cs"/>
              </a:rPr>
              <a:t>RE L</a:t>
            </a:r>
            <a:endParaRPr lang="fr-BE" sz="9600">
              <a:solidFill>
                <a:schemeClr val="bg1"/>
              </a:solidFill>
              <a:latin typeface="Bebas Neue" panose="020B0606020202050201" pitchFamily="34" charset="0"/>
              <a:ea typeface="+mj-ea"/>
              <a:cs typeface="+mj-cs"/>
            </a:endParaRPr>
          </a:p>
        </p:txBody>
      </p:sp>
      <p:pic>
        <p:nvPicPr>
          <p:cNvPr id="13" name="Graphique 12" descr="Badge 1 contour">
            <a:extLst>
              <a:ext uri="{FF2B5EF4-FFF2-40B4-BE49-F238E27FC236}">
                <a16:creationId xmlns:a16="http://schemas.microsoft.com/office/drawing/2014/main" id="{E4B1BE3E-F033-07D7-1F03-0C0D8770F2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0132" y="400408"/>
            <a:ext cx="574966" cy="574966"/>
          </a:xfrm>
          <a:prstGeom prst="rect">
            <a:avLst/>
          </a:prstGeom>
        </p:spPr>
      </p:pic>
      <p:sp>
        <p:nvSpPr>
          <p:cNvPr id="5" name="ZoneTexte 4">
            <a:extLst>
              <a:ext uri="{FF2B5EF4-FFF2-40B4-BE49-F238E27FC236}">
                <a16:creationId xmlns:a16="http://schemas.microsoft.com/office/drawing/2014/main" id="{D67C856A-C51D-5C9B-7A75-A48170D3EF5B}"/>
              </a:ext>
            </a:extLst>
          </p:cNvPr>
          <p:cNvSpPr txBox="1"/>
          <p:nvPr/>
        </p:nvSpPr>
        <p:spPr>
          <a:xfrm>
            <a:off x="2222287" y="392128"/>
            <a:ext cx="4408098" cy="830997"/>
          </a:xfrm>
          <a:prstGeom prst="rect">
            <a:avLst/>
          </a:prstGeom>
          <a:noFill/>
        </p:spPr>
        <p:txBody>
          <a:bodyPr wrap="square" lIns="91440" tIns="45720" rIns="91440" bIns="45720" anchor="t">
            <a:spAutoFit/>
          </a:bodyPr>
          <a:lstStyle/>
          <a:p>
            <a:pPr lvl="0" algn="ctr" fontAlgn="base">
              <a:buSzPts val="1000"/>
              <a:tabLst>
                <a:tab pos="457200" algn="l"/>
              </a:tabLst>
            </a:pPr>
            <a:r>
              <a:rPr lang="fr-BE" sz="2400">
                <a:solidFill>
                  <a:schemeClr val="bg1"/>
                </a:solidFill>
                <a:effectLst/>
                <a:ea typeface="Times New Roman" panose="02020603050405020304" pitchFamily="18" charset="0"/>
              </a:rPr>
              <a:t>C’est quoi une Ressource </a:t>
            </a:r>
            <a:r>
              <a:rPr lang="fr-BE" sz="2400">
                <a:solidFill>
                  <a:schemeClr val="bg1"/>
                </a:solidFill>
                <a:ea typeface="Times New Roman" panose="02020603050405020304" pitchFamily="18" charset="0"/>
              </a:rPr>
              <a:t>Éducative</a:t>
            </a:r>
            <a:r>
              <a:rPr lang="fr-BE" sz="2400">
                <a:solidFill>
                  <a:schemeClr val="bg1"/>
                </a:solidFill>
                <a:effectLst/>
                <a:ea typeface="Times New Roman" panose="02020603050405020304" pitchFamily="18" charset="0"/>
              </a:rPr>
              <a:t> ?</a:t>
            </a:r>
            <a:endParaRPr lang="fr-BE" sz="2800">
              <a:solidFill>
                <a:schemeClr val="bg1"/>
              </a:solidFill>
              <a:effectLst/>
              <a:ea typeface="Times New Roman" panose="02020603050405020304" pitchFamily="18" charset="0"/>
            </a:endParaRPr>
          </a:p>
        </p:txBody>
      </p:sp>
      <p:cxnSp>
        <p:nvCxnSpPr>
          <p:cNvPr id="12" name="Connecteur droit avec flèche 11">
            <a:extLst>
              <a:ext uri="{FF2B5EF4-FFF2-40B4-BE49-F238E27FC236}">
                <a16:creationId xmlns:a16="http://schemas.microsoft.com/office/drawing/2014/main" id="{677A2E08-9A8E-327E-EEA4-6477E8962C7E}"/>
              </a:ext>
            </a:extLst>
          </p:cNvPr>
          <p:cNvCxnSpPr>
            <a:cxnSpLocks/>
          </p:cNvCxnSpPr>
          <p:nvPr/>
        </p:nvCxnSpPr>
        <p:spPr>
          <a:xfrm flipH="1" flipV="1">
            <a:off x="4546121" y="1302589"/>
            <a:ext cx="854015" cy="94027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385CCF2-BF55-7F3C-AEBC-48F62698CC2B}"/>
              </a:ext>
            </a:extLst>
          </p:cNvPr>
          <p:cNvCxnSpPr/>
          <p:nvPr/>
        </p:nvCxnSpPr>
        <p:spPr>
          <a:xfrm>
            <a:off x="4675517" y="2242868"/>
            <a:ext cx="15786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842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6FAD7B-BC8B-DFA5-DD8C-DF9E23583DE9}"/>
              </a:ext>
            </a:extLst>
          </p:cNvPr>
          <p:cNvSpPr/>
          <p:nvPr/>
        </p:nvSpPr>
        <p:spPr>
          <a:xfrm>
            <a:off x="4639055" y="0"/>
            <a:ext cx="7552945"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tre 4">
            <a:extLst>
              <a:ext uri="{FF2B5EF4-FFF2-40B4-BE49-F238E27FC236}">
                <a16:creationId xmlns:a16="http://schemas.microsoft.com/office/drawing/2014/main" id="{2A72EBA7-FE00-F543-B4D8-707700AF2C00}"/>
              </a:ext>
            </a:extLst>
          </p:cNvPr>
          <p:cNvSpPr>
            <a:spLocks noGrp="1"/>
          </p:cNvSpPr>
          <p:nvPr>
            <p:ph type="title"/>
          </p:nvPr>
        </p:nvSpPr>
        <p:spPr>
          <a:xfrm>
            <a:off x="820413" y="396352"/>
            <a:ext cx="3505495" cy="1622321"/>
          </a:xfrm>
          <a:effectLst>
            <a:innerShdw blurRad="63500" dist="50800" dir="13500000">
              <a:prstClr val="black">
                <a:alpha val="50000"/>
              </a:prstClr>
            </a:innerShdw>
          </a:effectLst>
        </p:spPr>
        <p:txBody>
          <a:bodyPr vert="horz" lIns="91440" tIns="45720" rIns="91440" bIns="45720" rtlCol="0" anchor="ctr">
            <a:normAutofit/>
          </a:bodyPr>
          <a:lstStyle/>
          <a:p>
            <a:r>
              <a:rPr lang="fr-FR" sz="4800">
                <a:solidFill>
                  <a:schemeClr val="accent2"/>
                </a:solidFill>
                <a:latin typeface="Bebas Neue"/>
              </a:rPr>
              <a:t>Ressourc</a:t>
            </a:r>
            <a:r>
              <a:rPr lang="fr-FR">
                <a:solidFill>
                  <a:schemeClr val="accent2"/>
                </a:solidFill>
                <a:latin typeface="Bebas Neue"/>
              </a:rPr>
              <a:t>e Éducative</a:t>
            </a:r>
            <a:endParaRPr lang="en-US" sz="4800" kern="1200">
              <a:solidFill>
                <a:schemeClr val="accent2"/>
              </a:solidFill>
              <a:latin typeface="+mj-lt"/>
            </a:endParaRPr>
          </a:p>
        </p:txBody>
      </p:sp>
      <p:sp>
        <p:nvSpPr>
          <p:cNvPr id="7" name="Espace réservé du texte 6">
            <a:extLst>
              <a:ext uri="{FF2B5EF4-FFF2-40B4-BE49-F238E27FC236}">
                <a16:creationId xmlns:a16="http://schemas.microsoft.com/office/drawing/2014/main" id="{491C7E1D-9D63-0604-5CC2-8DC671A340AD}"/>
              </a:ext>
            </a:extLst>
          </p:cNvPr>
          <p:cNvSpPr>
            <a:spLocks noGrp="1"/>
          </p:cNvSpPr>
          <p:nvPr>
            <p:ph type="body" sz="half" idx="2"/>
          </p:nvPr>
        </p:nvSpPr>
        <p:spPr>
          <a:xfrm>
            <a:off x="841081" y="2251587"/>
            <a:ext cx="3777807" cy="3785419"/>
          </a:xfrm>
        </p:spPr>
        <p:txBody>
          <a:bodyPr vert="horz" lIns="91440" tIns="45720" rIns="91440" bIns="45720" rtlCol="0">
            <a:normAutofit/>
          </a:bodyPr>
          <a:lstStyle/>
          <a:p>
            <a:pPr>
              <a:buClr>
                <a:srgbClr val="008080"/>
              </a:buClr>
            </a:pPr>
            <a:r>
              <a:rPr lang="fr-FR"/>
              <a:t>Les ressources éducatives sont des matériels d’apprentissage et  d’enseignement sur tout format et support.</a:t>
            </a:r>
            <a:endParaRPr lang="en-US" sz="2000"/>
          </a:p>
        </p:txBody>
      </p:sp>
      <p:sp>
        <p:nvSpPr>
          <p:cNvPr id="4" name="Rectangle 3">
            <a:extLst>
              <a:ext uri="{FF2B5EF4-FFF2-40B4-BE49-F238E27FC236}">
                <a16:creationId xmlns:a16="http://schemas.microsoft.com/office/drawing/2014/main" id="{B2B7005C-D1FD-01E6-0431-88E48676B4EC}"/>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8" name="ZoneTexte 7">
            <a:extLst>
              <a:ext uri="{FF2B5EF4-FFF2-40B4-BE49-F238E27FC236}">
                <a16:creationId xmlns:a16="http://schemas.microsoft.com/office/drawing/2014/main" id="{AE39A82A-4E3E-C8E2-9B95-1A469217D074}"/>
              </a:ext>
            </a:extLst>
          </p:cNvPr>
          <p:cNvSpPr txBox="1"/>
          <p:nvPr/>
        </p:nvSpPr>
        <p:spPr>
          <a:xfrm>
            <a:off x="82152" y="741872"/>
            <a:ext cx="476477" cy="4485736"/>
          </a:xfrm>
          <a:prstGeom prst="rect">
            <a:avLst/>
          </a:prstGeom>
          <a:noFill/>
        </p:spPr>
        <p:txBody>
          <a:bodyPr vert="wordArtVert" wrap="square" rtlCol="0">
            <a:spAutoFit/>
          </a:bodyPr>
          <a:lstStyle/>
          <a:p>
            <a:pPr algn="ctr"/>
            <a:r>
              <a:rPr lang="fr-FR" sz="1600" b="1">
                <a:solidFill>
                  <a:schemeClr val="bg1"/>
                </a:solidFill>
                <a:ea typeface="+mj-ea"/>
                <a:cs typeface="+mj-cs"/>
              </a:rPr>
              <a:t>QUOI ?</a:t>
            </a:r>
            <a:endParaRPr lang="fr-BE" sz="1600" b="1">
              <a:solidFill>
                <a:schemeClr val="bg1"/>
              </a:solidFill>
              <a:ea typeface="+mj-ea"/>
              <a:cs typeface="+mj-cs"/>
            </a:endParaRPr>
          </a:p>
        </p:txBody>
      </p:sp>
      <p:pic>
        <p:nvPicPr>
          <p:cNvPr id="37" name="Image 36" descr="Une image contenant texte, Police, capture d’écran, logo&#10;&#10;Description générée automatiquement">
            <a:extLst>
              <a:ext uri="{FF2B5EF4-FFF2-40B4-BE49-F238E27FC236}">
                <a16:creationId xmlns:a16="http://schemas.microsoft.com/office/drawing/2014/main" id="{551D9F5B-1336-F734-00DA-DF40CF010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22" y="6187828"/>
            <a:ext cx="3295119" cy="623049"/>
          </a:xfrm>
          <a:prstGeom prst="rect">
            <a:avLst/>
          </a:prstGeom>
        </p:spPr>
      </p:pic>
      <p:sp>
        <p:nvSpPr>
          <p:cNvPr id="38" name="Espace réservé du texte 6">
            <a:extLst>
              <a:ext uri="{FF2B5EF4-FFF2-40B4-BE49-F238E27FC236}">
                <a16:creationId xmlns:a16="http://schemas.microsoft.com/office/drawing/2014/main" id="{C41ABF80-ABFF-A120-184C-4EC3A0C89FAA}"/>
              </a:ext>
            </a:extLst>
          </p:cNvPr>
          <p:cNvSpPr txBox="1">
            <a:spLocks/>
          </p:cNvSpPr>
          <p:nvPr/>
        </p:nvSpPr>
        <p:spPr>
          <a:xfrm>
            <a:off x="670052" y="5800893"/>
            <a:ext cx="3948836" cy="62304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1050" dirty="0" err="1"/>
              <a:t>Sketchnote</a:t>
            </a:r>
            <a:r>
              <a:rPr lang="fr-FR" sz="1050" dirty="0"/>
              <a:t> « </a:t>
            </a:r>
            <a:r>
              <a:rPr lang="fr-FR" sz="1050" dirty="0">
                <a:ea typeface="+mn-lt"/>
                <a:cs typeface="+mn-lt"/>
                <a:hlinkClick r:id="rId4"/>
              </a:rPr>
              <a:t>Une diversité d’Open </a:t>
            </a:r>
            <a:r>
              <a:rPr lang="fr-FR" sz="1050" dirty="0" err="1">
                <a:ea typeface="+mn-lt"/>
                <a:cs typeface="+mn-lt"/>
                <a:hlinkClick r:id="rId4"/>
              </a:rPr>
              <a:t>Educational</a:t>
            </a:r>
            <a:r>
              <a:rPr lang="fr-FR" sz="1050" dirty="0">
                <a:ea typeface="+mn-lt"/>
                <a:cs typeface="+mn-lt"/>
                <a:hlinkClick r:id="rId4"/>
              </a:rPr>
              <a:t> </a:t>
            </a:r>
            <a:r>
              <a:rPr lang="fr-FR" sz="1050" dirty="0" err="1">
                <a:ea typeface="+mn-lt"/>
                <a:cs typeface="+mn-lt"/>
                <a:hlinkClick r:id="rId4"/>
              </a:rPr>
              <a:t>Resources</a:t>
            </a:r>
            <a:r>
              <a:rPr lang="fr-FR" sz="1050" dirty="0">
                <a:ea typeface="+mn-lt"/>
                <a:cs typeface="+mn-lt"/>
                <a:hlinkClick r:id="rId4"/>
              </a:rPr>
              <a:t> - Des formats adaptés à chaque besoin </a:t>
            </a:r>
            <a:r>
              <a:rPr lang="fr-FR" sz="1050" dirty="0">
                <a:hlinkClick r:id="rId4"/>
              </a:rPr>
              <a:t> </a:t>
            </a:r>
            <a:r>
              <a:rPr lang="fr-FR" sz="1050" dirty="0"/>
              <a:t>» par Justine Fromentin en CC-BY-SA</a:t>
            </a:r>
            <a:endParaRPr lang="en-US" sz="900" dirty="0"/>
          </a:p>
        </p:txBody>
      </p:sp>
      <p:pic>
        <p:nvPicPr>
          <p:cNvPr id="9" name="Picture 8">
            <a:extLst>
              <a:ext uri="{FF2B5EF4-FFF2-40B4-BE49-F238E27FC236}">
                <a16:creationId xmlns:a16="http://schemas.microsoft.com/office/drawing/2014/main" id="{7C4DEDC9-EDB3-BAF9-9A2C-9C86819802AB}"/>
              </a:ext>
            </a:extLst>
          </p:cNvPr>
          <p:cNvPicPr>
            <a:picLocks noChangeAspect="1"/>
          </p:cNvPicPr>
          <p:nvPr/>
        </p:nvPicPr>
        <p:blipFill>
          <a:blip r:embed="rId5"/>
          <a:stretch>
            <a:fillRect/>
          </a:stretch>
        </p:blipFill>
        <p:spPr>
          <a:xfrm>
            <a:off x="4684581" y="1366268"/>
            <a:ext cx="7449552" cy="3861913"/>
          </a:xfrm>
          <a:prstGeom prst="rect">
            <a:avLst/>
          </a:prstGeom>
        </p:spPr>
      </p:pic>
    </p:spTree>
    <p:extLst>
      <p:ext uri="{BB962C8B-B14F-4D97-AF65-F5344CB8AC3E}">
        <p14:creationId xmlns:p14="http://schemas.microsoft.com/office/powerpoint/2010/main" val="240263422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E8A59-96A1-ECA2-3136-23828642054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B511D0A-4D40-9B55-EE7A-C36BB4E44773}"/>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3" name="ZoneTexte 2">
            <a:extLst>
              <a:ext uri="{FF2B5EF4-FFF2-40B4-BE49-F238E27FC236}">
                <a16:creationId xmlns:a16="http://schemas.microsoft.com/office/drawing/2014/main" id="{15950AA3-D4B0-2A1F-B7EB-4D88F22AE7BA}"/>
              </a:ext>
            </a:extLst>
          </p:cNvPr>
          <p:cNvSpPr txBox="1"/>
          <p:nvPr/>
        </p:nvSpPr>
        <p:spPr>
          <a:xfrm>
            <a:off x="82152" y="333262"/>
            <a:ext cx="512961" cy="5632311"/>
          </a:xfrm>
          <a:prstGeom prst="rect">
            <a:avLst/>
          </a:prstGeom>
          <a:noFill/>
        </p:spPr>
        <p:txBody>
          <a:bodyPr vert="wordArtVert" wrap="square" rtlCol="0">
            <a:spAutoFit/>
          </a:bodyPr>
          <a:lstStyle/>
          <a:p>
            <a:pPr algn="ctr"/>
            <a:r>
              <a:rPr lang="fr-FR" b="1">
                <a:solidFill>
                  <a:schemeClr val="bg1"/>
                </a:solidFill>
                <a:ea typeface="+mj-ea"/>
                <a:cs typeface="+mj-cs"/>
              </a:rPr>
              <a:t>SOMMAIRE</a:t>
            </a:r>
            <a:endParaRPr lang="fr-BE" b="1">
              <a:solidFill>
                <a:schemeClr val="bg1"/>
              </a:solidFill>
              <a:ea typeface="+mj-ea"/>
              <a:cs typeface="+mj-cs"/>
            </a:endParaRPr>
          </a:p>
        </p:txBody>
      </p:sp>
      <p:sp>
        <p:nvSpPr>
          <p:cNvPr id="2" name="ZoneTexte 1">
            <a:extLst>
              <a:ext uri="{FF2B5EF4-FFF2-40B4-BE49-F238E27FC236}">
                <a16:creationId xmlns:a16="http://schemas.microsoft.com/office/drawing/2014/main" id="{34392189-D5ED-4B98-973F-6884C79290C5}"/>
              </a:ext>
            </a:extLst>
          </p:cNvPr>
          <p:cNvSpPr txBox="1"/>
          <p:nvPr/>
        </p:nvSpPr>
        <p:spPr>
          <a:xfrm>
            <a:off x="4244417" y="2106934"/>
            <a:ext cx="3464644" cy="1569660"/>
          </a:xfrm>
          <a:prstGeom prst="rect">
            <a:avLst/>
          </a:prstGeom>
          <a:noFill/>
        </p:spPr>
        <p:txBody>
          <a:bodyPr wrap="square" rtlCol="0">
            <a:spAutoFit/>
          </a:bodyPr>
          <a:lstStyle/>
          <a:p>
            <a:pPr algn="ctr"/>
            <a:r>
              <a:rPr lang="fr-FR" sz="9600">
                <a:solidFill>
                  <a:schemeClr val="bg1"/>
                </a:solidFill>
                <a:ea typeface="+mj-ea"/>
                <a:cs typeface="+mj-cs"/>
              </a:rPr>
              <a:t>RE L</a:t>
            </a:r>
            <a:endParaRPr lang="fr-BE" sz="9600">
              <a:solidFill>
                <a:schemeClr val="bg1"/>
              </a:solidFill>
              <a:latin typeface="Bebas Neue" panose="020B0606020202050201" pitchFamily="34" charset="0"/>
              <a:ea typeface="+mj-ea"/>
              <a:cs typeface="+mj-cs"/>
            </a:endParaRPr>
          </a:p>
        </p:txBody>
      </p:sp>
      <p:pic>
        <p:nvPicPr>
          <p:cNvPr id="13" name="Graphique 12" descr="Badge 1 contour">
            <a:extLst>
              <a:ext uri="{FF2B5EF4-FFF2-40B4-BE49-F238E27FC236}">
                <a16:creationId xmlns:a16="http://schemas.microsoft.com/office/drawing/2014/main" id="{9FB0EC86-11F6-6D74-85AB-29FFF1A4F0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0132" y="400408"/>
            <a:ext cx="574966" cy="574966"/>
          </a:xfrm>
          <a:prstGeom prst="rect">
            <a:avLst/>
          </a:prstGeom>
        </p:spPr>
      </p:pic>
      <p:sp>
        <p:nvSpPr>
          <p:cNvPr id="5" name="ZoneTexte 4">
            <a:extLst>
              <a:ext uri="{FF2B5EF4-FFF2-40B4-BE49-F238E27FC236}">
                <a16:creationId xmlns:a16="http://schemas.microsoft.com/office/drawing/2014/main" id="{D7015F1A-F551-70F8-6FF0-E920D6C94FDB}"/>
              </a:ext>
            </a:extLst>
          </p:cNvPr>
          <p:cNvSpPr txBox="1"/>
          <p:nvPr/>
        </p:nvSpPr>
        <p:spPr>
          <a:xfrm>
            <a:off x="2222287" y="392128"/>
            <a:ext cx="4408098" cy="830997"/>
          </a:xfrm>
          <a:prstGeom prst="rect">
            <a:avLst/>
          </a:prstGeom>
          <a:noFill/>
        </p:spPr>
        <p:txBody>
          <a:bodyPr wrap="square">
            <a:spAutoFit/>
          </a:bodyPr>
          <a:lstStyle/>
          <a:p>
            <a:pPr lvl="0" algn="ctr" fontAlgn="base">
              <a:buSzPts val="1000"/>
              <a:tabLst>
                <a:tab pos="457200" algn="l"/>
              </a:tabLst>
            </a:pPr>
            <a:r>
              <a:rPr lang="fr-BE" sz="2400">
                <a:solidFill>
                  <a:schemeClr val="bg1"/>
                </a:solidFill>
                <a:effectLst/>
                <a:ea typeface="Times New Roman" panose="02020603050405020304" pitchFamily="18" charset="0"/>
              </a:rPr>
              <a:t>C’est quoi une Ressource Éducative ?</a:t>
            </a:r>
            <a:endParaRPr lang="fr-BE" sz="2800">
              <a:solidFill>
                <a:schemeClr val="bg1"/>
              </a:solidFill>
              <a:effectLst/>
              <a:ea typeface="Times New Roman" panose="02020603050405020304" pitchFamily="18" charset="0"/>
            </a:endParaRPr>
          </a:p>
        </p:txBody>
      </p:sp>
      <p:cxnSp>
        <p:nvCxnSpPr>
          <p:cNvPr id="12" name="Connecteur droit avec flèche 11">
            <a:extLst>
              <a:ext uri="{FF2B5EF4-FFF2-40B4-BE49-F238E27FC236}">
                <a16:creationId xmlns:a16="http://schemas.microsoft.com/office/drawing/2014/main" id="{244AA9D2-724D-485F-2D98-E4F5FB441113}"/>
              </a:ext>
            </a:extLst>
          </p:cNvPr>
          <p:cNvCxnSpPr>
            <a:cxnSpLocks/>
          </p:cNvCxnSpPr>
          <p:nvPr/>
        </p:nvCxnSpPr>
        <p:spPr>
          <a:xfrm flipH="1" flipV="1">
            <a:off x="4546121" y="1302589"/>
            <a:ext cx="854015" cy="94027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8" name="Graphique 17" descr="Badge contour">
            <a:extLst>
              <a:ext uri="{FF2B5EF4-FFF2-40B4-BE49-F238E27FC236}">
                <a16:creationId xmlns:a16="http://schemas.microsoft.com/office/drawing/2014/main" id="{E75ADE28-57B6-E993-E3EA-B9F7BD5128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7502" y="907450"/>
            <a:ext cx="576000" cy="576000"/>
          </a:xfrm>
          <a:prstGeom prst="rect">
            <a:avLst/>
          </a:prstGeom>
        </p:spPr>
      </p:pic>
      <p:sp>
        <p:nvSpPr>
          <p:cNvPr id="19" name="ZoneTexte 18">
            <a:extLst>
              <a:ext uri="{FF2B5EF4-FFF2-40B4-BE49-F238E27FC236}">
                <a16:creationId xmlns:a16="http://schemas.microsoft.com/office/drawing/2014/main" id="{E6E31BCE-DB68-CE84-8C70-A2DD436E4A59}"/>
              </a:ext>
            </a:extLst>
          </p:cNvPr>
          <p:cNvSpPr txBox="1"/>
          <p:nvPr/>
        </p:nvSpPr>
        <p:spPr>
          <a:xfrm>
            <a:off x="8377974" y="950084"/>
            <a:ext cx="3183478" cy="461665"/>
          </a:xfrm>
          <a:prstGeom prst="rect">
            <a:avLst/>
          </a:prstGeom>
          <a:noFill/>
        </p:spPr>
        <p:txBody>
          <a:bodyPr wrap="square">
            <a:spAutoFit/>
          </a:bodyPr>
          <a:lstStyle/>
          <a:p>
            <a:pPr lvl="0" algn="ctr" fontAlgn="base">
              <a:buSzPts val="1000"/>
              <a:tabLst>
                <a:tab pos="457200" algn="l"/>
              </a:tabLst>
            </a:pPr>
            <a:r>
              <a:rPr lang="fr-BE" sz="2400">
                <a:solidFill>
                  <a:schemeClr val="bg1"/>
                </a:solidFill>
                <a:effectLst/>
                <a:ea typeface="Times New Roman" panose="02020603050405020304" pitchFamily="18" charset="0"/>
              </a:rPr>
              <a:t>Que signifie Libre ?</a:t>
            </a:r>
            <a:endParaRPr lang="fr-BE" sz="2800">
              <a:solidFill>
                <a:schemeClr val="bg1"/>
              </a:solidFill>
              <a:effectLst/>
              <a:ea typeface="Times New Roman" panose="02020603050405020304" pitchFamily="18" charset="0"/>
            </a:endParaRPr>
          </a:p>
        </p:txBody>
      </p:sp>
      <p:cxnSp>
        <p:nvCxnSpPr>
          <p:cNvPr id="20" name="Connecteur droit avec flèche 19">
            <a:extLst>
              <a:ext uri="{FF2B5EF4-FFF2-40B4-BE49-F238E27FC236}">
                <a16:creationId xmlns:a16="http://schemas.microsoft.com/office/drawing/2014/main" id="{78C2797A-7C85-5787-91AF-C7896B50AC97}"/>
              </a:ext>
            </a:extLst>
          </p:cNvPr>
          <p:cNvCxnSpPr>
            <a:cxnSpLocks/>
          </p:cNvCxnSpPr>
          <p:nvPr/>
        </p:nvCxnSpPr>
        <p:spPr>
          <a:xfrm flipV="1">
            <a:off x="7396923" y="1673525"/>
            <a:ext cx="953447" cy="8453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1D50EF5F-7B16-7E5F-BB84-75B2888E1191}"/>
              </a:ext>
            </a:extLst>
          </p:cNvPr>
          <p:cNvCxnSpPr/>
          <p:nvPr/>
        </p:nvCxnSpPr>
        <p:spPr>
          <a:xfrm>
            <a:off x="4675517" y="2242868"/>
            <a:ext cx="15786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01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B4C0A-DF49-B0C5-6087-82DE3A94A55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51C8C06-963E-7AD6-F675-C2FD75B71F64}"/>
              </a:ext>
            </a:extLst>
          </p:cNvPr>
          <p:cNvSpPr/>
          <p:nvPr/>
        </p:nvSpPr>
        <p:spPr>
          <a:xfrm>
            <a:off x="4639055" y="0"/>
            <a:ext cx="7552945"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tre 4">
            <a:extLst>
              <a:ext uri="{FF2B5EF4-FFF2-40B4-BE49-F238E27FC236}">
                <a16:creationId xmlns:a16="http://schemas.microsoft.com/office/drawing/2014/main" id="{172CB3F6-DF02-851F-0EAD-5B1993B9598F}"/>
              </a:ext>
            </a:extLst>
          </p:cNvPr>
          <p:cNvSpPr>
            <a:spLocks noGrp="1"/>
          </p:cNvSpPr>
          <p:nvPr>
            <p:ph type="title"/>
          </p:nvPr>
        </p:nvSpPr>
        <p:spPr>
          <a:xfrm>
            <a:off x="820413" y="396352"/>
            <a:ext cx="3505495" cy="1622321"/>
          </a:xfrm>
          <a:effectLst>
            <a:innerShdw blurRad="63500" dist="50800" dir="13500000">
              <a:prstClr val="black">
                <a:alpha val="50000"/>
              </a:prstClr>
            </a:innerShdw>
          </a:effectLst>
        </p:spPr>
        <p:txBody>
          <a:bodyPr vert="horz" lIns="91440" tIns="45720" rIns="91440" bIns="45720" rtlCol="0" anchor="ctr">
            <a:normAutofit/>
          </a:bodyPr>
          <a:lstStyle/>
          <a:p>
            <a:r>
              <a:rPr lang="fr-FR" sz="4800">
                <a:solidFill>
                  <a:schemeClr val="accent2"/>
                </a:solidFill>
                <a:latin typeface="Bebas Neue" panose="020B0606020202050201" pitchFamily="34" charset="0"/>
              </a:rPr>
              <a:t>LIBRE ?</a:t>
            </a:r>
            <a:endParaRPr lang="en-US" sz="4800" kern="1200">
              <a:solidFill>
                <a:schemeClr val="tx1"/>
              </a:solidFill>
              <a:latin typeface="+mj-lt"/>
              <a:ea typeface="+mj-ea"/>
              <a:cs typeface="+mj-cs"/>
            </a:endParaRPr>
          </a:p>
        </p:txBody>
      </p:sp>
      <p:sp>
        <p:nvSpPr>
          <p:cNvPr id="7" name="Espace réservé du texte 6">
            <a:extLst>
              <a:ext uri="{FF2B5EF4-FFF2-40B4-BE49-F238E27FC236}">
                <a16:creationId xmlns:a16="http://schemas.microsoft.com/office/drawing/2014/main" id="{B2A08A3D-38C8-E041-3BFE-69B425D0A6EA}"/>
              </a:ext>
            </a:extLst>
          </p:cNvPr>
          <p:cNvSpPr>
            <a:spLocks noGrp="1"/>
          </p:cNvSpPr>
          <p:nvPr>
            <p:ph type="body" sz="half" idx="2"/>
          </p:nvPr>
        </p:nvSpPr>
        <p:spPr>
          <a:xfrm>
            <a:off x="841081" y="2251587"/>
            <a:ext cx="3777807" cy="3785419"/>
          </a:xfrm>
        </p:spPr>
        <p:txBody>
          <a:bodyPr vert="horz" lIns="91440" tIns="45720" rIns="91440" bIns="45720" rtlCol="0" anchor="t">
            <a:normAutofit/>
          </a:bodyPr>
          <a:lstStyle/>
          <a:p>
            <a:pPr>
              <a:buClr>
                <a:srgbClr val="008080"/>
              </a:buClr>
            </a:pPr>
            <a:r>
              <a:rPr lang="fr-FR"/>
              <a:t>Appartenant au domaine public ou publié avec une licence de propriété intellectuelle permettant l’utilisation, l’adaptation et la distribution à titre gratuit.</a:t>
            </a:r>
          </a:p>
          <a:p>
            <a:pPr>
              <a:buClr>
                <a:srgbClr val="008080"/>
              </a:buClr>
            </a:pPr>
            <a:r>
              <a:rPr lang="fr-FR">
                <a:solidFill>
                  <a:schemeClr val="accent2"/>
                </a:solidFill>
              </a:rPr>
              <a:t>Exemple : les Licences Creative Commons</a:t>
            </a:r>
            <a:endParaRPr lang="en-US">
              <a:solidFill>
                <a:schemeClr val="accent2"/>
              </a:solidFill>
            </a:endParaRPr>
          </a:p>
        </p:txBody>
      </p:sp>
      <p:sp>
        <p:nvSpPr>
          <p:cNvPr id="2" name="Rectangle 1">
            <a:extLst>
              <a:ext uri="{FF2B5EF4-FFF2-40B4-BE49-F238E27FC236}">
                <a16:creationId xmlns:a16="http://schemas.microsoft.com/office/drawing/2014/main" id="{E02BFA59-F146-5144-3CE2-2D1C92151BB4}"/>
              </a:ext>
            </a:extLst>
          </p:cNvPr>
          <p:cNvSpPr/>
          <p:nvPr/>
        </p:nvSpPr>
        <p:spPr>
          <a:xfrm>
            <a:off x="4911890" y="580048"/>
            <a:ext cx="6695768" cy="5695336"/>
          </a:xfrm>
          <a:prstGeom prst="rect">
            <a:avLst/>
          </a:prstGeom>
          <a:solidFill>
            <a:schemeClr val="bg1">
              <a:lumMod val="9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Espace réservé du numéro de diapositive 5">
            <a:extLst>
              <a:ext uri="{FF2B5EF4-FFF2-40B4-BE49-F238E27FC236}">
                <a16:creationId xmlns:a16="http://schemas.microsoft.com/office/drawing/2014/main" id="{D04AFE47-A081-2A7F-FC06-C1DCC783AE0E}"/>
              </a:ext>
            </a:extLst>
          </p:cNvPr>
          <p:cNvSpPr>
            <a:spLocks noGrp="1"/>
          </p:cNvSpPr>
          <p:nvPr>
            <p:ph type="sldNum" sz="quarter" idx="12"/>
          </p:nvPr>
        </p:nvSpPr>
        <p:spPr/>
        <p:txBody>
          <a:bodyPr/>
          <a:lstStyle/>
          <a:p>
            <a:fld id="{14216CFA-4D33-4568-8B70-2795F513D19D}" type="slidenum">
              <a:rPr lang="fr-BE" smtClean="0"/>
              <a:pPr/>
              <a:t>7</a:t>
            </a:fld>
            <a:endParaRPr lang="fr-BE"/>
          </a:p>
        </p:txBody>
      </p:sp>
      <p:sp>
        <p:nvSpPr>
          <p:cNvPr id="4" name="Rectangle 3">
            <a:extLst>
              <a:ext uri="{FF2B5EF4-FFF2-40B4-BE49-F238E27FC236}">
                <a16:creationId xmlns:a16="http://schemas.microsoft.com/office/drawing/2014/main" id="{7A8C410A-4A00-2A4D-B39F-4577B87F42F0}"/>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8" name="ZoneTexte 7">
            <a:extLst>
              <a:ext uri="{FF2B5EF4-FFF2-40B4-BE49-F238E27FC236}">
                <a16:creationId xmlns:a16="http://schemas.microsoft.com/office/drawing/2014/main" id="{4E42E297-BD36-31B6-A735-C7D0C1A5DE14}"/>
              </a:ext>
            </a:extLst>
          </p:cNvPr>
          <p:cNvSpPr txBox="1"/>
          <p:nvPr/>
        </p:nvSpPr>
        <p:spPr>
          <a:xfrm>
            <a:off x="82152" y="741872"/>
            <a:ext cx="476477" cy="4485736"/>
          </a:xfrm>
          <a:prstGeom prst="rect">
            <a:avLst/>
          </a:prstGeom>
          <a:noFill/>
        </p:spPr>
        <p:txBody>
          <a:bodyPr vert="wordArtVert" wrap="square" rtlCol="0">
            <a:spAutoFit/>
          </a:bodyPr>
          <a:lstStyle/>
          <a:p>
            <a:pPr algn="ctr"/>
            <a:r>
              <a:rPr lang="fr-FR" sz="1600" b="1">
                <a:solidFill>
                  <a:schemeClr val="bg1"/>
                </a:solidFill>
                <a:ea typeface="+mj-ea"/>
                <a:cs typeface="+mj-cs"/>
              </a:rPr>
              <a:t>QUOI ?</a:t>
            </a:r>
            <a:endParaRPr lang="fr-BE" sz="1600" b="1">
              <a:solidFill>
                <a:schemeClr val="bg1"/>
              </a:solidFill>
              <a:ea typeface="+mj-ea"/>
              <a:cs typeface="+mj-cs"/>
            </a:endParaRPr>
          </a:p>
        </p:txBody>
      </p:sp>
      <p:pic>
        <p:nvPicPr>
          <p:cNvPr id="37" name="Image 36" descr="Une image contenant texte, Police, capture d’écran, logo&#10;&#10;Description générée automatiquement">
            <a:extLst>
              <a:ext uri="{FF2B5EF4-FFF2-40B4-BE49-F238E27FC236}">
                <a16:creationId xmlns:a16="http://schemas.microsoft.com/office/drawing/2014/main" id="{F84C9F9F-C3BC-C079-9E93-A2FFCB786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22" y="6187828"/>
            <a:ext cx="3295119" cy="623049"/>
          </a:xfrm>
          <a:prstGeom prst="rect">
            <a:avLst/>
          </a:prstGeom>
        </p:spPr>
      </p:pic>
      <p:grpSp>
        <p:nvGrpSpPr>
          <p:cNvPr id="95" name="Groupe 94">
            <a:extLst>
              <a:ext uri="{FF2B5EF4-FFF2-40B4-BE49-F238E27FC236}">
                <a16:creationId xmlns:a16="http://schemas.microsoft.com/office/drawing/2014/main" id="{DD09A963-CF2B-7508-1655-51EF13648AC3}"/>
              </a:ext>
            </a:extLst>
          </p:cNvPr>
          <p:cNvGrpSpPr/>
          <p:nvPr/>
        </p:nvGrpSpPr>
        <p:grpSpPr>
          <a:xfrm>
            <a:off x="4774877" y="746141"/>
            <a:ext cx="6853337" cy="1814052"/>
            <a:chOff x="4774877" y="746141"/>
            <a:chExt cx="6853337" cy="1814052"/>
          </a:xfrm>
        </p:grpSpPr>
        <p:pic>
          <p:nvPicPr>
            <p:cNvPr id="18" name="Graphique 17" descr="Partager contour">
              <a:extLst>
                <a:ext uri="{FF2B5EF4-FFF2-40B4-BE49-F238E27FC236}">
                  <a16:creationId xmlns:a16="http://schemas.microsoft.com/office/drawing/2014/main" id="{3D1EC56F-ACC3-ED0E-7B7D-8C3C326794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7374" y="746141"/>
              <a:ext cx="914400" cy="914400"/>
            </a:xfrm>
            <a:prstGeom prst="rect">
              <a:avLst/>
            </a:prstGeom>
          </p:spPr>
        </p:pic>
        <p:sp>
          <p:nvSpPr>
            <p:cNvPr id="34" name="Espace réservé du texte 6">
              <a:extLst>
                <a:ext uri="{FF2B5EF4-FFF2-40B4-BE49-F238E27FC236}">
                  <a16:creationId xmlns:a16="http://schemas.microsoft.com/office/drawing/2014/main" id="{D9F4B40A-C1AD-7469-6495-53CDFF68F03D}"/>
                </a:ext>
              </a:extLst>
            </p:cNvPr>
            <p:cNvSpPr txBox="1">
              <a:spLocks/>
            </p:cNvSpPr>
            <p:nvPr/>
          </p:nvSpPr>
          <p:spPr>
            <a:xfrm>
              <a:off x="4774877" y="1645793"/>
              <a:ext cx="1599394" cy="91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fr-FR" sz="1800" dirty="0"/>
                <a:t>Utilisation</a:t>
              </a:r>
            </a:p>
            <a:p>
              <a:pPr algn="ctr">
                <a:lnSpc>
                  <a:spcPct val="100000"/>
                </a:lnSpc>
                <a:spcBef>
                  <a:spcPts val="0"/>
                </a:spcBef>
              </a:pPr>
              <a:r>
                <a:rPr lang="fr-FR" sz="1800" dirty="0"/>
                <a:t>Partage</a:t>
              </a:r>
              <a:endParaRPr lang="en-US" sz="1800" dirty="0"/>
            </a:p>
          </p:txBody>
        </p:sp>
        <p:sp>
          <p:nvSpPr>
            <p:cNvPr id="35" name="Espace réservé du texte 6">
              <a:extLst>
                <a:ext uri="{FF2B5EF4-FFF2-40B4-BE49-F238E27FC236}">
                  <a16:creationId xmlns:a16="http://schemas.microsoft.com/office/drawing/2014/main" id="{2A865D7E-AE72-67BC-5BBC-41E11E71CF8B}"/>
                </a:ext>
              </a:extLst>
            </p:cNvPr>
            <p:cNvSpPr txBox="1">
              <a:spLocks/>
            </p:cNvSpPr>
            <p:nvPr/>
          </p:nvSpPr>
          <p:spPr>
            <a:xfrm>
              <a:off x="6389748" y="1645793"/>
              <a:ext cx="1735837" cy="91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fr-FR" sz="1800" dirty="0"/>
                <a:t>Adaptation</a:t>
              </a:r>
            </a:p>
            <a:p>
              <a:pPr algn="ctr">
                <a:lnSpc>
                  <a:spcPct val="100000"/>
                </a:lnSpc>
                <a:spcBef>
                  <a:spcPts val="0"/>
                </a:spcBef>
              </a:pPr>
              <a:r>
                <a:rPr lang="fr-FR" sz="1800" dirty="0"/>
                <a:t>Modification</a:t>
              </a:r>
              <a:endParaRPr lang="en-US" sz="1800" dirty="0"/>
            </a:p>
          </p:txBody>
        </p:sp>
        <p:sp>
          <p:nvSpPr>
            <p:cNvPr id="36" name="Espace réservé du texte 6">
              <a:extLst>
                <a:ext uri="{FF2B5EF4-FFF2-40B4-BE49-F238E27FC236}">
                  <a16:creationId xmlns:a16="http://schemas.microsoft.com/office/drawing/2014/main" id="{135FC0A1-FF91-13AA-04FD-B6AFA2B8BD0B}"/>
                </a:ext>
              </a:extLst>
            </p:cNvPr>
            <p:cNvSpPr txBox="1">
              <a:spLocks/>
            </p:cNvSpPr>
            <p:nvPr/>
          </p:nvSpPr>
          <p:spPr>
            <a:xfrm>
              <a:off x="8141062" y="1645793"/>
              <a:ext cx="1735837" cy="91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fr-FR" sz="1800" dirty="0"/>
                <a:t>Utilisation Commerciale</a:t>
              </a:r>
              <a:endParaRPr lang="en-US" sz="1800" dirty="0"/>
            </a:p>
          </p:txBody>
        </p:sp>
        <p:sp>
          <p:nvSpPr>
            <p:cNvPr id="39" name="Espace réservé du texte 6">
              <a:extLst>
                <a:ext uri="{FF2B5EF4-FFF2-40B4-BE49-F238E27FC236}">
                  <a16:creationId xmlns:a16="http://schemas.microsoft.com/office/drawing/2014/main" id="{555CF6A4-069E-4401-295A-1D3E6274075C}"/>
                </a:ext>
              </a:extLst>
            </p:cNvPr>
            <p:cNvSpPr txBox="1">
              <a:spLocks/>
            </p:cNvSpPr>
            <p:nvPr/>
          </p:nvSpPr>
          <p:spPr>
            <a:xfrm>
              <a:off x="9892377" y="1645793"/>
              <a:ext cx="1735837" cy="91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fr-FR" sz="1800" dirty="0"/>
                <a:t>Modification de licence</a:t>
              </a:r>
              <a:endParaRPr lang="en-US" sz="1800" dirty="0"/>
            </a:p>
          </p:txBody>
        </p:sp>
        <p:pic>
          <p:nvPicPr>
            <p:cNvPr id="46" name="Graphique 45" descr="Rouleau à peinture contour">
              <a:extLst>
                <a:ext uri="{FF2B5EF4-FFF2-40B4-BE49-F238E27FC236}">
                  <a16:creationId xmlns:a16="http://schemas.microsoft.com/office/drawing/2014/main" id="{8B5A16C8-B4C9-41C8-F92A-06D09ECBE3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33184" y="746141"/>
              <a:ext cx="914400" cy="914400"/>
            </a:xfrm>
            <a:prstGeom prst="rect">
              <a:avLst/>
            </a:prstGeom>
          </p:spPr>
        </p:pic>
        <p:pic>
          <p:nvPicPr>
            <p:cNvPr id="48" name="Graphique 47" descr="Tirelire contour">
              <a:extLst>
                <a:ext uri="{FF2B5EF4-FFF2-40B4-BE49-F238E27FC236}">
                  <a16:creationId xmlns:a16="http://schemas.microsoft.com/office/drawing/2014/main" id="{DA0DC5A6-1882-392B-BF47-253642ADFB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03895" y="746141"/>
              <a:ext cx="914400" cy="914400"/>
            </a:xfrm>
            <a:prstGeom prst="rect">
              <a:avLst/>
            </a:prstGeom>
          </p:spPr>
        </p:pic>
        <p:pic>
          <p:nvPicPr>
            <p:cNvPr id="53" name="Graphique 52" descr="Contrat contour">
              <a:extLst>
                <a:ext uri="{FF2B5EF4-FFF2-40B4-BE49-F238E27FC236}">
                  <a16:creationId xmlns:a16="http://schemas.microsoft.com/office/drawing/2014/main" id="{31A4ADE9-B0EF-C7B9-E154-CB002B83F84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00967" y="757417"/>
              <a:ext cx="914400" cy="914400"/>
            </a:xfrm>
            <a:prstGeom prst="rect">
              <a:avLst/>
            </a:prstGeom>
          </p:spPr>
        </p:pic>
      </p:grpSp>
      <p:grpSp>
        <p:nvGrpSpPr>
          <p:cNvPr id="79" name="Groupe 78">
            <a:extLst>
              <a:ext uri="{FF2B5EF4-FFF2-40B4-BE49-F238E27FC236}">
                <a16:creationId xmlns:a16="http://schemas.microsoft.com/office/drawing/2014/main" id="{1DEB3BC9-9C14-475B-D1DE-820B791958EC}"/>
              </a:ext>
            </a:extLst>
          </p:cNvPr>
          <p:cNvGrpSpPr/>
          <p:nvPr/>
        </p:nvGrpSpPr>
        <p:grpSpPr>
          <a:xfrm>
            <a:off x="9908922" y="3649045"/>
            <a:ext cx="1735837" cy="2081613"/>
            <a:chOff x="9892377" y="3624090"/>
            <a:chExt cx="1735837" cy="2081613"/>
          </a:xfrm>
        </p:grpSpPr>
        <p:sp>
          <p:nvSpPr>
            <p:cNvPr id="61" name="Espace réservé du texte 6">
              <a:extLst>
                <a:ext uri="{FF2B5EF4-FFF2-40B4-BE49-F238E27FC236}">
                  <a16:creationId xmlns:a16="http://schemas.microsoft.com/office/drawing/2014/main" id="{CDBA3E25-C786-4547-275E-BB0F5F93865B}"/>
                </a:ext>
              </a:extLst>
            </p:cNvPr>
            <p:cNvSpPr txBox="1">
              <a:spLocks/>
            </p:cNvSpPr>
            <p:nvPr/>
          </p:nvSpPr>
          <p:spPr>
            <a:xfrm>
              <a:off x="9892377" y="4791303"/>
              <a:ext cx="1735837" cy="91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fr-FR" sz="1800" dirty="0"/>
                <a:t>Modification de licence</a:t>
              </a:r>
              <a:endParaRPr lang="en-US" sz="1800" dirty="0"/>
            </a:p>
          </p:txBody>
        </p:sp>
        <p:grpSp>
          <p:nvGrpSpPr>
            <p:cNvPr id="78" name="Groupe 77">
              <a:extLst>
                <a:ext uri="{FF2B5EF4-FFF2-40B4-BE49-F238E27FC236}">
                  <a16:creationId xmlns:a16="http://schemas.microsoft.com/office/drawing/2014/main" id="{A965FBBA-16F4-27BA-6354-9C5591E7E55A}"/>
                </a:ext>
              </a:extLst>
            </p:cNvPr>
            <p:cNvGrpSpPr/>
            <p:nvPr/>
          </p:nvGrpSpPr>
          <p:grpSpPr>
            <a:xfrm>
              <a:off x="10052266" y="3624090"/>
              <a:ext cx="1163101" cy="1193237"/>
              <a:chOff x="10052266" y="3624090"/>
              <a:chExt cx="1163101" cy="1193237"/>
            </a:xfrm>
          </p:grpSpPr>
          <p:pic>
            <p:nvPicPr>
              <p:cNvPr id="64" name="Graphique 63" descr="Contrat contour">
                <a:extLst>
                  <a:ext uri="{FF2B5EF4-FFF2-40B4-BE49-F238E27FC236}">
                    <a16:creationId xmlns:a16="http://schemas.microsoft.com/office/drawing/2014/main" id="{7871DF63-C0E4-435A-8D16-0FEE23C7DE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00967" y="3902927"/>
                <a:ext cx="914400" cy="914400"/>
              </a:xfrm>
              <a:prstGeom prst="rect">
                <a:avLst/>
              </a:prstGeom>
            </p:spPr>
          </p:pic>
          <p:pic>
            <p:nvPicPr>
              <p:cNvPr id="66" name="Graphique 65" descr="Interdit avec un remplissage uni">
                <a:extLst>
                  <a:ext uri="{FF2B5EF4-FFF2-40B4-BE49-F238E27FC236}">
                    <a16:creationId xmlns:a16="http://schemas.microsoft.com/office/drawing/2014/main" id="{CE9778AD-4A18-26FB-2406-BE87E53944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52266" y="3624090"/>
                <a:ext cx="914400" cy="914400"/>
              </a:xfrm>
              <a:prstGeom prst="rect">
                <a:avLst/>
              </a:prstGeom>
            </p:spPr>
          </p:pic>
        </p:grpSp>
      </p:grpSp>
      <p:grpSp>
        <p:nvGrpSpPr>
          <p:cNvPr id="81" name="Groupe 80">
            <a:extLst>
              <a:ext uri="{FF2B5EF4-FFF2-40B4-BE49-F238E27FC236}">
                <a16:creationId xmlns:a16="http://schemas.microsoft.com/office/drawing/2014/main" id="{EE85C2BE-271E-2689-184F-2E7E7EF00468}"/>
              </a:ext>
            </a:extLst>
          </p:cNvPr>
          <p:cNvGrpSpPr/>
          <p:nvPr/>
        </p:nvGrpSpPr>
        <p:grpSpPr>
          <a:xfrm>
            <a:off x="7408401" y="3693329"/>
            <a:ext cx="1735837" cy="2037329"/>
            <a:chOff x="8141062" y="3668374"/>
            <a:chExt cx="1735837" cy="2037329"/>
          </a:xfrm>
        </p:grpSpPr>
        <p:sp>
          <p:nvSpPr>
            <p:cNvPr id="60" name="Espace réservé du texte 6">
              <a:extLst>
                <a:ext uri="{FF2B5EF4-FFF2-40B4-BE49-F238E27FC236}">
                  <a16:creationId xmlns:a16="http://schemas.microsoft.com/office/drawing/2014/main" id="{497B3790-667E-BD82-973A-4ACE8DA5B76D}"/>
                </a:ext>
              </a:extLst>
            </p:cNvPr>
            <p:cNvSpPr txBox="1">
              <a:spLocks/>
            </p:cNvSpPr>
            <p:nvPr/>
          </p:nvSpPr>
          <p:spPr>
            <a:xfrm>
              <a:off x="8141062" y="4791303"/>
              <a:ext cx="1735837" cy="91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fr-FR" sz="1800" dirty="0"/>
                <a:t>Utilisation Commerciale</a:t>
              </a:r>
              <a:endParaRPr lang="en-US" sz="1800" dirty="0"/>
            </a:p>
          </p:txBody>
        </p:sp>
        <p:grpSp>
          <p:nvGrpSpPr>
            <p:cNvPr id="80" name="Groupe 79">
              <a:extLst>
                <a:ext uri="{FF2B5EF4-FFF2-40B4-BE49-F238E27FC236}">
                  <a16:creationId xmlns:a16="http://schemas.microsoft.com/office/drawing/2014/main" id="{AAB197E5-3528-67FE-A0B6-CF82135C2114}"/>
                </a:ext>
              </a:extLst>
            </p:cNvPr>
            <p:cNvGrpSpPr/>
            <p:nvPr/>
          </p:nvGrpSpPr>
          <p:grpSpPr>
            <a:xfrm>
              <a:off x="8246695" y="3668374"/>
              <a:ext cx="1371600" cy="1137677"/>
              <a:chOff x="8246695" y="3668374"/>
              <a:chExt cx="1371600" cy="1137677"/>
            </a:xfrm>
          </p:grpSpPr>
          <p:pic>
            <p:nvPicPr>
              <p:cNvPr id="63" name="Graphique 62" descr="Tirelire contour">
                <a:extLst>
                  <a:ext uri="{FF2B5EF4-FFF2-40B4-BE49-F238E27FC236}">
                    <a16:creationId xmlns:a16="http://schemas.microsoft.com/office/drawing/2014/main" id="{94705916-C24A-D6C3-3DFF-03B534DD37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03895" y="3891651"/>
                <a:ext cx="914400" cy="914400"/>
              </a:xfrm>
              <a:prstGeom prst="rect">
                <a:avLst/>
              </a:prstGeom>
            </p:spPr>
          </p:pic>
          <p:pic>
            <p:nvPicPr>
              <p:cNvPr id="67" name="Graphique 66" descr="Interdit avec un remplissage uni">
                <a:extLst>
                  <a:ext uri="{FF2B5EF4-FFF2-40B4-BE49-F238E27FC236}">
                    <a16:creationId xmlns:a16="http://schemas.microsoft.com/office/drawing/2014/main" id="{2F36C94F-986E-25B2-FC85-BDFC3F3C7D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46695" y="3668374"/>
                <a:ext cx="914400" cy="914400"/>
              </a:xfrm>
              <a:prstGeom prst="rect">
                <a:avLst/>
              </a:prstGeom>
            </p:spPr>
          </p:pic>
        </p:grpSp>
      </p:grpSp>
      <p:grpSp>
        <p:nvGrpSpPr>
          <p:cNvPr id="77" name="Groupe 76">
            <a:extLst>
              <a:ext uri="{FF2B5EF4-FFF2-40B4-BE49-F238E27FC236}">
                <a16:creationId xmlns:a16="http://schemas.microsoft.com/office/drawing/2014/main" id="{7F68B778-FD33-EFE7-1554-FC68810255BD}"/>
              </a:ext>
            </a:extLst>
          </p:cNvPr>
          <p:cNvGrpSpPr/>
          <p:nvPr/>
        </p:nvGrpSpPr>
        <p:grpSpPr>
          <a:xfrm>
            <a:off x="4907880" y="3649045"/>
            <a:ext cx="1735837" cy="2081613"/>
            <a:chOff x="6389748" y="3624090"/>
            <a:chExt cx="1735837" cy="2081613"/>
          </a:xfrm>
        </p:grpSpPr>
        <p:sp>
          <p:nvSpPr>
            <p:cNvPr id="59" name="Espace réservé du texte 6">
              <a:extLst>
                <a:ext uri="{FF2B5EF4-FFF2-40B4-BE49-F238E27FC236}">
                  <a16:creationId xmlns:a16="http://schemas.microsoft.com/office/drawing/2014/main" id="{753DB139-188A-62F6-EF33-5D557F7AB382}"/>
                </a:ext>
              </a:extLst>
            </p:cNvPr>
            <p:cNvSpPr txBox="1">
              <a:spLocks/>
            </p:cNvSpPr>
            <p:nvPr/>
          </p:nvSpPr>
          <p:spPr>
            <a:xfrm>
              <a:off x="6389748" y="4791303"/>
              <a:ext cx="1735837" cy="91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fr-FR" sz="1800" dirty="0"/>
                <a:t>Adaptation</a:t>
              </a:r>
            </a:p>
            <a:p>
              <a:pPr algn="ctr">
                <a:lnSpc>
                  <a:spcPct val="100000"/>
                </a:lnSpc>
                <a:spcBef>
                  <a:spcPts val="0"/>
                </a:spcBef>
              </a:pPr>
              <a:r>
                <a:rPr lang="fr-FR" sz="1800" dirty="0"/>
                <a:t>Modification</a:t>
              </a:r>
              <a:endParaRPr lang="en-US" sz="1800" dirty="0"/>
            </a:p>
          </p:txBody>
        </p:sp>
        <p:grpSp>
          <p:nvGrpSpPr>
            <p:cNvPr id="76" name="Groupe 75">
              <a:extLst>
                <a:ext uri="{FF2B5EF4-FFF2-40B4-BE49-F238E27FC236}">
                  <a16:creationId xmlns:a16="http://schemas.microsoft.com/office/drawing/2014/main" id="{548667B2-00FA-1CF9-F7E9-E5D1DE1A73A3}"/>
                </a:ext>
              </a:extLst>
            </p:cNvPr>
            <p:cNvGrpSpPr/>
            <p:nvPr/>
          </p:nvGrpSpPr>
          <p:grpSpPr>
            <a:xfrm>
              <a:off x="6714446" y="3624090"/>
              <a:ext cx="1233138" cy="1181961"/>
              <a:chOff x="6714446" y="3624090"/>
              <a:chExt cx="1233138" cy="1181961"/>
            </a:xfrm>
          </p:grpSpPr>
          <p:pic>
            <p:nvPicPr>
              <p:cNvPr id="62" name="Graphique 61" descr="Rouleau à peinture contour">
                <a:extLst>
                  <a:ext uri="{FF2B5EF4-FFF2-40B4-BE49-F238E27FC236}">
                    <a16:creationId xmlns:a16="http://schemas.microsoft.com/office/drawing/2014/main" id="{8DCA6ACE-17D0-BDB5-BF04-617AC4E040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33184" y="3891651"/>
                <a:ext cx="914400" cy="914400"/>
              </a:xfrm>
              <a:prstGeom prst="rect">
                <a:avLst/>
              </a:prstGeom>
            </p:spPr>
          </p:pic>
          <p:pic>
            <p:nvPicPr>
              <p:cNvPr id="68" name="Graphique 67" descr="Interdit avec un remplissage uni">
                <a:extLst>
                  <a:ext uri="{FF2B5EF4-FFF2-40B4-BE49-F238E27FC236}">
                    <a16:creationId xmlns:a16="http://schemas.microsoft.com/office/drawing/2014/main" id="{5AFC5688-419D-1CF7-8A1F-FAF5A12438A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14446" y="3624090"/>
                <a:ext cx="914400" cy="914400"/>
              </a:xfrm>
              <a:prstGeom prst="rect">
                <a:avLst/>
              </a:prstGeom>
            </p:spPr>
          </p:pic>
        </p:grpSp>
      </p:grpSp>
      <p:grpSp>
        <p:nvGrpSpPr>
          <p:cNvPr id="91" name="Groupe 90">
            <a:extLst>
              <a:ext uri="{FF2B5EF4-FFF2-40B4-BE49-F238E27FC236}">
                <a16:creationId xmlns:a16="http://schemas.microsoft.com/office/drawing/2014/main" id="{42EEC18A-D6BB-70E7-860E-CE25C3FCBC4C}"/>
              </a:ext>
            </a:extLst>
          </p:cNvPr>
          <p:cNvGrpSpPr/>
          <p:nvPr/>
        </p:nvGrpSpPr>
        <p:grpSpPr>
          <a:xfrm>
            <a:off x="10129778" y="5568180"/>
            <a:ext cx="1304979" cy="609600"/>
            <a:chOff x="10270666" y="5532782"/>
            <a:chExt cx="1304979" cy="609600"/>
          </a:xfrm>
        </p:grpSpPr>
        <p:pic>
          <p:nvPicPr>
            <p:cNvPr id="72" name="Image 71" descr="Une image contenant Graphique, cercle, symbole, blanc&#10;&#10;Description générée automatiquement">
              <a:extLst>
                <a:ext uri="{FF2B5EF4-FFF2-40B4-BE49-F238E27FC236}">
                  <a16:creationId xmlns:a16="http://schemas.microsoft.com/office/drawing/2014/main" id="{1647B33A-B6D9-9B52-8766-5FC709247F8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70666" y="5532782"/>
              <a:ext cx="609600" cy="609600"/>
            </a:xfrm>
            <a:prstGeom prst="rect">
              <a:avLst/>
            </a:prstGeom>
          </p:spPr>
        </p:pic>
        <p:sp>
          <p:nvSpPr>
            <p:cNvPr id="73" name="Espace réservé du texte 6">
              <a:extLst>
                <a:ext uri="{FF2B5EF4-FFF2-40B4-BE49-F238E27FC236}">
                  <a16:creationId xmlns:a16="http://schemas.microsoft.com/office/drawing/2014/main" id="{1E6AE2B8-9B43-32AA-B5F3-11A88E90A26C}"/>
                </a:ext>
              </a:extLst>
            </p:cNvPr>
            <p:cNvSpPr txBox="1">
              <a:spLocks/>
            </p:cNvSpPr>
            <p:nvPr/>
          </p:nvSpPr>
          <p:spPr>
            <a:xfrm>
              <a:off x="10820247" y="5596213"/>
              <a:ext cx="755398" cy="4814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fr-FR" sz="2400" b="1" dirty="0"/>
                <a:t>SA</a:t>
              </a:r>
              <a:endParaRPr lang="en-US" sz="2400" b="1" dirty="0"/>
            </a:p>
          </p:txBody>
        </p:sp>
      </p:grpSp>
      <p:grpSp>
        <p:nvGrpSpPr>
          <p:cNvPr id="96" name="Groupe 95">
            <a:extLst>
              <a:ext uri="{FF2B5EF4-FFF2-40B4-BE49-F238E27FC236}">
                <a16:creationId xmlns:a16="http://schemas.microsoft.com/office/drawing/2014/main" id="{37D77109-8145-503E-ACBB-60BD0C5A1899}"/>
              </a:ext>
            </a:extLst>
          </p:cNvPr>
          <p:cNvGrpSpPr/>
          <p:nvPr/>
        </p:nvGrpSpPr>
        <p:grpSpPr>
          <a:xfrm>
            <a:off x="5216033" y="2621657"/>
            <a:ext cx="6259185" cy="621739"/>
            <a:chOff x="5216033" y="2621657"/>
            <a:chExt cx="6259185" cy="621739"/>
          </a:xfrm>
        </p:grpSpPr>
        <p:sp>
          <p:nvSpPr>
            <p:cNvPr id="54" name="Rectangle 53">
              <a:extLst>
                <a:ext uri="{FF2B5EF4-FFF2-40B4-BE49-F238E27FC236}">
                  <a16:creationId xmlns:a16="http://schemas.microsoft.com/office/drawing/2014/main" id="{B8A7D677-417A-66F3-E70F-4C5977B19CEB}"/>
                </a:ext>
              </a:extLst>
            </p:cNvPr>
            <p:cNvSpPr/>
            <p:nvPr/>
          </p:nvSpPr>
          <p:spPr>
            <a:xfrm>
              <a:off x="5216033" y="2621657"/>
              <a:ext cx="6259185" cy="620815"/>
            </a:xfrm>
            <a:prstGeom prst="rect">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a:t>Toujours citer l’auteur</a:t>
              </a:r>
              <a:endParaRPr lang="fr-BE" dirty="0"/>
            </a:p>
          </p:txBody>
        </p:sp>
        <p:grpSp>
          <p:nvGrpSpPr>
            <p:cNvPr id="87" name="Groupe 86">
              <a:extLst>
                <a:ext uri="{FF2B5EF4-FFF2-40B4-BE49-F238E27FC236}">
                  <a16:creationId xmlns:a16="http://schemas.microsoft.com/office/drawing/2014/main" id="{0CC012EE-C2C3-1AFD-97AB-023CCE6DCDF6}"/>
                </a:ext>
              </a:extLst>
            </p:cNvPr>
            <p:cNvGrpSpPr/>
            <p:nvPr/>
          </p:nvGrpSpPr>
          <p:grpSpPr>
            <a:xfrm>
              <a:off x="5634870" y="2633796"/>
              <a:ext cx="1260134" cy="609600"/>
              <a:chOff x="5795586" y="2635130"/>
              <a:chExt cx="1260134" cy="609600"/>
            </a:xfrm>
          </p:grpSpPr>
          <p:pic>
            <p:nvPicPr>
              <p:cNvPr id="83" name="Image 82" descr="Une image contenant symbole, logo&#10;&#10;Description générée automatiquement">
                <a:extLst>
                  <a:ext uri="{FF2B5EF4-FFF2-40B4-BE49-F238E27FC236}">
                    <a16:creationId xmlns:a16="http://schemas.microsoft.com/office/drawing/2014/main" id="{352876CE-594F-3C28-BB45-64F482E403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95586" y="2635130"/>
                <a:ext cx="609600" cy="609600"/>
              </a:xfrm>
              <a:prstGeom prst="rect">
                <a:avLst/>
              </a:prstGeom>
            </p:spPr>
          </p:pic>
          <p:sp>
            <p:nvSpPr>
              <p:cNvPr id="84" name="Espace réservé du texte 6">
                <a:extLst>
                  <a:ext uri="{FF2B5EF4-FFF2-40B4-BE49-F238E27FC236}">
                    <a16:creationId xmlns:a16="http://schemas.microsoft.com/office/drawing/2014/main" id="{2D93D28E-475D-F174-91A4-285075A0300C}"/>
                  </a:ext>
                </a:extLst>
              </p:cNvPr>
              <p:cNvSpPr txBox="1">
                <a:spLocks/>
              </p:cNvSpPr>
              <p:nvPr/>
            </p:nvSpPr>
            <p:spPr>
              <a:xfrm>
                <a:off x="6300322" y="2735618"/>
                <a:ext cx="755398" cy="4814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fr-FR" sz="2400" b="1" dirty="0"/>
                  <a:t>BY</a:t>
                </a:r>
                <a:endParaRPr lang="en-US" sz="2400" b="1" dirty="0"/>
              </a:p>
            </p:txBody>
          </p:sp>
        </p:grpSp>
      </p:grpSp>
      <p:grpSp>
        <p:nvGrpSpPr>
          <p:cNvPr id="90" name="Groupe 89">
            <a:extLst>
              <a:ext uri="{FF2B5EF4-FFF2-40B4-BE49-F238E27FC236}">
                <a16:creationId xmlns:a16="http://schemas.microsoft.com/office/drawing/2014/main" id="{162FB84C-EE7D-5724-6766-5F2F22247A8A}"/>
              </a:ext>
            </a:extLst>
          </p:cNvPr>
          <p:cNvGrpSpPr/>
          <p:nvPr/>
        </p:nvGrpSpPr>
        <p:grpSpPr>
          <a:xfrm>
            <a:off x="7573813" y="5578228"/>
            <a:ext cx="1306618" cy="609600"/>
            <a:chOff x="8655106" y="5466538"/>
            <a:chExt cx="1306618" cy="609600"/>
          </a:xfrm>
        </p:grpSpPr>
        <p:sp>
          <p:nvSpPr>
            <p:cNvPr id="74" name="Espace réservé du texte 6">
              <a:extLst>
                <a:ext uri="{FF2B5EF4-FFF2-40B4-BE49-F238E27FC236}">
                  <a16:creationId xmlns:a16="http://schemas.microsoft.com/office/drawing/2014/main" id="{C078F885-BA5A-C2D9-FC1C-2783E7C43EAD}"/>
                </a:ext>
              </a:extLst>
            </p:cNvPr>
            <p:cNvSpPr txBox="1">
              <a:spLocks/>
            </p:cNvSpPr>
            <p:nvPr/>
          </p:nvSpPr>
          <p:spPr>
            <a:xfrm>
              <a:off x="9206326" y="5560160"/>
              <a:ext cx="755398" cy="4814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fr-FR" sz="2400" b="1" dirty="0"/>
                <a:t>NC</a:t>
              </a:r>
              <a:endParaRPr lang="en-US" sz="2400" b="1" dirty="0"/>
            </a:p>
          </p:txBody>
        </p:sp>
        <p:pic>
          <p:nvPicPr>
            <p:cNvPr id="89" name="Image 88" descr="Une image contenant symbole, logo, Police, Graphique&#10;&#10;Description générée automatiquement">
              <a:extLst>
                <a:ext uri="{FF2B5EF4-FFF2-40B4-BE49-F238E27FC236}">
                  <a16:creationId xmlns:a16="http://schemas.microsoft.com/office/drawing/2014/main" id="{E4EDAA30-2DB1-D877-BB8B-CF759EFCB4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55106" y="5466538"/>
              <a:ext cx="609600" cy="609600"/>
            </a:xfrm>
            <a:prstGeom prst="rect">
              <a:avLst/>
            </a:prstGeom>
          </p:spPr>
        </p:pic>
      </p:grpSp>
      <p:grpSp>
        <p:nvGrpSpPr>
          <p:cNvPr id="94" name="Groupe 93">
            <a:extLst>
              <a:ext uri="{FF2B5EF4-FFF2-40B4-BE49-F238E27FC236}">
                <a16:creationId xmlns:a16="http://schemas.microsoft.com/office/drawing/2014/main" id="{E9EDCCD4-0159-362B-8F90-05C00F9F7782}"/>
              </a:ext>
            </a:extLst>
          </p:cNvPr>
          <p:cNvGrpSpPr/>
          <p:nvPr/>
        </p:nvGrpSpPr>
        <p:grpSpPr>
          <a:xfrm>
            <a:off x="5101778" y="5578228"/>
            <a:ext cx="1339740" cy="609600"/>
            <a:chOff x="6716324" y="5427406"/>
            <a:chExt cx="1339740" cy="609600"/>
          </a:xfrm>
        </p:grpSpPr>
        <p:sp>
          <p:nvSpPr>
            <p:cNvPr id="75" name="Espace réservé du texte 6">
              <a:extLst>
                <a:ext uri="{FF2B5EF4-FFF2-40B4-BE49-F238E27FC236}">
                  <a16:creationId xmlns:a16="http://schemas.microsoft.com/office/drawing/2014/main" id="{25D84534-44F9-2082-76A1-449093CE7C6B}"/>
                </a:ext>
              </a:extLst>
            </p:cNvPr>
            <p:cNvSpPr txBox="1">
              <a:spLocks/>
            </p:cNvSpPr>
            <p:nvPr/>
          </p:nvSpPr>
          <p:spPr>
            <a:xfrm>
              <a:off x="7300666" y="5510001"/>
              <a:ext cx="755398" cy="4814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pPr>
              <a:r>
                <a:rPr lang="fr-FR" sz="2400" b="1" dirty="0"/>
                <a:t>ND</a:t>
              </a:r>
              <a:endParaRPr lang="en-US" sz="2400" b="1" dirty="0"/>
            </a:p>
          </p:txBody>
        </p:sp>
        <p:pic>
          <p:nvPicPr>
            <p:cNvPr id="93" name="Image 92" descr="Une image contenant cercle, symbole, Graphique, logo&#10;&#10;Description générée automatiquement">
              <a:extLst>
                <a:ext uri="{FF2B5EF4-FFF2-40B4-BE49-F238E27FC236}">
                  <a16:creationId xmlns:a16="http://schemas.microsoft.com/office/drawing/2014/main" id="{45F33FC3-19C6-AE6B-1EB1-2712705D93E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16324" y="5427406"/>
              <a:ext cx="609600" cy="609600"/>
            </a:xfrm>
            <a:prstGeom prst="rect">
              <a:avLst/>
            </a:prstGeom>
          </p:spPr>
        </p:pic>
      </p:grpSp>
      <p:pic>
        <p:nvPicPr>
          <p:cNvPr id="98" name="Image 97" descr="Une image contenant symbole, Graphique, cercle, blanc&#10;&#10;Description générée automatiquement">
            <a:extLst>
              <a:ext uri="{FF2B5EF4-FFF2-40B4-BE49-F238E27FC236}">
                <a16:creationId xmlns:a16="http://schemas.microsoft.com/office/drawing/2014/main" id="{CA652752-90D8-992A-6F73-368BDFDDEBD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97055" y="5260013"/>
            <a:ext cx="609600" cy="609600"/>
          </a:xfrm>
          <a:prstGeom prst="rect">
            <a:avLst/>
          </a:prstGeom>
        </p:spPr>
      </p:pic>
    </p:spTree>
    <p:extLst>
      <p:ext uri="{BB962C8B-B14F-4D97-AF65-F5344CB8AC3E}">
        <p14:creationId xmlns:p14="http://schemas.microsoft.com/office/powerpoint/2010/main" val="2065095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1FC73-562F-3624-6751-D284093CA2E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33634C5-ACF1-69CF-C9D2-DE968B17953A}"/>
              </a:ext>
            </a:extLst>
          </p:cNvPr>
          <p:cNvSpPr/>
          <p:nvPr/>
        </p:nvSpPr>
        <p:spPr>
          <a:xfrm>
            <a:off x="4639055" y="0"/>
            <a:ext cx="7552945"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tre 4">
            <a:extLst>
              <a:ext uri="{FF2B5EF4-FFF2-40B4-BE49-F238E27FC236}">
                <a16:creationId xmlns:a16="http://schemas.microsoft.com/office/drawing/2014/main" id="{AE01FAE1-37BA-1F41-E552-E275B025E639}"/>
              </a:ext>
            </a:extLst>
          </p:cNvPr>
          <p:cNvSpPr>
            <a:spLocks noGrp="1"/>
          </p:cNvSpPr>
          <p:nvPr>
            <p:ph type="title"/>
          </p:nvPr>
        </p:nvSpPr>
        <p:spPr>
          <a:xfrm>
            <a:off x="820413" y="396352"/>
            <a:ext cx="3505495" cy="1622321"/>
          </a:xfrm>
          <a:effectLst>
            <a:innerShdw blurRad="63500" dist="50800" dir="13500000">
              <a:prstClr val="black">
                <a:alpha val="50000"/>
              </a:prstClr>
            </a:innerShdw>
          </a:effectLst>
        </p:spPr>
        <p:txBody>
          <a:bodyPr vert="horz" lIns="91440" tIns="45720" rIns="91440" bIns="45720" rtlCol="0" anchor="ctr">
            <a:normAutofit/>
          </a:bodyPr>
          <a:lstStyle/>
          <a:p>
            <a:r>
              <a:rPr lang="fr-FR" sz="4800">
                <a:solidFill>
                  <a:schemeClr val="accent2"/>
                </a:solidFill>
                <a:latin typeface="Bebas Neue" panose="020B0606020202050201" pitchFamily="34" charset="0"/>
              </a:rPr>
              <a:t>Licences CC</a:t>
            </a:r>
            <a:endParaRPr lang="en-US" sz="4800" kern="1200">
              <a:solidFill>
                <a:schemeClr val="tx1"/>
              </a:solidFill>
              <a:latin typeface="+mj-lt"/>
              <a:ea typeface="+mj-ea"/>
              <a:cs typeface="+mj-cs"/>
            </a:endParaRPr>
          </a:p>
        </p:txBody>
      </p:sp>
      <p:sp>
        <p:nvSpPr>
          <p:cNvPr id="6" name="Espace réservé du numéro de diapositive 5">
            <a:extLst>
              <a:ext uri="{FF2B5EF4-FFF2-40B4-BE49-F238E27FC236}">
                <a16:creationId xmlns:a16="http://schemas.microsoft.com/office/drawing/2014/main" id="{2EA75418-8294-B5DF-1CD2-82D410901F0B}"/>
              </a:ext>
            </a:extLst>
          </p:cNvPr>
          <p:cNvSpPr>
            <a:spLocks noGrp="1"/>
          </p:cNvSpPr>
          <p:nvPr>
            <p:ph type="sldNum" sz="quarter" idx="12"/>
          </p:nvPr>
        </p:nvSpPr>
        <p:spPr>
          <a:xfrm>
            <a:off x="11376915" y="6277230"/>
            <a:ext cx="676219" cy="444243"/>
          </a:xfrm>
        </p:spPr>
        <p:txBody>
          <a:bodyPr/>
          <a:lstStyle/>
          <a:p>
            <a:fld id="{14216CFA-4D33-4568-8B70-2795F513D19D}" type="slidenum">
              <a:rPr lang="fr-BE" smtClean="0"/>
              <a:pPr/>
              <a:t>8</a:t>
            </a:fld>
            <a:endParaRPr lang="fr-BE"/>
          </a:p>
        </p:txBody>
      </p:sp>
      <p:sp>
        <p:nvSpPr>
          <p:cNvPr id="4" name="Rectangle 3">
            <a:extLst>
              <a:ext uri="{FF2B5EF4-FFF2-40B4-BE49-F238E27FC236}">
                <a16:creationId xmlns:a16="http://schemas.microsoft.com/office/drawing/2014/main" id="{5465FFD6-B87A-C88C-90A4-3DD5D76FC2D1}"/>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8" name="ZoneTexte 7">
            <a:extLst>
              <a:ext uri="{FF2B5EF4-FFF2-40B4-BE49-F238E27FC236}">
                <a16:creationId xmlns:a16="http://schemas.microsoft.com/office/drawing/2014/main" id="{542267A7-EEFA-CFF5-B50A-6466281718ED}"/>
              </a:ext>
            </a:extLst>
          </p:cNvPr>
          <p:cNvSpPr txBox="1"/>
          <p:nvPr/>
        </p:nvSpPr>
        <p:spPr>
          <a:xfrm>
            <a:off x="82152" y="741872"/>
            <a:ext cx="476477" cy="4485736"/>
          </a:xfrm>
          <a:prstGeom prst="rect">
            <a:avLst/>
          </a:prstGeom>
          <a:noFill/>
        </p:spPr>
        <p:txBody>
          <a:bodyPr vert="wordArtVert" wrap="square" rtlCol="0">
            <a:spAutoFit/>
          </a:bodyPr>
          <a:lstStyle/>
          <a:p>
            <a:pPr algn="ctr"/>
            <a:r>
              <a:rPr lang="fr-FR" sz="1600" b="1">
                <a:solidFill>
                  <a:schemeClr val="bg1"/>
                </a:solidFill>
                <a:ea typeface="+mj-ea"/>
                <a:cs typeface="+mj-cs"/>
              </a:rPr>
              <a:t>LICENCES CC</a:t>
            </a:r>
            <a:endParaRPr lang="fr-BE" sz="1600" b="1">
              <a:solidFill>
                <a:schemeClr val="bg1"/>
              </a:solidFill>
              <a:ea typeface="+mj-ea"/>
              <a:cs typeface="+mj-cs"/>
            </a:endParaRPr>
          </a:p>
        </p:txBody>
      </p:sp>
      <p:pic>
        <p:nvPicPr>
          <p:cNvPr id="37" name="Image 36" descr="Une image contenant texte, Police, capture d’écran, logo&#10;&#10;Description générée automatiquement">
            <a:extLst>
              <a:ext uri="{FF2B5EF4-FFF2-40B4-BE49-F238E27FC236}">
                <a16:creationId xmlns:a16="http://schemas.microsoft.com/office/drawing/2014/main" id="{D68F99BA-797B-4DF5-194A-A69B45ADD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22" y="6187828"/>
            <a:ext cx="3295119" cy="623049"/>
          </a:xfrm>
          <a:prstGeom prst="rect">
            <a:avLst/>
          </a:prstGeom>
        </p:spPr>
      </p:pic>
      <p:pic>
        <p:nvPicPr>
          <p:cNvPr id="11" name="Image 10" descr="Une image contenant texte, capture d’écran, Site web, Page web&#10;&#10;Description générée automatiquement">
            <a:extLst>
              <a:ext uri="{FF2B5EF4-FFF2-40B4-BE49-F238E27FC236}">
                <a16:creationId xmlns:a16="http://schemas.microsoft.com/office/drawing/2014/main" id="{C60F2AA6-CAB2-FB93-D975-F91522458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015" y="741872"/>
            <a:ext cx="6730305" cy="5059021"/>
          </a:xfrm>
          <a:prstGeom prst="rect">
            <a:avLst/>
          </a:prstGeom>
        </p:spPr>
      </p:pic>
      <p:sp>
        <p:nvSpPr>
          <p:cNvPr id="14" name="Espace réservé du texte 6">
            <a:extLst>
              <a:ext uri="{FF2B5EF4-FFF2-40B4-BE49-F238E27FC236}">
                <a16:creationId xmlns:a16="http://schemas.microsoft.com/office/drawing/2014/main" id="{1943C4A0-030D-CD33-EFD1-EFAC75868335}"/>
              </a:ext>
            </a:extLst>
          </p:cNvPr>
          <p:cNvSpPr txBox="1">
            <a:spLocks/>
          </p:cNvSpPr>
          <p:nvPr/>
        </p:nvSpPr>
        <p:spPr>
          <a:xfrm>
            <a:off x="670052" y="5800893"/>
            <a:ext cx="3948836" cy="6230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1050"/>
              <a:t>Infographie </a:t>
            </a:r>
            <a:r>
              <a:rPr lang="fr-FR" sz="1050">
                <a:hlinkClick r:id="rId5"/>
              </a:rPr>
              <a:t>« Les licences Creative Commons » </a:t>
            </a:r>
            <a:r>
              <a:rPr lang="fr-FR" sz="1050"/>
              <a:t>  par Fabrique REL en CC-BY</a:t>
            </a:r>
            <a:endParaRPr lang="en-US" sz="900"/>
          </a:p>
        </p:txBody>
      </p:sp>
    </p:spTree>
    <p:extLst>
      <p:ext uri="{BB962C8B-B14F-4D97-AF65-F5344CB8AC3E}">
        <p14:creationId xmlns:p14="http://schemas.microsoft.com/office/powerpoint/2010/main" val="265363604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24236-D4BB-649E-C53D-20D49A5A3EE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254B6C7-507C-8336-F9EF-1A6EBF499052}"/>
              </a:ext>
            </a:extLst>
          </p:cNvPr>
          <p:cNvSpPr/>
          <p:nvPr/>
        </p:nvSpPr>
        <p:spPr>
          <a:xfrm flipV="1">
            <a:off x="138866" y="-1284"/>
            <a:ext cx="439929" cy="6858000"/>
          </a:xfrm>
          <a:prstGeom prst="rect">
            <a:avLst/>
          </a:prstGeom>
          <a:solidFill>
            <a:srgbClr val="E57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E57432"/>
              </a:solidFill>
            </a:endParaRPr>
          </a:p>
        </p:txBody>
      </p:sp>
      <p:sp>
        <p:nvSpPr>
          <p:cNvPr id="3" name="ZoneTexte 2">
            <a:extLst>
              <a:ext uri="{FF2B5EF4-FFF2-40B4-BE49-F238E27FC236}">
                <a16:creationId xmlns:a16="http://schemas.microsoft.com/office/drawing/2014/main" id="{0865F978-5D67-AB27-6175-2B25D5ED6957}"/>
              </a:ext>
            </a:extLst>
          </p:cNvPr>
          <p:cNvSpPr txBox="1"/>
          <p:nvPr/>
        </p:nvSpPr>
        <p:spPr>
          <a:xfrm>
            <a:off x="82152" y="333262"/>
            <a:ext cx="512961" cy="5632311"/>
          </a:xfrm>
          <a:prstGeom prst="rect">
            <a:avLst/>
          </a:prstGeom>
          <a:noFill/>
        </p:spPr>
        <p:txBody>
          <a:bodyPr vert="wordArtVert" wrap="square" rtlCol="0">
            <a:spAutoFit/>
          </a:bodyPr>
          <a:lstStyle/>
          <a:p>
            <a:pPr algn="ctr"/>
            <a:r>
              <a:rPr lang="fr-FR" b="1">
                <a:solidFill>
                  <a:schemeClr val="bg1"/>
                </a:solidFill>
                <a:ea typeface="+mj-ea"/>
                <a:cs typeface="+mj-cs"/>
              </a:rPr>
              <a:t>SOMMAIRE</a:t>
            </a:r>
            <a:endParaRPr lang="fr-BE" b="1">
              <a:solidFill>
                <a:schemeClr val="bg1"/>
              </a:solidFill>
              <a:ea typeface="+mj-ea"/>
              <a:cs typeface="+mj-cs"/>
            </a:endParaRPr>
          </a:p>
        </p:txBody>
      </p:sp>
      <p:sp>
        <p:nvSpPr>
          <p:cNvPr id="2" name="ZoneTexte 1">
            <a:extLst>
              <a:ext uri="{FF2B5EF4-FFF2-40B4-BE49-F238E27FC236}">
                <a16:creationId xmlns:a16="http://schemas.microsoft.com/office/drawing/2014/main" id="{0FA288A5-0B8A-447B-BD53-95BC100C832D}"/>
              </a:ext>
            </a:extLst>
          </p:cNvPr>
          <p:cNvSpPr txBox="1"/>
          <p:nvPr/>
        </p:nvSpPr>
        <p:spPr>
          <a:xfrm>
            <a:off x="4244417" y="2106934"/>
            <a:ext cx="3464644" cy="1569660"/>
          </a:xfrm>
          <a:prstGeom prst="rect">
            <a:avLst/>
          </a:prstGeom>
          <a:noFill/>
        </p:spPr>
        <p:txBody>
          <a:bodyPr wrap="square" rtlCol="0">
            <a:spAutoFit/>
          </a:bodyPr>
          <a:lstStyle/>
          <a:p>
            <a:pPr algn="ctr"/>
            <a:r>
              <a:rPr lang="fr-FR" sz="9600">
                <a:solidFill>
                  <a:schemeClr val="bg1"/>
                </a:solidFill>
                <a:ea typeface="+mj-ea"/>
                <a:cs typeface="+mj-cs"/>
              </a:rPr>
              <a:t>RE L</a:t>
            </a:r>
            <a:endParaRPr lang="fr-BE" sz="9600">
              <a:solidFill>
                <a:schemeClr val="bg1"/>
              </a:solidFill>
              <a:latin typeface="Bebas Neue" panose="020B0606020202050201" pitchFamily="34" charset="0"/>
              <a:ea typeface="+mj-ea"/>
              <a:cs typeface="+mj-cs"/>
            </a:endParaRPr>
          </a:p>
        </p:txBody>
      </p:sp>
      <p:pic>
        <p:nvPicPr>
          <p:cNvPr id="13" name="Graphique 12" descr="Badge 1 contour">
            <a:extLst>
              <a:ext uri="{FF2B5EF4-FFF2-40B4-BE49-F238E27FC236}">
                <a16:creationId xmlns:a16="http://schemas.microsoft.com/office/drawing/2014/main" id="{15FCBFA0-C424-F6F6-D29F-5E1E3B3193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0132" y="400408"/>
            <a:ext cx="574966" cy="574966"/>
          </a:xfrm>
          <a:prstGeom prst="rect">
            <a:avLst/>
          </a:prstGeom>
        </p:spPr>
      </p:pic>
      <p:sp>
        <p:nvSpPr>
          <p:cNvPr id="5" name="ZoneTexte 4">
            <a:extLst>
              <a:ext uri="{FF2B5EF4-FFF2-40B4-BE49-F238E27FC236}">
                <a16:creationId xmlns:a16="http://schemas.microsoft.com/office/drawing/2014/main" id="{1639B941-2F00-EFC2-7E10-E42F3A8B3A18}"/>
              </a:ext>
            </a:extLst>
          </p:cNvPr>
          <p:cNvSpPr txBox="1"/>
          <p:nvPr/>
        </p:nvSpPr>
        <p:spPr>
          <a:xfrm>
            <a:off x="2222287" y="392128"/>
            <a:ext cx="4408098" cy="830997"/>
          </a:xfrm>
          <a:prstGeom prst="rect">
            <a:avLst/>
          </a:prstGeom>
          <a:noFill/>
        </p:spPr>
        <p:txBody>
          <a:bodyPr wrap="square">
            <a:spAutoFit/>
          </a:bodyPr>
          <a:lstStyle/>
          <a:p>
            <a:pPr lvl="0" algn="ctr" fontAlgn="base">
              <a:buSzPts val="1000"/>
              <a:tabLst>
                <a:tab pos="457200" algn="l"/>
              </a:tabLst>
            </a:pPr>
            <a:r>
              <a:rPr lang="fr-BE" sz="2400">
                <a:solidFill>
                  <a:schemeClr val="bg1"/>
                </a:solidFill>
                <a:effectLst/>
                <a:ea typeface="Times New Roman" panose="02020603050405020304" pitchFamily="18" charset="0"/>
              </a:rPr>
              <a:t>C’est quoi une Ressource Éducative ?</a:t>
            </a:r>
            <a:endParaRPr lang="fr-BE" sz="2800">
              <a:solidFill>
                <a:schemeClr val="bg1"/>
              </a:solidFill>
              <a:effectLst/>
              <a:ea typeface="Times New Roman" panose="02020603050405020304" pitchFamily="18" charset="0"/>
            </a:endParaRPr>
          </a:p>
        </p:txBody>
      </p:sp>
      <p:cxnSp>
        <p:nvCxnSpPr>
          <p:cNvPr id="12" name="Connecteur droit avec flèche 11">
            <a:extLst>
              <a:ext uri="{FF2B5EF4-FFF2-40B4-BE49-F238E27FC236}">
                <a16:creationId xmlns:a16="http://schemas.microsoft.com/office/drawing/2014/main" id="{EDFBF8E6-D232-9896-49EC-79491DC9B2F0}"/>
              </a:ext>
            </a:extLst>
          </p:cNvPr>
          <p:cNvCxnSpPr>
            <a:cxnSpLocks/>
          </p:cNvCxnSpPr>
          <p:nvPr/>
        </p:nvCxnSpPr>
        <p:spPr>
          <a:xfrm flipH="1" flipV="1">
            <a:off x="4546121" y="1302589"/>
            <a:ext cx="854015" cy="94027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8" name="Graphique 17" descr="Badge contour">
            <a:extLst>
              <a:ext uri="{FF2B5EF4-FFF2-40B4-BE49-F238E27FC236}">
                <a16:creationId xmlns:a16="http://schemas.microsoft.com/office/drawing/2014/main" id="{F2860111-8B75-7A4D-D14B-A885115E65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7502" y="907450"/>
            <a:ext cx="576000" cy="576000"/>
          </a:xfrm>
          <a:prstGeom prst="rect">
            <a:avLst/>
          </a:prstGeom>
        </p:spPr>
      </p:pic>
      <p:sp>
        <p:nvSpPr>
          <p:cNvPr id="19" name="ZoneTexte 18">
            <a:extLst>
              <a:ext uri="{FF2B5EF4-FFF2-40B4-BE49-F238E27FC236}">
                <a16:creationId xmlns:a16="http://schemas.microsoft.com/office/drawing/2014/main" id="{11931FF5-BDE9-05B9-ED74-18308D3AE0B8}"/>
              </a:ext>
            </a:extLst>
          </p:cNvPr>
          <p:cNvSpPr txBox="1"/>
          <p:nvPr/>
        </p:nvSpPr>
        <p:spPr>
          <a:xfrm>
            <a:off x="8377974" y="950084"/>
            <a:ext cx="3183478" cy="461665"/>
          </a:xfrm>
          <a:prstGeom prst="rect">
            <a:avLst/>
          </a:prstGeom>
          <a:noFill/>
        </p:spPr>
        <p:txBody>
          <a:bodyPr wrap="square">
            <a:spAutoFit/>
          </a:bodyPr>
          <a:lstStyle/>
          <a:p>
            <a:pPr lvl="0" algn="ctr" fontAlgn="base">
              <a:buSzPts val="1000"/>
              <a:tabLst>
                <a:tab pos="457200" algn="l"/>
              </a:tabLst>
            </a:pPr>
            <a:r>
              <a:rPr lang="fr-BE" sz="2400">
                <a:solidFill>
                  <a:schemeClr val="bg1"/>
                </a:solidFill>
                <a:effectLst/>
                <a:ea typeface="Times New Roman" panose="02020603050405020304" pitchFamily="18" charset="0"/>
              </a:rPr>
              <a:t>Que signifie Libre ?</a:t>
            </a:r>
            <a:endParaRPr lang="fr-BE" sz="2800">
              <a:solidFill>
                <a:schemeClr val="bg1"/>
              </a:solidFill>
              <a:effectLst/>
              <a:ea typeface="Times New Roman" panose="02020603050405020304" pitchFamily="18" charset="0"/>
            </a:endParaRPr>
          </a:p>
        </p:txBody>
      </p:sp>
      <p:cxnSp>
        <p:nvCxnSpPr>
          <p:cNvPr id="20" name="Connecteur droit avec flèche 19">
            <a:extLst>
              <a:ext uri="{FF2B5EF4-FFF2-40B4-BE49-F238E27FC236}">
                <a16:creationId xmlns:a16="http://schemas.microsoft.com/office/drawing/2014/main" id="{0E025184-2036-91B8-C574-5B91F914658B}"/>
              </a:ext>
            </a:extLst>
          </p:cNvPr>
          <p:cNvCxnSpPr>
            <a:cxnSpLocks/>
          </p:cNvCxnSpPr>
          <p:nvPr/>
        </p:nvCxnSpPr>
        <p:spPr>
          <a:xfrm flipV="1">
            <a:off x="7396923" y="1673525"/>
            <a:ext cx="953447" cy="8453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7A1F707C-A20C-8E37-AEA6-CD207B987D13}"/>
              </a:ext>
            </a:extLst>
          </p:cNvPr>
          <p:cNvSpPr txBox="1"/>
          <p:nvPr/>
        </p:nvSpPr>
        <p:spPr>
          <a:xfrm>
            <a:off x="2971867" y="3951830"/>
            <a:ext cx="7317035" cy="461665"/>
          </a:xfrm>
          <a:prstGeom prst="rect">
            <a:avLst/>
          </a:prstGeom>
          <a:noFill/>
        </p:spPr>
        <p:txBody>
          <a:bodyPr wrap="square">
            <a:spAutoFit/>
          </a:bodyPr>
          <a:lstStyle/>
          <a:p>
            <a:pPr lvl="0" algn="ctr" fontAlgn="base">
              <a:buSzPts val="1000"/>
              <a:tabLst>
                <a:tab pos="457200" algn="l"/>
              </a:tabLst>
            </a:pPr>
            <a:r>
              <a:rPr lang="fr-BE" sz="2400">
                <a:solidFill>
                  <a:schemeClr val="bg1"/>
                </a:solidFill>
                <a:effectLst/>
                <a:ea typeface="Times New Roman" panose="02020603050405020304" pitchFamily="18" charset="0"/>
              </a:rPr>
              <a:t>Où trouver des Ressources Éducatives Libres ?</a:t>
            </a:r>
            <a:endParaRPr lang="fr-BE" sz="2800">
              <a:solidFill>
                <a:schemeClr val="bg1"/>
              </a:solidFill>
              <a:effectLst/>
              <a:ea typeface="Times New Roman" panose="02020603050405020304" pitchFamily="18" charset="0"/>
            </a:endParaRPr>
          </a:p>
        </p:txBody>
      </p:sp>
      <p:pic>
        <p:nvPicPr>
          <p:cNvPr id="25" name="Graphique 24" descr="Badge 3 contour">
            <a:extLst>
              <a:ext uri="{FF2B5EF4-FFF2-40B4-BE49-F238E27FC236}">
                <a16:creationId xmlns:a16="http://schemas.microsoft.com/office/drawing/2014/main" id="{A91266D9-DDA9-E1C4-66A3-187F266AF0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3940" y="3894662"/>
            <a:ext cx="576000" cy="576000"/>
          </a:xfrm>
          <a:prstGeom prst="rect">
            <a:avLst/>
          </a:prstGeom>
        </p:spPr>
      </p:pic>
      <p:cxnSp>
        <p:nvCxnSpPr>
          <p:cNvPr id="31" name="Connecteur droit 30">
            <a:extLst>
              <a:ext uri="{FF2B5EF4-FFF2-40B4-BE49-F238E27FC236}">
                <a16:creationId xmlns:a16="http://schemas.microsoft.com/office/drawing/2014/main" id="{6EBAD548-1189-CC7E-FAB5-3A7DBC28B192}"/>
              </a:ext>
            </a:extLst>
          </p:cNvPr>
          <p:cNvCxnSpPr/>
          <p:nvPr/>
        </p:nvCxnSpPr>
        <p:spPr>
          <a:xfrm>
            <a:off x="4675517" y="2242868"/>
            <a:ext cx="15786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Accolade ouvrante 34">
            <a:extLst>
              <a:ext uri="{FF2B5EF4-FFF2-40B4-BE49-F238E27FC236}">
                <a16:creationId xmlns:a16="http://schemas.microsoft.com/office/drawing/2014/main" id="{365CC435-EDEE-6374-D43E-6172B4B5F277}"/>
              </a:ext>
            </a:extLst>
          </p:cNvPr>
          <p:cNvSpPr/>
          <p:nvPr/>
        </p:nvSpPr>
        <p:spPr>
          <a:xfrm rot="16200000">
            <a:off x="5928547" y="2322515"/>
            <a:ext cx="228600" cy="2708157"/>
          </a:xfrm>
          <a:prstGeom prst="lef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Tree>
    <p:extLst>
      <p:ext uri="{BB962C8B-B14F-4D97-AF65-F5344CB8AC3E}">
        <p14:creationId xmlns:p14="http://schemas.microsoft.com/office/powerpoint/2010/main" val="3959667435"/>
      </p:ext>
    </p:extLst>
  </p:cSld>
  <p:clrMapOvr>
    <a:masterClrMapping/>
  </p:clrMapOvr>
</p:sld>
</file>

<file path=ppt/theme/theme1.xml><?xml version="1.0" encoding="utf-8"?>
<a:theme xmlns:a="http://schemas.openxmlformats.org/drawingml/2006/main" name="230217_Template_OL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1">
      <a:majorFont>
        <a:latin typeface="Bebas Neue"/>
        <a:ea typeface=""/>
        <a:cs typeface=""/>
      </a:majorFont>
      <a:minorFont>
        <a:latin typeface="Montserra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èle définitif" id="{256C06F7-0E0A-408E-AFD7-F0077A31C6E7}" vid="{506B92B9-CCC2-4CAC-9CD8-C21832FE72F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B6E1DAB5C1C047AA1C538583517466" ma:contentTypeVersion="14" ma:contentTypeDescription="Crée un document." ma:contentTypeScope="" ma:versionID="f561a2b4eee33efc9a4118cb945cbe74">
  <xsd:schema xmlns:xsd="http://www.w3.org/2001/XMLSchema" xmlns:xs="http://www.w3.org/2001/XMLSchema" xmlns:p="http://schemas.microsoft.com/office/2006/metadata/properties" xmlns:ns2="99401416-f8b6-4919-a60c-26a0a4f4229c" xmlns:ns3="4daf64a1-8a47-48d7-a978-4eb97c9f7acb" targetNamespace="http://schemas.microsoft.com/office/2006/metadata/properties" ma:root="true" ma:fieldsID="92380c6f50ceca1380ae90c59dc229a6" ns2:_="" ns3:_="">
    <xsd:import namespace="99401416-f8b6-4919-a60c-26a0a4f4229c"/>
    <xsd:import namespace="4daf64a1-8a47-48d7-a978-4eb97c9f7ac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401416-f8b6-4919-a60c-26a0a4f4229c"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0c89b00a-e20d-4021-9430-a1c9737d0605}" ma:internalName="TaxCatchAll" ma:showField="CatchAllData" ma:web="99401416-f8b6-4919-a60c-26a0a4f422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daf64a1-8a47-48d7-a978-4eb97c9f7ac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6e87909b-6f91-4c34-a78b-ec0d666c48e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9401416-f8b6-4919-a60c-26a0a4f4229c" xsi:nil="true"/>
    <lcf76f155ced4ddcb4097134ff3c332f xmlns="4daf64a1-8a47-48d7-a978-4eb97c9f7ac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22AF0A-870E-463C-A72F-A4E30941E87B}">
  <ds:schemaRefs>
    <ds:schemaRef ds:uri="4daf64a1-8a47-48d7-a978-4eb97c9f7acb"/>
    <ds:schemaRef ds:uri="99401416-f8b6-4919-a60c-26a0a4f422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FF863D-213A-454B-8FCA-2D930B8BBD20}">
  <ds:schemaRefs>
    <ds:schemaRef ds:uri="http://schemas.microsoft.com/office/2006/metadata/properties"/>
    <ds:schemaRef ds:uri="http://schemas.microsoft.com/office/2006/documentManagement/types"/>
    <ds:schemaRef ds:uri="http://schemas.microsoft.com/office/infopath/2007/PartnerControls"/>
    <ds:schemaRef ds:uri="99401416-f8b6-4919-a60c-26a0a4f4229c"/>
    <ds:schemaRef ds:uri="http://www.w3.org/XML/1998/namespace"/>
    <ds:schemaRef ds:uri="http://purl.org/dc/elements/1.1/"/>
    <ds:schemaRef ds:uri="http://purl.org/dc/terms/"/>
    <ds:schemaRef ds:uri="http://schemas.openxmlformats.org/package/2006/metadata/core-properties"/>
    <ds:schemaRef ds:uri="4daf64a1-8a47-48d7-a978-4eb97c9f7acb"/>
    <ds:schemaRef ds:uri="http://purl.org/dc/dcmitype/"/>
  </ds:schemaRefs>
</ds:datastoreItem>
</file>

<file path=customXml/itemProps3.xml><?xml version="1.0" encoding="utf-8"?>
<ds:datastoreItem xmlns:ds="http://schemas.openxmlformats.org/officeDocument/2006/customXml" ds:itemID="{181795F4-71CB-436A-8953-8B79E74CDB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TotalTime>
  <Words>2851</Words>
  <Application>Microsoft Office PowerPoint</Application>
  <PresentationFormat>Grand écran</PresentationFormat>
  <Paragraphs>238</Paragraphs>
  <Slides>25</Slides>
  <Notes>24</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25</vt:i4>
      </vt:variant>
    </vt:vector>
  </HeadingPairs>
  <TitlesOfParts>
    <vt:vector size="35" baseType="lpstr">
      <vt:lpstr>ADLaM Display</vt:lpstr>
      <vt:lpstr>Arial</vt:lpstr>
      <vt:lpstr>Bebas Neue</vt:lpstr>
      <vt:lpstr>Calibri</vt:lpstr>
      <vt:lpstr>Montserrat</vt:lpstr>
      <vt:lpstr>Montserrat Light</vt:lpstr>
      <vt:lpstr>Times New Roman</vt:lpstr>
      <vt:lpstr>Wingdings</vt:lpstr>
      <vt:lpstr>Wingdings,Sans-Serif</vt:lpstr>
      <vt:lpstr>230217_Template_OLE</vt:lpstr>
      <vt:lpstr>45 minutes pour  Trouver et utiliser des ressources éducatives libres pour enrichir ses cours </vt:lpstr>
      <vt:lpstr>Présentation PowerPoint</vt:lpstr>
      <vt:lpstr>Présentation PowerPoint</vt:lpstr>
      <vt:lpstr>Présentation PowerPoint</vt:lpstr>
      <vt:lpstr>Ressource Éducative</vt:lpstr>
      <vt:lpstr>Présentation PowerPoint</vt:lpstr>
      <vt:lpstr>LIBRE ?</vt:lpstr>
      <vt:lpstr>Licences CC</vt:lpstr>
      <vt:lpstr>Présentation PowerPoint</vt:lpstr>
      <vt:lpstr>BONNES PRATIQUES</vt:lpstr>
      <vt:lpstr>PORTAILs vs. metaportails</vt:lpstr>
      <vt:lpstr>Recherche Avancée</vt:lpstr>
      <vt:lpstr>BioART portail </vt:lpstr>
      <vt:lpstr>Openstax portail </vt:lpstr>
      <vt:lpstr>ELD METAPORTAIL</vt:lpstr>
      <vt:lpstr>Présentation PowerPoint</vt:lpstr>
      <vt:lpstr>UCLouvain portailS</vt:lpstr>
      <vt:lpstr>Présentation PowerPoint</vt:lpstr>
      <vt:lpstr>Exemples </vt:lpstr>
      <vt:lpstr>Présentation PowerPoint</vt:lpstr>
      <vt:lpstr>Présentation PowerPoint</vt:lpstr>
      <vt:lpstr>Se former en Open Education</vt:lpstr>
      <vt:lpstr>Présentation PowerPoint</vt:lpstr>
      <vt:lpstr>Présentation PowerPoint</vt:lpstr>
      <vt:lpstr>Literature Review</vt:lpstr>
    </vt:vector>
  </TitlesOfParts>
  <Company>UCLouvain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OLE - Open Learning Experience</dc:title>
  <dc:creator>Flore Louette</dc:creator>
  <cp:lastModifiedBy>Justine Fromentin</cp:lastModifiedBy>
  <cp:revision>229</cp:revision>
  <dcterms:created xsi:type="dcterms:W3CDTF">2023-02-17T15:05:14Z</dcterms:created>
  <dcterms:modified xsi:type="dcterms:W3CDTF">2025-02-17T10:31:00Z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0x01010075B6E1DAB5C1C047AA1C538583517466</vt:lpwstr>
  </property>
  <property fmtid="{D5CDD505-2E9C-101B-9397-08002B2CF9AE}" pid="3" name="MediaServiceImageTags">
    <vt:lpwstr/>
  </property>
</Properties>
</file>