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259" r:id="rId6"/>
    <p:sldId id="10349" r:id="rId7"/>
    <p:sldId id="263" r:id="rId8"/>
    <p:sldId id="260" r:id="rId9"/>
    <p:sldId id="265" r:id="rId10"/>
    <p:sldId id="274" r:id="rId11"/>
    <p:sldId id="271" r:id="rId12"/>
    <p:sldId id="284" r:id="rId13"/>
    <p:sldId id="275" r:id="rId14"/>
    <p:sldId id="276" r:id="rId15"/>
    <p:sldId id="267" r:id="rId16"/>
    <p:sldId id="278" r:id="rId17"/>
    <p:sldId id="10348" r:id="rId18"/>
    <p:sldId id="280" r:id="rId19"/>
    <p:sldId id="279" r:id="rId20"/>
    <p:sldId id="281" r:id="rId21"/>
    <p:sldId id="283" r:id="rId22"/>
    <p:sldId id="282" r:id="rId23"/>
    <p:sldId id="258" r:id="rId24"/>
    <p:sldId id="10350" r:id="rId25"/>
    <p:sldId id="10351" r:id="rId26"/>
    <p:sldId id="10358" r:id="rId27"/>
    <p:sldId id="10355" r:id="rId28"/>
    <p:sldId id="10352" r:id="rId29"/>
    <p:sldId id="10356" r:id="rId30"/>
    <p:sldId id="10353" r:id="rId31"/>
    <p:sldId id="10354" r:id="rId32"/>
    <p:sldId id="10359" r:id="rId33"/>
    <p:sldId id="10361" r:id="rId34"/>
    <p:sldId id="10357" r:id="rId35"/>
    <p:sldId id="10362" r:id="rId36"/>
    <p:sldId id="10363" r:id="rId37"/>
    <p:sldId id="10365" r:id="rId38"/>
    <p:sldId id="10364" r:id="rId3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3E6"/>
    <a:srgbClr val="00214E"/>
    <a:srgbClr val="DDE2E8"/>
    <a:srgbClr val="9CB7D3"/>
    <a:srgbClr val="828282"/>
    <a:srgbClr val="9B0B38"/>
    <a:srgbClr val="EFEFEF"/>
    <a:srgbClr val="D0E2EC"/>
    <a:srgbClr val="DDBEC8"/>
    <a:srgbClr val="BCC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09F39-B45A-D534-7D14-D3EF46FDB36E}" v="82" dt="2025-09-30T09:06:49.72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52" autoAdjust="0"/>
  </p:normalViewPr>
  <p:slideViewPr>
    <p:cSldViewPr snapToGrid="0">
      <p:cViewPr varScale="1">
        <p:scale>
          <a:sx n="99" d="100"/>
          <a:sy n="99" d="100"/>
        </p:scale>
        <p:origin x="103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e Fromentin" userId="c7a1650d-d282-4358-a79a-654333969af3" providerId="ADAL" clId="{4BCD8D1E-C53A-4A13-AD50-E566274D6C2C}"/>
    <pc:docChg chg="custSel delSld modSld sldOrd">
      <pc:chgData name="Justine Fromentin" userId="c7a1650d-d282-4358-a79a-654333969af3" providerId="ADAL" clId="{4BCD8D1E-C53A-4A13-AD50-E566274D6C2C}" dt="2025-09-30T09:40:51.577" v="1544" actId="47"/>
      <pc:docMkLst>
        <pc:docMk/>
      </pc:docMkLst>
      <pc:sldChg chg="mod modShow">
        <pc:chgData name="Justine Fromentin" userId="c7a1650d-d282-4358-a79a-654333969af3" providerId="ADAL" clId="{4BCD8D1E-C53A-4A13-AD50-E566274D6C2C}" dt="2025-09-25T14:30:56.482" v="856" actId="729"/>
        <pc:sldMkLst>
          <pc:docMk/>
          <pc:sldMk cId="2903257658" sldId="258"/>
        </pc:sldMkLst>
      </pc:sldChg>
      <pc:sldChg chg="addSp delSp modSp mod modNotesTx">
        <pc:chgData name="Justine Fromentin" userId="c7a1650d-d282-4358-a79a-654333969af3" providerId="ADAL" clId="{4BCD8D1E-C53A-4A13-AD50-E566274D6C2C}" dt="2025-09-23T12:56:19.916" v="230" actId="1036"/>
        <pc:sldMkLst>
          <pc:docMk/>
          <pc:sldMk cId="2558804586" sldId="259"/>
        </pc:sldMkLst>
        <pc:spChg chg="mod ord">
          <ac:chgData name="Justine Fromentin" userId="c7a1650d-d282-4358-a79a-654333969af3" providerId="ADAL" clId="{4BCD8D1E-C53A-4A13-AD50-E566274D6C2C}" dt="2025-09-23T12:56:14.012" v="220" actId="1036"/>
          <ac:spMkLst>
            <pc:docMk/>
            <pc:sldMk cId="2558804586" sldId="259"/>
            <ac:spMk id="2" creationId="{FCB133FD-DA96-7847-F30D-D617144AE932}"/>
          </ac:spMkLst>
        </pc:spChg>
        <pc:spChg chg="add mod">
          <ac:chgData name="Justine Fromentin" userId="c7a1650d-d282-4358-a79a-654333969af3" providerId="ADAL" clId="{4BCD8D1E-C53A-4A13-AD50-E566274D6C2C}" dt="2025-09-23T12:55:48.845" v="214" actId="1076"/>
          <ac:spMkLst>
            <pc:docMk/>
            <pc:sldMk cId="2558804586" sldId="259"/>
            <ac:spMk id="4" creationId="{85860E21-0F9E-4526-F70B-103D50AFEB78}"/>
          </ac:spMkLst>
        </pc:spChg>
        <pc:spChg chg="add mod">
          <ac:chgData name="Justine Fromentin" userId="c7a1650d-d282-4358-a79a-654333969af3" providerId="ADAL" clId="{4BCD8D1E-C53A-4A13-AD50-E566274D6C2C}" dt="2025-09-23T12:53:55.326" v="93"/>
          <ac:spMkLst>
            <pc:docMk/>
            <pc:sldMk cId="2558804586" sldId="259"/>
            <ac:spMk id="6" creationId="{0DD7047B-52C5-8F9D-D31E-28AFE5D2E6BA}"/>
          </ac:spMkLst>
        </pc:spChg>
        <pc:spChg chg="add mod">
          <ac:chgData name="Justine Fromentin" userId="c7a1650d-d282-4358-a79a-654333969af3" providerId="ADAL" clId="{4BCD8D1E-C53A-4A13-AD50-E566274D6C2C}" dt="2025-09-23T12:53:55.326" v="93"/>
          <ac:spMkLst>
            <pc:docMk/>
            <pc:sldMk cId="2558804586" sldId="259"/>
            <ac:spMk id="7" creationId="{B0643959-6253-69A1-E6E7-87262EBF87F0}"/>
          </ac:spMkLst>
        </pc:spChg>
        <pc:spChg chg="add mod">
          <ac:chgData name="Justine Fromentin" userId="c7a1650d-d282-4358-a79a-654333969af3" providerId="ADAL" clId="{4BCD8D1E-C53A-4A13-AD50-E566274D6C2C}" dt="2025-09-23T12:56:17.260" v="227" actId="1035"/>
          <ac:spMkLst>
            <pc:docMk/>
            <pc:sldMk cId="2558804586" sldId="259"/>
            <ac:spMk id="8" creationId="{3C02CDAB-B9EC-95D4-3208-40DB00781ACE}"/>
          </ac:spMkLst>
        </pc:spChg>
        <pc:spChg chg="mod">
          <ac:chgData name="Justine Fromentin" userId="c7a1650d-d282-4358-a79a-654333969af3" providerId="ADAL" clId="{4BCD8D1E-C53A-4A13-AD50-E566274D6C2C}" dt="2025-09-23T12:51:31.095" v="57"/>
          <ac:spMkLst>
            <pc:docMk/>
            <pc:sldMk cId="2558804586" sldId="259"/>
            <ac:spMk id="11" creationId="{F30AA2C3-7819-DA57-8B7F-9D9E50ECD7E1}"/>
          </ac:spMkLst>
        </pc:spChg>
        <pc:spChg chg="mod">
          <ac:chgData name="Justine Fromentin" userId="c7a1650d-d282-4358-a79a-654333969af3" providerId="ADAL" clId="{4BCD8D1E-C53A-4A13-AD50-E566274D6C2C}" dt="2025-09-23T12:51:31.095" v="57"/>
          <ac:spMkLst>
            <pc:docMk/>
            <pc:sldMk cId="2558804586" sldId="259"/>
            <ac:spMk id="12" creationId="{D697E29E-CB6D-B4FD-96AA-4025DCFDFFF1}"/>
          </ac:spMkLst>
        </pc:spChg>
        <pc:spChg chg="mod">
          <ac:chgData name="Justine Fromentin" userId="c7a1650d-d282-4358-a79a-654333969af3" providerId="ADAL" clId="{4BCD8D1E-C53A-4A13-AD50-E566274D6C2C}" dt="2025-09-23T12:55:07.108" v="199" actId="1035"/>
          <ac:spMkLst>
            <pc:docMk/>
            <pc:sldMk cId="2558804586" sldId="259"/>
            <ac:spMk id="13" creationId="{83A7E5E6-E615-ACF9-797C-6A365F785C2F}"/>
          </ac:spMkLst>
        </pc:spChg>
        <pc:spChg chg="mod">
          <ac:chgData name="Justine Fromentin" userId="c7a1650d-d282-4358-a79a-654333969af3" providerId="ADAL" clId="{4BCD8D1E-C53A-4A13-AD50-E566274D6C2C}" dt="2025-09-23T12:52:19.045" v="74" actId="14100"/>
          <ac:spMkLst>
            <pc:docMk/>
            <pc:sldMk cId="2558804586" sldId="259"/>
            <ac:spMk id="14" creationId="{B6BCA3BD-300A-0EB0-60E8-8EE0F813A7ED}"/>
          </ac:spMkLst>
        </pc:spChg>
        <pc:spChg chg="mod">
          <ac:chgData name="Justine Fromentin" userId="c7a1650d-d282-4358-a79a-654333969af3" providerId="ADAL" clId="{4BCD8D1E-C53A-4A13-AD50-E566274D6C2C}" dt="2025-09-23T12:52:49.799" v="81"/>
          <ac:spMkLst>
            <pc:docMk/>
            <pc:sldMk cId="2558804586" sldId="259"/>
            <ac:spMk id="16" creationId="{146022D1-C1D7-91C0-4613-F26F1C90E5BE}"/>
          </ac:spMkLst>
        </pc:spChg>
        <pc:spChg chg="mod">
          <ac:chgData name="Justine Fromentin" userId="c7a1650d-d282-4358-a79a-654333969af3" providerId="ADAL" clId="{4BCD8D1E-C53A-4A13-AD50-E566274D6C2C}" dt="2025-09-23T12:52:49.799" v="81"/>
          <ac:spMkLst>
            <pc:docMk/>
            <pc:sldMk cId="2558804586" sldId="259"/>
            <ac:spMk id="17" creationId="{B99B1BBD-2467-D1BB-6B27-79B9226A0D93}"/>
          </ac:spMkLst>
        </pc:spChg>
        <pc:spChg chg="mod">
          <ac:chgData name="Justine Fromentin" userId="c7a1650d-d282-4358-a79a-654333969af3" providerId="ADAL" clId="{4BCD8D1E-C53A-4A13-AD50-E566274D6C2C}" dt="2025-09-23T12:52:55.013" v="82" actId="1076"/>
          <ac:spMkLst>
            <pc:docMk/>
            <pc:sldMk cId="2558804586" sldId="259"/>
            <ac:spMk id="18" creationId="{CFEC5C01-A4C2-E814-A0B8-DF6F3BAE5DE0}"/>
          </ac:spMkLst>
        </pc:spChg>
        <pc:spChg chg="mod">
          <ac:chgData name="Justine Fromentin" userId="c7a1650d-d282-4358-a79a-654333969af3" providerId="ADAL" clId="{4BCD8D1E-C53A-4A13-AD50-E566274D6C2C}" dt="2025-09-23T12:52:49.799" v="81"/>
          <ac:spMkLst>
            <pc:docMk/>
            <pc:sldMk cId="2558804586" sldId="259"/>
            <ac:spMk id="19" creationId="{194638C9-FE5A-13B1-9ACA-5DD03FA0CF1F}"/>
          </ac:spMkLst>
        </pc:spChg>
        <pc:spChg chg="mod">
          <ac:chgData name="Justine Fromentin" userId="c7a1650d-d282-4358-a79a-654333969af3" providerId="ADAL" clId="{4BCD8D1E-C53A-4A13-AD50-E566274D6C2C}" dt="2025-09-23T12:53:02.957" v="83"/>
          <ac:spMkLst>
            <pc:docMk/>
            <pc:sldMk cId="2558804586" sldId="259"/>
            <ac:spMk id="21" creationId="{6295FD29-B54F-88B6-4FEC-5F986A46FD34}"/>
          </ac:spMkLst>
        </pc:spChg>
        <pc:spChg chg="mod">
          <ac:chgData name="Justine Fromentin" userId="c7a1650d-d282-4358-a79a-654333969af3" providerId="ADAL" clId="{4BCD8D1E-C53A-4A13-AD50-E566274D6C2C}" dt="2025-09-23T12:53:02.957" v="83"/>
          <ac:spMkLst>
            <pc:docMk/>
            <pc:sldMk cId="2558804586" sldId="259"/>
            <ac:spMk id="22" creationId="{A3AFB58B-C1BD-F586-CB08-2A1785944DFA}"/>
          </ac:spMkLst>
        </pc:spChg>
        <pc:spChg chg="mod">
          <ac:chgData name="Justine Fromentin" userId="c7a1650d-d282-4358-a79a-654333969af3" providerId="ADAL" clId="{4BCD8D1E-C53A-4A13-AD50-E566274D6C2C}" dt="2025-09-23T12:53:08.748" v="85" actId="1076"/>
          <ac:spMkLst>
            <pc:docMk/>
            <pc:sldMk cId="2558804586" sldId="259"/>
            <ac:spMk id="23" creationId="{4CB4E6C0-5567-5EE1-D98D-888A8817B611}"/>
          </ac:spMkLst>
        </pc:spChg>
        <pc:spChg chg="mod">
          <ac:chgData name="Justine Fromentin" userId="c7a1650d-d282-4358-a79a-654333969af3" providerId="ADAL" clId="{4BCD8D1E-C53A-4A13-AD50-E566274D6C2C}" dt="2025-09-23T12:53:02.957" v="83"/>
          <ac:spMkLst>
            <pc:docMk/>
            <pc:sldMk cId="2558804586" sldId="259"/>
            <ac:spMk id="24" creationId="{75FF48DA-A060-6660-702B-A87DDBB8C34B}"/>
          </ac:spMkLst>
        </pc:spChg>
        <pc:spChg chg="mod">
          <ac:chgData name="Justine Fromentin" userId="c7a1650d-d282-4358-a79a-654333969af3" providerId="ADAL" clId="{4BCD8D1E-C53A-4A13-AD50-E566274D6C2C}" dt="2025-09-23T12:55:33.894" v="209"/>
          <ac:spMkLst>
            <pc:docMk/>
            <pc:sldMk cId="2558804586" sldId="259"/>
            <ac:spMk id="26" creationId="{EC6C329C-30ED-C894-4076-0F53AF060E24}"/>
          </ac:spMkLst>
        </pc:spChg>
        <pc:spChg chg="mod">
          <ac:chgData name="Justine Fromentin" userId="c7a1650d-d282-4358-a79a-654333969af3" providerId="ADAL" clId="{4BCD8D1E-C53A-4A13-AD50-E566274D6C2C}" dt="2025-09-23T12:55:33.894" v="209"/>
          <ac:spMkLst>
            <pc:docMk/>
            <pc:sldMk cId="2558804586" sldId="259"/>
            <ac:spMk id="27" creationId="{4E056210-6C77-FD12-AEC4-CEE3AAFC7C79}"/>
          </ac:spMkLst>
        </pc:spChg>
        <pc:spChg chg="mod">
          <ac:chgData name="Justine Fromentin" userId="c7a1650d-d282-4358-a79a-654333969af3" providerId="ADAL" clId="{4BCD8D1E-C53A-4A13-AD50-E566274D6C2C}" dt="2025-09-23T12:56:19.916" v="230" actId="1036"/>
          <ac:spMkLst>
            <pc:docMk/>
            <pc:sldMk cId="2558804586" sldId="259"/>
            <ac:spMk id="28" creationId="{4B9BFC22-E9FC-EBFC-5E92-AB77D6B128AB}"/>
          </ac:spMkLst>
        </pc:spChg>
        <pc:spChg chg="mod">
          <ac:chgData name="Justine Fromentin" userId="c7a1650d-d282-4358-a79a-654333969af3" providerId="ADAL" clId="{4BCD8D1E-C53A-4A13-AD50-E566274D6C2C}" dt="2025-09-23T12:55:33.894" v="209"/>
          <ac:spMkLst>
            <pc:docMk/>
            <pc:sldMk cId="2558804586" sldId="259"/>
            <ac:spMk id="29" creationId="{5DFF9A6F-B5B8-EA9F-E298-FA17361A2BCE}"/>
          </ac:spMkLst>
        </pc:spChg>
        <pc:grpChg chg="add mod">
          <ac:chgData name="Justine Fromentin" userId="c7a1650d-d282-4358-a79a-654333969af3" providerId="ADAL" clId="{4BCD8D1E-C53A-4A13-AD50-E566274D6C2C}" dt="2025-09-23T12:55:52.457" v="215" actId="1076"/>
          <ac:grpSpMkLst>
            <pc:docMk/>
            <pc:sldMk cId="2558804586" sldId="259"/>
            <ac:grpSpMk id="9" creationId="{E38476C1-3949-EF9A-AF92-DA891AFE4A11}"/>
          </ac:grpSpMkLst>
        </pc:grpChg>
        <pc:grpChg chg="add mod">
          <ac:chgData name="Justine Fromentin" userId="c7a1650d-d282-4358-a79a-654333969af3" providerId="ADAL" clId="{4BCD8D1E-C53A-4A13-AD50-E566274D6C2C}" dt="2025-09-23T12:55:52.457" v="215" actId="1076"/>
          <ac:grpSpMkLst>
            <pc:docMk/>
            <pc:sldMk cId="2558804586" sldId="259"/>
            <ac:grpSpMk id="10" creationId="{23026E63-5A9E-FEDF-3E69-C4823072C495}"/>
          </ac:grpSpMkLst>
        </pc:grpChg>
        <pc:grpChg chg="add mod">
          <ac:chgData name="Justine Fromentin" userId="c7a1650d-d282-4358-a79a-654333969af3" providerId="ADAL" clId="{4BCD8D1E-C53A-4A13-AD50-E566274D6C2C}" dt="2025-09-23T12:55:52.457" v="215" actId="1076"/>
          <ac:grpSpMkLst>
            <pc:docMk/>
            <pc:sldMk cId="2558804586" sldId="259"/>
            <ac:grpSpMk id="15" creationId="{5EA38E77-9B6B-2EF9-2B93-40A0359A9642}"/>
          </ac:grpSpMkLst>
        </pc:grpChg>
        <pc:grpChg chg="add mod">
          <ac:chgData name="Justine Fromentin" userId="c7a1650d-d282-4358-a79a-654333969af3" providerId="ADAL" clId="{4BCD8D1E-C53A-4A13-AD50-E566274D6C2C}" dt="2025-09-23T12:55:52.457" v="215" actId="1076"/>
          <ac:grpSpMkLst>
            <pc:docMk/>
            <pc:sldMk cId="2558804586" sldId="259"/>
            <ac:grpSpMk id="20" creationId="{8E11EB7E-25B9-EAC1-0194-D208B1C7C31F}"/>
          </ac:grpSpMkLst>
        </pc:grpChg>
        <pc:grpChg chg="add mod">
          <ac:chgData name="Justine Fromentin" userId="c7a1650d-d282-4358-a79a-654333969af3" providerId="ADAL" clId="{4BCD8D1E-C53A-4A13-AD50-E566274D6C2C}" dt="2025-09-23T12:55:52.457" v="215" actId="1076"/>
          <ac:grpSpMkLst>
            <pc:docMk/>
            <pc:sldMk cId="2558804586" sldId="259"/>
            <ac:grpSpMk id="25" creationId="{34B5F957-9837-49C4-8BF5-17031CE4C24C}"/>
          </ac:grpSpMkLst>
        </pc:grpChg>
      </pc:sldChg>
      <pc:sldChg chg="modNotesTx">
        <pc:chgData name="Justine Fromentin" userId="c7a1650d-d282-4358-a79a-654333969af3" providerId="ADAL" clId="{4BCD8D1E-C53A-4A13-AD50-E566274D6C2C}" dt="2025-09-25T14:51:33.927" v="859" actId="20577"/>
        <pc:sldMkLst>
          <pc:docMk/>
          <pc:sldMk cId="1893963344" sldId="260"/>
        </pc:sldMkLst>
      </pc:sldChg>
      <pc:sldChg chg="del">
        <pc:chgData name="Justine Fromentin" userId="c7a1650d-d282-4358-a79a-654333969af3" providerId="ADAL" clId="{4BCD8D1E-C53A-4A13-AD50-E566274D6C2C}" dt="2025-09-30T09:40:51.577" v="1544" actId="47"/>
        <pc:sldMkLst>
          <pc:docMk/>
          <pc:sldMk cId="1778402771" sldId="261"/>
        </pc:sldMkLst>
      </pc:sldChg>
      <pc:sldChg chg="modNotesTx">
        <pc:chgData name="Justine Fromentin" userId="c7a1650d-d282-4358-a79a-654333969af3" providerId="ADAL" clId="{4BCD8D1E-C53A-4A13-AD50-E566274D6C2C}" dt="2025-09-25T14:29:45.081" v="855" actId="114"/>
        <pc:sldMkLst>
          <pc:docMk/>
          <pc:sldMk cId="1374350604" sldId="278"/>
        </pc:sldMkLst>
      </pc:sldChg>
      <pc:sldChg chg="modSp mod">
        <pc:chgData name="Justine Fromentin" userId="c7a1650d-d282-4358-a79a-654333969af3" providerId="ADAL" clId="{4BCD8D1E-C53A-4A13-AD50-E566274D6C2C}" dt="2025-09-23T13:01:43.533" v="303" actId="20577"/>
        <pc:sldMkLst>
          <pc:docMk/>
          <pc:sldMk cId="668538014" sldId="279"/>
        </pc:sldMkLst>
        <pc:spChg chg="mod">
          <ac:chgData name="Justine Fromentin" userId="c7a1650d-d282-4358-a79a-654333969af3" providerId="ADAL" clId="{4BCD8D1E-C53A-4A13-AD50-E566274D6C2C}" dt="2025-09-23T13:01:43.533" v="303" actId="20577"/>
          <ac:spMkLst>
            <pc:docMk/>
            <pc:sldMk cId="668538014" sldId="279"/>
            <ac:spMk id="13" creationId="{4751489F-DC36-A011-7268-BC5E50E338BA}"/>
          </ac:spMkLst>
        </pc:spChg>
      </pc:sldChg>
      <pc:sldChg chg="modNotesTx">
        <pc:chgData name="Justine Fromentin" userId="c7a1650d-d282-4358-a79a-654333969af3" providerId="ADAL" clId="{4BCD8D1E-C53A-4A13-AD50-E566274D6C2C}" dt="2025-09-25T14:15:53.065" v="732" actId="20577"/>
        <pc:sldMkLst>
          <pc:docMk/>
          <pc:sldMk cId="1480785213" sldId="280"/>
        </pc:sldMkLst>
      </pc:sldChg>
      <pc:sldChg chg="modNotesTx">
        <pc:chgData name="Justine Fromentin" userId="c7a1650d-d282-4358-a79a-654333969af3" providerId="ADAL" clId="{4BCD8D1E-C53A-4A13-AD50-E566274D6C2C}" dt="2025-09-25T11:46:53.899" v="594" actId="20577"/>
        <pc:sldMkLst>
          <pc:docMk/>
          <pc:sldMk cId="1428517963" sldId="282"/>
        </pc:sldMkLst>
      </pc:sldChg>
      <pc:sldChg chg="mod ord modShow">
        <pc:chgData name="Justine Fromentin" userId="c7a1650d-d282-4358-a79a-654333969af3" providerId="ADAL" clId="{4BCD8D1E-C53A-4A13-AD50-E566274D6C2C}" dt="2025-09-25T14:28:06.998" v="854"/>
        <pc:sldMkLst>
          <pc:docMk/>
          <pc:sldMk cId="4211977225" sldId="10349"/>
        </pc:sldMkLst>
      </pc:sldChg>
      <pc:sldChg chg="modNotesTx">
        <pc:chgData name="Justine Fromentin" userId="c7a1650d-d282-4358-a79a-654333969af3" providerId="ADAL" clId="{4BCD8D1E-C53A-4A13-AD50-E566274D6C2C}" dt="2025-09-25T14:52:40.234" v="862" actId="114"/>
        <pc:sldMkLst>
          <pc:docMk/>
          <pc:sldMk cId="152957984" sldId="10350"/>
        </pc:sldMkLst>
      </pc:sldChg>
      <pc:sldChg chg="modNotesTx">
        <pc:chgData name="Justine Fromentin" userId="c7a1650d-d282-4358-a79a-654333969af3" providerId="ADAL" clId="{4BCD8D1E-C53A-4A13-AD50-E566274D6C2C}" dt="2025-09-23T12:57:27.371" v="231" actId="114"/>
        <pc:sldMkLst>
          <pc:docMk/>
          <pc:sldMk cId="992115914" sldId="10351"/>
        </pc:sldMkLst>
      </pc:sldChg>
      <pc:sldChg chg="modNotesTx">
        <pc:chgData name="Justine Fromentin" userId="c7a1650d-d282-4358-a79a-654333969af3" providerId="ADAL" clId="{4BCD8D1E-C53A-4A13-AD50-E566274D6C2C}" dt="2025-09-23T12:57:47.157" v="237" actId="115"/>
        <pc:sldMkLst>
          <pc:docMk/>
          <pc:sldMk cId="926692399" sldId="10352"/>
        </pc:sldMkLst>
      </pc:sldChg>
      <pc:sldChg chg="modNotesTx">
        <pc:chgData name="Justine Fromentin" userId="c7a1650d-d282-4358-a79a-654333969af3" providerId="ADAL" clId="{4BCD8D1E-C53A-4A13-AD50-E566274D6C2C}" dt="2025-09-25T14:54:15.540" v="882" actId="114"/>
        <pc:sldMkLst>
          <pc:docMk/>
          <pc:sldMk cId="4009333414" sldId="10353"/>
        </pc:sldMkLst>
      </pc:sldChg>
      <pc:sldChg chg="addSp modSp mod">
        <pc:chgData name="Justine Fromentin" userId="c7a1650d-d282-4358-a79a-654333969af3" providerId="ADAL" clId="{4BCD8D1E-C53A-4A13-AD50-E566274D6C2C}" dt="2025-09-25T11:48:22.797" v="595"/>
        <pc:sldMkLst>
          <pc:docMk/>
          <pc:sldMk cId="3860257616" sldId="10354"/>
        </pc:sldMkLst>
        <pc:spChg chg="add mod">
          <ac:chgData name="Justine Fromentin" userId="c7a1650d-d282-4358-a79a-654333969af3" providerId="ADAL" clId="{4BCD8D1E-C53A-4A13-AD50-E566274D6C2C}" dt="2025-09-23T13:00:58.795" v="283" actId="206"/>
          <ac:spMkLst>
            <pc:docMk/>
            <pc:sldMk cId="3860257616" sldId="10354"/>
            <ac:spMk id="2" creationId="{3FB28588-954A-1B0B-B5A0-6FF917A39854}"/>
          </ac:spMkLst>
        </pc:spChg>
        <pc:spChg chg="add mod">
          <ac:chgData name="Justine Fromentin" userId="c7a1650d-d282-4358-a79a-654333969af3" providerId="ADAL" clId="{4BCD8D1E-C53A-4A13-AD50-E566274D6C2C}" dt="2025-09-23T12:59:46.538" v="264" actId="1076"/>
          <ac:spMkLst>
            <pc:docMk/>
            <pc:sldMk cId="3860257616" sldId="10354"/>
            <ac:spMk id="5" creationId="{4F13497C-23E6-A052-5E3D-62838B381FA8}"/>
          </ac:spMkLst>
        </pc:spChg>
        <pc:picChg chg="add mod">
          <ac:chgData name="Justine Fromentin" userId="c7a1650d-d282-4358-a79a-654333969af3" providerId="ADAL" clId="{4BCD8D1E-C53A-4A13-AD50-E566274D6C2C}" dt="2025-09-25T11:48:22.797" v="595"/>
          <ac:picMkLst>
            <pc:docMk/>
            <pc:sldMk cId="3860257616" sldId="10354"/>
            <ac:picMk id="4" creationId="{ABB87852-B51E-AAF0-C621-A9374C87B41C}"/>
          </ac:picMkLst>
        </pc:picChg>
        <pc:picChg chg="mod">
          <ac:chgData name="Justine Fromentin" userId="c7a1650d-d282-4358-a79a-654333969af3" providerId="ADAL" clId="{4BCD8D1E-C53A-4A13-AD50-E566274D6C2C}" dt="2025-09-23T12:58:58.742" v="243" actId="1076"/>
          <ac:picMkLst>
            <pc:docMk/>
            <pc:sldMk cId="3860257616" sldId="10354"/>
            <ac:picMk id="79" creationId="{0DF4799A-0696-3028-82CF-069FFB9CC7BC}"/>
          </ac:picMkLst>
        </pc:picChg>
        <pc:picChg chg="mod">
          <ac:chgData name="Justine Fromentin" userId="c7a1650d-d282-4358-a79a-654333969af3" providerId="ADAL" clId="{4BCD8D1E-C53A-4A13-AD50-E566274D6C2C}" dt="2025-09-23T13:00:19.925" v="274" actId="1076"/>
          <ac:picMkLst>
            <pc:docMk/>
            <pc:sldMk cId="3860257616" sldId="10354"/>
            <ac:picMk id="86" creationId="{DC43B3CA-67C6-EFDC-F385-D678515CF1F7}"/>
          </ac:picMkLst>
        </pc:picChg>
      </pc:sldChg>
      <pc:sldChg chg="modNotesTx">
        <pc:chgData name="Justine Fromentin" userId="c7a1650d-d282-4358-a79a-654333969af3" providerId="ADAL" clId="{4BCD8D1E-C53A-4A13-AD50-E566274D6C2C}" dt="2025-09-25T14:53:42.282" v="879" actId="6549"/>
        <pc:sldMkLst>
          <pc:docMk/>
          <pc:sldMk cId="3405891609" sldId="10355"/>
        </pc:sldMkLst>
      </pc:sldChg>
      <pc:sldChg chg="mod ord modShow modNotesTx">
        <pc:chgData name="Justine Fromentin" userId="c7a1650d-d282-4358-a79a-654333969af3" providerId="ADAL" clId="{4BCD8D1E-C53A-4A13-AD50-E566274D6C2C}" dt="2025-09-25T14:53:18.681" v="864"/>
        <pc:sldMkLst>
          <pc:docMk/>
          <pc:sldMk cId="2201301055" sldId="10356"/>
        </pc:sldMkLst>
      </pc:sldChg>
      <pc:sldChg chg="addSp delSp modSp mod ord modNotesTx">
        <pc:chgData name="Justine Fromentin" userId="c7a1650d-d282-4358-a79a-654333969af3" providerId="ADAL" clId="{4BCD8D1E-C53A-4A13-AD50-E566274D6C2C}" dt="2025-09-25T15:06:48.842" v="1543" actId="20577"/>
        <pc:sldMkLst>
          <pc:docMk/>
          <pc:sldMk cId="1708148214" sldId="10357"/>
        </pc:sldMkLst>
        <pc:spChg chg="add mod">
          <ac:chgData name="Justine Fromentin" userId="c7a1650d-d282-4358-a79a-654333969af3" providerId="ADAL" clId="{4BCD8D1E-C53A-4A13-AD50-E566274D6C2C}" dt="2025-09-25T14:58:22.538" v="931" actId="1076"/>
          <ac:spMkLst>
            <pc:docMk/>
            <pc:sldMk cId="1708148214" sldId="10357"/>
            <ac:spMk id="7" creationId="{D8ED89E2-E693-C90E-8328-916A34292EB2}"/>
          </ac:spMkLst>
        </pc:spChg>
        <pc:spChg chg="mod">
          <ac:chgData name="Justine Fromentin" userId="c7a1650d-d282-4358-a79a-654333969af3" providerId="ADAL" clId="{4BCD8D1E-C53A-4A13-AD50-E566274D6C2C}" dt="2025-09-25T15:02:20.900" v="1108" actId="1076"/>
          <ac:spMkLst>
            <pc:docMk/>
            <pc:sldMk cId="1708148214" sldId="10357"/>
            <ac:spMk id="10" creationId="{6826250F-956F-97D2-919F-D3F52E1520F2}"/>
          </ac:spMkLst>
        </pc:spChg>
        <pc:spChg chg="add mod">
          <ac:chgData name="Justine Fromentin" userId="c7a1650d-d282-4358-a79a-654333969af3" providerId="ADAL" clId="{4BCD8D1E-C53A-4A13-AD50-E566274D6C2C}" dt="2025-09-25T15:03:40.506" v="1141" actId="207"/>
          <ac:spMkLst>
            <pc:docMk/>
            <pc:sldMk cId="1708148214" sldId="10357"/>
            <ac:spMk id="14" creationId="{51C1E8CA-C53E-2943-6EDE-50F8FD0EAFF4}"/>
          </ac:spMkLst>
        </pc:spChg>
        <pc:spChg chg="add mod ord">
          <ac:chgData name="Justine Fromentin" userId="c7a1650d-d282-4358-a79a-654333969af3" providerId="ADAL" clId="{4BCD8D1E-C53A-4A13-AD50-E566274D6C2C}" dt="2025-09-25T15:03:29.432" v="1138" actId="171"/>
          <ac:spMkLst>
            <pc:docMk/>
            <pc:sldMk cId="1708148214" sldId="10357"/>
            <ac:spMk id="16" creationId="{1804376B-40E8-D496-3E4E-DE5121FAB308}"/>
          </ac:spMkLst>
        </pc:spChg>
        <pc:spChg chg="add mod">
          <ac:chgData name="Justine Fromentin" userId="c7a1650d-d282-4358-a79a-654333969af3" providerId="ADAL" clId="{4BCD8D1E-C53A-4A13-AD50-E566274D6C2C}" dt="2025-09-25T15:04:03.004" v="1143" actId="1076"/>
          <ac:spMkLst>
            <pc:docMk/>
            <pc:sldMk cId="1708148214" sldId="10357"/>
            <ac:spMk id="17" creationId="{E16492C5-C6ED-72E3-A15A-A71B1A836340}"/>
          </ac:spMkLst>
        </pc:spChg>
        <pc:spChg chg="mod">
          <ac:chgData name="Justine Fromentin" userId="c7a1650d-d282-4358-a79a-654333969af3" providerId="ADAL" clId="{4BCD8D1E-C53A-4A13-AD50-E566274D6C2C}" dt="2025-09-25T14:57:40.486" v="919" actId="20577"/>
          <ac:spMkLst>
            <pc:docMk/>
            <pc:sldMk cId="1708148214" sldId="10357"/>
            <ac:spMk id="19" creationId="{0E8C653B-B9B4-82A6-85C7-09E14EA748AD}"/>
          </ac:spMkLst>
        </pc:spChg>
        <pc:spChg chg="mod">
          <ac:chgData name="Justine Fromentin" userId="c7a1650d-d282-4358-a79a-654333969af3" providerId="ADAL" clId="{4BCD8D1E-C53A-4A13-AD50-E566274D6C2C}" dt="2025-09-25T15:02:26.555" v="1110" actId="1076"/>
          <ac:spMkLst>
            <pc:docMk/>
            <pc:sldMk cId="1708148214" sldId="10357"/>
            <ac:spMk id="27" creationId="{0AE8F564-D662-695A-AE80-167816F2D77A}"/>
          </ac:spMkLst>
        </pc:spChg>
        <pc:grpChg chg="mod">
          <ac:chgData name="Justine Fromentin" userId="c7a1650d-d282-4358-a79a-654333969af3" providerId="ADAL" clId="{4BCD8D1E-C53A-4A13-AD50-E566274D6C2C}" dt="2025-09-25T15:02:26.555" v="1110" actId="1076"/>
          <ac:grpSpMkLst>
            <pc:docMk/>
            <pc:sldMk cId="1708148214" sldId="10357"/>
            <ac:grpSpMk id="31" creationId="{F6486C51-30D2-F42F-03C5-3BF66ABC6AD7}"/>
          </ac:grpSpMkLst>
        </pc:grpChg>
        <pc:grpChg chg="mod">
          <ac:chgData name="Justine Fromentin" userId="c7a1650d-d282-4358-a79a-654333969af3" providerId="ADAL" clId="{4BCD8D1E-C53A-4A13-AD50-E566274D6C2C}" dt="2025-09-25T14:59:06.724" v="947" actId="14100"/>
          <ac:grpSpMkLst>
            <pc:docMk/>
            <pc:sldMk cId="1708148214" sldId="10357"/>
            <ac:grpSpMk id="36" creationId="{8CE090FD-F7DD-6423-221E-5E0E31A82607}"/>
          </ac:grpSpMkLst>
        </pc:grpChg>
        <pc:picChg chg="add mod">
          <ac:chgData name="Justine Fromentin" userId="c7a1650d-d282-4358-a79a-654333969af3" providerId="ADAL" clId="{4BCD8D1E-C53A-4A13-AD50-E566274D6C2C}" dt="2025-09-25T14:58:23.468" v="932" actId="1076"/>
          <ac:picMkLst>
            <pc:docMk/>
            <pc:sldMk cId="1708148214" sldId="10357"/>
            <ac:picMk id="2" creationId="{5E560C8E-FE29-1BAC-AABE-51F8529B1878}"/>
          </ac:picMkLst>
        </pc:picChg>
        <pc:picChg chg="mod modCrop">
          <ac:chgData name="Justine Fromentin" userId="c7a1650d-d282-4358-a79a-654333969af3" providerId="ADAL" clId="{4BCD8D1E-C53A-4A13-AD50-E566274D6C2C}" dt="2025-09-25T15:02:22.284" v="1109" actId="1076"/>
          <ac:picMkLst>
            <pc:docMk/>
            <pc:sldMk cId="1708148214" sldId="10357"/>
            <ac:picMk id="8" creationId="{6BE2A8E8-5EE6-5215-413B-85A4E8F7DD85}"/>
          </ac:picMkLst>
        </pc:picChg>
        <pc:cxnChg chg="add mod">
          <ac:chgData name="Justine Fromentin" userId="c7a1650d-d282-4358-a79a-654333969af3" providerId="ADAL" clId="{4BCD8D1E-C53A-4A13-AD50-E566274D6C2C}" dt="2025-09-25T15:04:18.271" v="1145" actId="1076"/>
          <ac:cxnSpMkLst>
            <pc:docMk/>
            <pc:sldMk cId="1708148214" sldId="10357"/>
            <ac:cxnSpMk id="20" creationId="{0F991C1B-0A0A-B2BB-09C0-EDBE82A98D7C}"/>
          </ac:cxnSpMkLst>
        </pc:cxnChg>
        <pc:cxnChg chg="add mod">
          <ac:chgData name="Justine Fromentin" userId="c7a1650d-d282-4358-a79a-654333969af3" providerId="ADAL" clId="{4BCD8D1E-C53A-4A13-AD50-E566274D6C2C}" dt="2025-09-25T15:04:21.923" v="1147" actId="14100"/>
          <ac:cxnSpMkLst>
            <pc:docMk/>
            <pc:sldMk cId="1708148214" sldId="10357"/>
            <ac:cxnSpMk id="21" creationId="{6BB31664-31CC-8630-2912-143CF1B3D212}"/>
          </ac:cxnSpMkLst>
        </pc:cxnChg>
      </pc:sldChg>
      <pc:sldChg chg="modNotesTx">
        <pc:chgData name="Justine Fromentin" userId="c7a1650d-d282-4358-a79a-654333969af3" providerId="ADAL" clId="{4BCD8D1E-C53A-4A13-AD50-E566274D6C2C}" dt="2025-09-23T12:57:31.312" v="232" actId="114"/>
        <pc:sldMkLst>
          <pc:docMk/>
          <pc:sldMk cId="1209651817" sldId="10358"/>
        </pc:sldMkLst>
      </pc:sldChg>
    </pc:docChg>
  </pc:docChgLst>
  <pc:docChgLst>
    <pc:chgData name="Sophie Depoterre" userId="S::sophie.depoterre@uclouvain.be::bd896d9f-778c-4fdf-8ec5-da4e220cf32c" providerId="AD" clId="Web-{5C2F7329-5C9F-01FB-5E2B-080BE5FF258D}"/>
    <pc:docChg chg="modSld">
      <pc:chgData name="Sophie Depoterre" userId="S::sophie.depoterre@uclouvain.be::bd896d9f-778c-4fdf-8ec5-da4e220cf32c" providerId="AD" clId="Web-{5C2F7329-5C9F-01FB-5E2B-080BE5FF258D}" dt="2025-09-23T12:27:23.418" v="64"/>
      <pc:docMkLst>
        <pc:docMk/>
      </pc:docMkLst>
      <pc:sldChg chg="addSp delSp modSp">
        <pc:chgData name="Sophie Depoterre" userId="S::sophie.depoterre@uclouvain.be::bd896d9f-778c-4fdf-8ec5-da4e220cf32c" providerId="AD" clId="Web-{5C2F7329-5C9F-01FB-5E2B-080BE5FF258D}" dt="2025-09-23T12:24:54.314" v="35" actId="14100"/>
        <pc:sldMkLst>
          <pc:docMk/>
          <pc:sldMk cId="2558804586" sldId="259"/>
        </pc:sldMkLst>
      </pc:sldChg>
      <pc:sldChg chg="modSp modNotes">
        <pc:chgData name="Sophie Depoterre" userId="S::sophie.depoterre@uclouvain.be::bd896d9f-778c-4fdf-8ec5-da4e220cf32c" providerId="AD" clId="Web-{5C2F7329-5C9F-01FB-5E2B-080BE5FF258D}" dt="2025-09-23T12:27:23.418" v="64"/>
        <pc:sldMkLst>
          <pc:docMk/>
          <pc:sldMk cId="1893963344" sldId="260"/>
        </pc:sldMkLst>
        <pc:spChg chg="mod">
          <ac:chgData name="Sophie Depoterre" userId="S::sophie.depoterre@uclouvain.be::bd896d9f-778c-4fdf-8ec5-da4e220cf32c" providerId="AD" clId="Web-{5C2F7329-5C9F-01FB-5E2B-080BE5FF258D}" dt="2025-09-23T12:26:49.473" v="37" actId="20577"/>
          <ac:spMkLst>
            <pc:docMk/>
            <pc:sldMk cId="1893963344" sldId="260"/>
            <ac:spMk id="19" creationId="{A4FAB2F1-8755-4BB5-DCE9-5FB5D036521B}"/>
          </ac:spMkLst>
        </pc:spChg>
      </pc:sldChg>
    </pc:docChg>
  </pc:docChgLst>
  <pc:docChgLst>
    <pc:chgData name="Justine Fromentin" userId="S::justine.fromentin@uclouvain.be::c7a1650d-d282-4358-a79a-654333969af3" providerId="AD" clId="Web-{7E909F39-B45A-D534-7D14-D3EF46FDB36E}"/>
    <pc:docChg chg="modSld">
      <pc:chgData name="Justine Fromentin" userId="S::justine.fromentin@uclouvain.be::c7a1650d-d282-4358-a79a-654333969af3" providerId="AD" clId="Web-{7E909F39-B45A-D534-7D14-D3EF46FDB36E}" dt="2025-09-30T09:06:49.724" v="57" actId="1076"/>
      <pc:docMkLst>
        <pc:docMk/>
      </pc:docMkLst>
      <pc:sldChg chg="modSp">
        <pc:chgData name="Justine Fromentin" userId="S::justine.fromentin@uclouvain.be::c7a1650d-d282-4358-a79a-654333969af3" providerId="AD" clId="Web-{7E909F39-B45A-D534-7D14-D3EF46FDB36E}" dt="2025-09-30T09:06:49.724" v="57" actId="1076"/>
        <pc:sldMkLst>
          <pc:docMk/>
          <pc:sldMk cId="1778402771" sldId="261"/>
        </pc:sldMkLst>
        <pc:spChg chg="mod">
          <ac:chgData name="Justine Fromentin" userId="S::justine.fromentin@uclouvain.be::c7a1650d-d282-4358-a79a-654333969af3" providerId="AD" clId="Web-{7E909F39-B45A-D534-7D14-D3EF46FDB36E}" dt="2025-09-30T09:06:49.099" v="56" actId="14100"/>
          <ac:spMkLst>
            <pc:docMk/>
            <pc:sldMk cId="1778402771" sldId="261"/>
            <ac:spMk id="5" creationId="{A8FCA132-3CDF-DDA4-F997-08B05DA59D43}"/>
          </ac:spMkLst>
        </pc:spChg>
        <pc:spChg chg="mod">
          <ac:chgData name="Justine Fromentin" userId="S::justine.fromentin@uclouvain.be::c7a1650d-d282-4358-a79a-654333969af3" providerId="AD" clId="Web-{7E909F39-B45A-D534-7D14-D3EF46FDB36E}" dt="2025-09-30T09:06:49.099" v="55" actId="14100"/>
          <ac:spMkLst>
            <pc:docMk/>
            <pc:sldMk cId="1778402771" sldId="261"/>
            <ac:spMk id="6" creationId="{0C550306-1A22-CDE9-14EE-B2DFCA6B4120}"/>
          </ac:spMkLst>
        </pc:spChg>
        <pc:spChg chg="mod">
          <ac:chgData name="Justine Fromentin" userId="S::justine.fromentin@uclouvain.be::c7a1650d-d282-4358-a79a-654333969af3" providerId="AD" clId="Web-{7E909F39-B45A-D534-7D14-D3EF46FDB36E}" dt="2025-09-30T09:06:49.099" v="54" actId="14100"/>
          <ac:spMkLst>
            <pc:docMk/>
            <pc:sldMk cId="1778402771" sldId="261"/>
            <ac:spMk id="7" creationId="{8FC6C806-2D95-5079-27D5-117FD919A31A}"/>
          </ac:spMkLst>
        </pc:spChg>
        <pc:spChg chg="mod">
          <ac:chgData name="Justine Fromentin" userId="S::justine.fromentin@uclouvain.be::c7a1650d-d282-4358-a79a-654333969af3" providerId="AD" clId="Web-{7E909F39-B45A-D534-7D14-D3EF46FDB36E}" dt="2025-09-30T09:06:49.099" v="53" actId="14100"/>
          <ac:spMkLst>
            <pc:docMk/>
            <pc:sldMk cId="1778402771" sldId="261"/>
            <ac:spMk id="10" creationId="{C0BBEF21-AC50-78F9-36B6-4616CBA421D4}"/>
          </ac:spMkLst>
        </pc:spChg>
        <pc:spChg chg="mod">
          <ac:chgData name="Justine Fromentin" userId="S::justine.fromentin@uclouvain.be::c7a1650d-d282-4358-a79a-654333969af3" providerId="AD" clId="Web-{7E909F39-B45A-D534-7D14-D3EF46FDB36E}" dt="2025-09-30T09:06:22.739" v="35"/>
          <ac:spMkLst>
            <pc:docMk/>
            <pc:sldMk cId="1778402771" sldId="261"/>
            <ac:spMk id="11" creationId="{7DD5756C-7EE9-171F-6977-727E22A49AA4}"/>
          </ac:spMkLst>
        </pc:spChg>
        <pc:spChg chg="mod">
          <ac:chgData name="Justine Fromentin" userId="S::justine.fromentin@uclouvain.be::c7a1650d-d282-4358-a79a-654333969af3" providerId="AD" clId="Web-{7E909F39-B45A-D534-7D14-D3EF46FDB36E}" dt="2025-09-30T09:06:49.099" v="52" actId="14100"/>
          <ac:spMkLst>
            <pc:docMk/>
            <pc:sldMk cId="1778402771" sldId="261"/>
            <ac:spMk id="40" creationId="{10DC6CC4-4E5A-4464-0B89-28CF86DE9B10}"/>
          </ac:spMkLst>
        </pc:spChg>
        <pc:spChg chg="mod">
          <ac:chgData name="Justine Fromentin" userId="S::justine.fromentin@uclouvain.be::c7a1650d-d282-4358-a79a-654333969af3" providerId="AD" clId="Web-{7E909F39-B45A-D534-7D14-D3EF46FDB36E}" dt="2025-09-30T09:06:49.099" v="50" actId="14100"/>
          <ac:spMkLst>
            <pc:docMk/>
            <pc:sldMk cId="1778402771" sldId="261"/>
            <ac:spMk id="42" creationId="{E8055C0B-B10C-4D0A-51A1-5003C30AC829}"/>
          </ac:spMkLst>
        </pc:spChg>
        <pc:spChg chg="mod">
          <ac:chgData name="Justine Fromentin" userId="S::justine.fromentin@uclouvain.be::c7a1650d-d282-4358-a79a-654333969af3" providerId="AD" clId="Web-{7E909F39-B45A-D534-7D14-D3EF46FDB36E}" dt="2025-09-30T09:06:49.099" v="49" actId="14100"/>
          <ac:spMkLst>
            <pc:docMk/>
            <pc:sldMk cId="1778402771" sldId="261"/>
            <ac:spMk id="48" creationId="{438B8B27-9352-F287-02B7-837F0319AD00}"/>
          </ac:spMkLst>
        </pc:spChg>
        <pc:grpChg chg="mod">
          <ac:chgData name="Justine Fromentin" userId="S::justine.fromentin@uclouvain.be::c7a1650d-d282-4358-a79a-654333969af3" providerId="AD" clId="Web-{7E909F39-B45A-D534-7D14-D3EF46FDB36E}" dt="2025-09-30T09:06:49.724" v="57" actId="1076"/>
          <ac:grpSpMkLst>
            <pc:docMk/>
            <pc:sldMk cId="1778402771" sldId="261"/>
            <ac:grpSpMk id="2" creationId="{07EDD77E-2493-AFB4-9847-A1D8D6D31E87}"/>
          </ac:grpSpMkLst>
        </pc:grpChg>
        <pc:grpChg chg="mod">
          <ac:chgData name="Justine Fromentin" userId="S::justine.fromentin@uclouvain.be::c7a1650d-d282-4358-a79a-654333969af3" providerId="AD" clId="Web-{7E909F39-B45A-D534-7D14-D3EF46FDB36E}" dt="2025-09-30T09:06:49.099" v="51" actId="14100"/>
          <ac:grpSpMkLst>
            <pc:docMk/>
            <pc:sldMk cId="1778402771" sldId="261"/>
            <ac:grpSpMk id="47" creationId="{DC263EE7-C227-FAB2-8762-91030931E692}"/>
          </ac:grpSpMkLst>
        </pc:grpChg>
        <pc:cxnChg chg="mod">
          <ac:chgData name="Justine Fromentin" userId="S::justine.fromentin@uclouvain.be::c7a1650d-d282-4358-a79a-654333969af3" providerId="AD" clId="Web-{7E909F39-B45A-D534-7D14-D3EF46FDB36E}" dt="2025-09-30T09:06:49.099" v="48" actId="14100"/>
          <ac:cxnSpMkLst>
            <pc:docMk/>
            <pc:sldMk cId="1778402771" sldId="261"/>
            <ac:cxnSpMk id="50" creationId="{D05F5B36-2A69-4DF4-648D-A16EBF566820}"/>
          </ac:cxnSpMkLst>
        </pc:cxnChg>
        <pc:cxnChg chg="mod">
          <ac:chgData name="Justine Fromentin" userId="S::justine.fromentin@uclouvain.be::c7a1650d-d282-4358-a79a-654333969af3" providerId="AD" clId="Web-{7E909F39-B45A-D534-7D14-D3EF46FDB36E}" dt="2025-09-30T09:06:49.099" v="47" actId="14100"/>
          <ac:cxnSpMkLst>
            <pc:docMk/>
            <pc:sldMk cId="1778402771" sldId="261"/>
            <ac:cxnSpMk id="51" creationId="{D2FDDAF3-06F4-0584-65EE-85AD007357E9}"/>
          </ac:cxnSpMkLst>
        </pc:cxnChg>
      </pc:sldChg>
    </pc:docChg>
  </pc:docChgLst>
  <pc:docChgLst>
    <pc:chgData name="Justine Fromentin" userId="S::justine.fromentin@uclouvain.be::c7a1650d-d282-4358-a79a-654333969af3" providerId="AD" clId="Web-{4E76FE52-798B-74F2-2ABD-4260E770B7DC}"/>
    <pc:docChg chg="modSld">
      <pc:chgData name="Justine Fromentin" userId="S::justine.fromentin@uclouvain.be::c7a1650d-d282-4358-a79a-654333969af3" providerId="AD" clId="Web-{4E76FE52-798B-74F2-2ABD-4260E770B7DC}" dt="2025-09-23T12:49:10.487" v="1"/>
      <pc:docMkLst>
        <pc:docMk/>
      </pc:docMkLst>
      <pc:sldChg chg="addSp modSp">
        <pc:chgData name="Justine Fromentin" userId="S::justine.fromentin@uclouvain.be::c7a1650d-d282-4358-a79a-654333969af3" providerId="AD" clId="Web-{4E76FE52-798B-74F2-2ABD-4260E770B7DC}" dt="2025-09-23T12:49:10.487" v="1"/>
        <pc:sldMkLst>
          <pc:docMk/>
          <pc:sldMk cId="2558804586" sldId="259"/>
        </pc:sldMkLst>
        <pc:spChg chg="add mod">
          <ac:chgData name="Justine Fromentin" userId="S::justine.fromentin@uclouvain.be::c7a1650d-d282-4358-a79a-654333969af3" providerId="AD" clId="Web-{4E76FE52-798B-74F2-2ABD-4260E770B7DC}" dt="2025-09-23T12:49:10.487" v="1"/>
          <ac:spMkLst>
            <pc:docMk/>
            <pc:sldMk cId="2558804586" sldId="259"/>
            <ac:spMk id="2" creationId="{FCB133FD-DA96-7847-F30D-D617144AE932}"/>
          </ac:spMkLst>
        </pc:spChg>
      </pc:sldChg>
    </pc:docChg>
  </pc:docChgLst>
  <pc:docChgLst>
    <pc:chgData name="Sophie Depoterre" userId="S::sophie.depoterre@uclouvain.be::bd896d9f-778c-4fdf-8ec5-da4e220cf32c" providerId="AD" clId="Web-{4B9F452F-38B6-00DA-9006-7C98635B6A7A}"/>
    <pc:docChg chg="modSld">
      <pc:chgData name="Sophie Depoterre" userId="S::sophie.depoterre@uclouvain.be::bd896d9f-778c-4fdf-8ec5-da4e220cf32c" providerId="AD" clId="Web-{4B9F452F-38B6-00DA-9006-7C98635B6A7A}" dt="2025-09-24T08:09:45.178" v="446"/>
      <pc:docMkLst>
        <pc:docMk/>
      </pc:docMkLst>
      <pc:sldChg chg="modSp">
        <pc:chgData name="Sophie Depoterre" userId="S::sophie.depoterre@uclouvain.be::bd896d9f-778c-4fdf-8ec5-da4e220cf32c" providerId="AD" clId="Web-{4B9F452F-38B6-00DA-9006-7C98635B6A7A}" dt="2025-09-24T07:46:39.514" v="3" actId="20577"/>
        <pc:sldMkLst>
          <pc:docMk/>
          <pc:sldMk cId="2558804586" sldId="259"/>
        </pc:sldMkLst>
        <pc:spChg chg="mod">
          <ac:chgData name="Sophie Depoterre" userId="S::sophie.depoterre@uclouvain.be::bd896d9f-778c-4fdf-8ec5-da4e220cf32c" providerId="AD" clId="Web-{4B9F452F-38B6-00DA-9006-7C98635B6A7A}" dt="2025-09-24T07:46:39.514" v="3" actId="20577"/>
          <ac:spMkLst>
            <pc:docMk/>
            <pc:sldMk cId="2558804586" sldId="259"/>
            <ac:spMk id="2" creationId="{FCB133FD-DA96-7847-F30D-D617144AE932}"/>
          </ac:spMkLst>
        </pc:spChg>
      </pc:sldChg>
      <pc:sldChg chg="modNotes">
        <pc:chgData name="Sophie Depoterre" userId="S::sophie.depoterre@uclouvain.be::bd896d9f-778c-4fdf-8ec5-da4e220cf32c" providerId="AD" clId="Web-{4B9F452F-38B6-00DA-9006-7C98635B6A7A}" dt="2025-09-24T07:48:39.162" v="21"/>
        <pc:sldMkLst>
          <pc:docMk/>
          <pc:sldMk cId="2899866987" sldId="267"/>
        </pc:sldMkLst>
      </pc:sldChg>
      <pc:sldChg chg="modNotes">
        <pc:chgData name="Sophie Depoterre" userId="S::sophie.depoterre@uclouvain.be::bd896d9f-778c-4fdf-8ec5-da4e220cf32c" providerId="AD" clId="Web-{4B9F452F-38B6-00DA-9006-7C98635B6A7A}" dt="2025-09-24T07:47:48.987" v="17"/>
        <pc:sldMkLst>
          <pc:docMk/>
          <pc:sldMk cId="219658042" sldId="271"/>
        </pc:sldMkLst>
      </pc:sldChg>
      <pc:sldChg chg="modSp modNotes">
        <pc:chgData name="Sophie Depoterre" userId="S::sophie.depoterre@uclouvain.be::bd896d9f-778c-4fdf-8ec5-da4e220cf32c" providerId="AD" clId="Web-{4B9F452F-38B6-00DA-9006-7C98635B6A7A}" dt="2025-09-24T07:53:14.952" v="103"/>
        <pc:sldMkLst>
          <pc:docMk/>
          <pc:sldMk cId="668538014" sldId="279"/>
        </pc:sldMkLst>
        <pc:spChg chg="mod">
          <ac:chgData name="Sophie Depoterre" userId="S::sophie.depoterre@uclouvain.be::bd896d9f-778c-4fdf-8ec5-da4e220cf32c" providerId="AD" clId="Web-{4B9F452F-38B6-00DA-9006-7C98635B6A7A}" dt="2025-09-24T07:52:26.076" v="94" actId="20577"/>
          <ac:spMkLst>
            <pc:docMk/>
            <pc:sldMk cId="668538014" sldId="279"/>
            <ac:spMk id="13" creationId="{4751489F-DC36-A011-7268-BC5E50E338BA}"/>
          </ac:spMkLst>
        </pc:spChg>
      </pc:sldChg>
      <pc:sldChg chg="modNotes">
        <pc:chgData name="Sophie Depoterre" userId="S::sophie.depoterre@uclouvain.be::bd896d9f-778c-4fdf-8ec5-da4e220cf32c" providerId="AD" clId="Web-{4B9F452F-38B6-00DA-9006-7C98635B6A7A}" dt="2025-09-24T07:51:46.888" v="84"/>
        <pc:sldMkLst>
          <pc:docMk/>
          <pc:sldMk cId="1480785213" sldId="280"/>
        </pc:sldMkLst>
      </pc:sldChg>
      <pc:sldChg chg="modNotes">
        <pc:chgData name="Sophie Depoterre" userId="S::sophie.depoterre@uclouvain.be::bd896d9f-778c-4fdf-8ec5-da4e220cf32c" providerId="AD" clId="Web-{4B9F452F-38B6-00DA-9006-7C98635B6A7A}" dt="2025-09-24T07:59:35.661" v="149"/>
        <pc:sldMkLst>
          <pc:docMk/>
          <pc:sldMk cId="1428517963" sldId="282"/>
        </pc:sldMkLst>
      </pc:sldChg>
      <pc:sldChg chg="modSp modNotes">
        <pc:chgData name="Sophie Depoterre" userId="S::sophie.depoterre@uclouvain.be::bd896d9f-778c-4fdf-8ec5-da4e220cf32c" providerId="AD" clId="Web-{4B9F452F-38B6-00DA-9006-7C98635B6A7A}" dt="2025-09-24T07:50:01.353" v="25" actId="1076"/>
        <pc:sldMkLst>
          <pc:docMk/>
          <pc:sldMk cId="3153879256" sldId="10348"/>
        </pc:sldMkLst>
        <pc:grpChg chg="mod">
          <ac:chgData name="Sophie Depoterre" userId="S::sophie.depoterre@uclouvain.be::bd896d9f-778c-4fdf-8ec5-da4e220cf32c" providerId="AD" clId="Web-{4B9F452F-38B6-00DA-9006-7C98635B6A7A}" dt="2025-09-24T07:50:01.353" v="25" actId="1076"/>
          <ac:grpSpMkLst>
            <pc:docMk/>
            <pc:sldMk cId="3153879256" sldId="10348"/>
            <ac:grpSpMk id="15" creationId="{6B10203E-F7CF-239A-8F7C-ABE63D0E3FFC}"/>
          </ac:grpSpMkLst>
        </pc:grpChg>
      </pc:sldChg>
      <pc:sldChg chg="modNotes">
        <pc:chgData name="Sophie Depoterre" userId="S::sophie.depoterre@uclouvain.be::bd896d9f-778c-4fdf-8ec5-da4e220cf32c" providerId="AD" clId="Web-{4B9F452F-38B6-00DA-9006-7C98635B6A7A}" dt="2025-09-24T08:04:17.492" v="205"/>
        <pc:sldMkLst>
          <pc:docMk/>
          <pc:sldMk cId="152957984" sldId="10350"/>
        </pc:sldMkLst>
      </pc:sldChg>
      <pc:sldChg chg="modNotes">
        <pc:chgData name="Sophie Depoterre" userId="S::sophie.depoterre@uclouvain.be::bd896d9f-778c-4fdf-8ec5-da4e220cf32c" providerId="AD" clId="Web-{4B9F452F-38B6-00DA-9006-7C98635B6A7A}" dt="2025-09-24T08:00:58.694" v="168"/>
        <pc:sldMkLst>
          <pc:docMk/>
          <pc:sldMk cId="992115914" sldId="10351"/>
        </pc:sldMkLst>
      </pc:sldChg>
      <pc:sldChg chg="modNotes">
        <pc:chgData name="Sophie Depoterre" userId="S::sophie.depoterre@uclouvain.be::bd896d9f-778c-4fdf-8ec5-da4e220cf32c" providerId="AD" clId="Web-{4B9F452F-38B6-00DA-9006-7C98635B6A7A}" dt="2025-09-24T08:01:22.180" v="182"/>
        <pc:sldMkLst>
          <pc:docMk/>
          <pc:sldMk cId="1209651817" sldId="10358"/>
        </pc:sldMkLst>
      </pc:sldChg>
      <pc:sldChg chg="modNotes">
        <pc:chgData name="Sophie Depoterre" userId="S::sophie.depoterre@uclouvain.be::bd896d9f-778c-4fdf-8ec5-da4e220cf32c" providerId="AD" clId="Web-{4B9F452F-38B6-00DA-9006-7C98635B6A7A}" dt="2025-09-24T08:09:45.178" v="446"/>
        <pc:sldMkLst>
          <pc:docMk/>
          <pc:sldMk cId="3644646384" sldId="10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32BCAC-778E-466F-BB2A-E40E8FC2B2F0}" type="datetimeFigureOut">
              <a:rPr lang="fr-BE" smtClean="0"/>
              <a:t>30-09-25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C9958F-9CC3-43F4-80C2-2D661544867B}" type="slidenum">
              <a:rPr lang="fr-BE" smtClean="0"/>
              <a:t>‹N°›</a:t>
            </a:fld>
            <a:endParaRPr lang="fr-BE"/>
          </a:p>
        </p:txBody>
      </p:sp>
    </p:spTree>
    <p:extLst>
      <p:ext uri="{BB962C8B-B14F-4D97-AF65-F5344CB8AC3E}">
        <p14:creationId xmlns:p14="http://schemas.microsoft.com/office/powerpoint/2010/main" val="4081147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Avez-vous déjà…</a:t>
            </a:r>
          </a:p>
          <a:p>
            <a:endParaRPr lang="fr-FR" dirty="0"/>
          </a:p>
          <a:p>
            <a:pPr marL="0" indent="0">
              <a:buFontTx/>
              <a:buNone/>
            </a:pPr>
            <a:r>
              <a:rPr lang="fr-FR" i="1" dirty="0"/>
              <a:t>Votez dans le chat. Plusieurs réponses sont possibles. Indiquez numéro.</a:t>
            </a:r>
          </a:p>
          <a:p>
            <a:pPr marL="171450" indent="-171450">
              <a:buFontTx/>
              <a:buChar char="-"/>
            </a:pPr>
            <a:endParaRPr lang="fr-FR" i="1" dirty="0"/>
          </a:p>
          <a:p>
            <a:r>
              <a:rPr lang="fr-FR" dirty="0"/>
              <a:t>Vous avez (quasi) tous et toutes déjà participé à l’éducation ouverte, soit en tant que producteur ou utilisateur de ressources éducatives libres.</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2</a:t>
            </a:fld>
            <a:endParaRPr lang="fr-BE"/>
          </a:p>
        </p:txBody>
      </p:sp>
    </p:spTree>
    <p:extLst>
      <p:ext uri="{BB962C8B-B14F-4D97-AF65-F5344CB8AC3E}">
        <p14:creationId xmlns:p14="http://schemas.microsoft.com/office/powerpoint/2010/main" val="261540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F9552-BF31-92A6-89F5-0BAE9536D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5482FAE-6315-B9A6-C938-E56E8E3365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E375FFE-F218-C852-EC81-7D232D4975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Montserrat" panose="00000500000000000000" pitchFamily="2" charset="0"/>
              </a:rPr>
              <a:t>Toutes les ressources que nous avons pu lister précédemment sont soumises au </a:t>
            </a:r>
            <a:r>
              <a:rPr lang="fr-FR" sz="1200" dirty="0">
                <a:solidFill>
                  <a:schemeClr val="accent2"/>
                </a:solidFill>
                <a:latin typeface="Montserrat" panose="00000500000000000000" pitchFamily="2" charset="0"/>
              </a:rPr>
              <a:t>droit d’auteur. Ce dernier </a:t>
            </a:r>
            <a:r>
              <a:rPr lang="fr-FR" sz="1200" dirty="0">
                <a:latin typeface="Montserrat" panose="00000500000000000000" pitchFamily="2" charset="0"/>
              </a:rPr>
              <a:t>protège ce qu’on appelle les “œuvres de l’esprit” (exemple : illustrations, textes, musiques, films, photographies, etc.) à condition que celles-ci soient </a:t>
            </a:r>
            <a:r>
              <a:rPr lang="fr-FR" sz="1200" dirty="0">
                <a:solidFill>
                  <a:schemeClr val="accent2"/>
                </a:solidFill>
                <a:latin typeface="Montserrat" panose="00000500000000000000" pitchFamily="2" charset="0"/>
              </a:rPr>
              <a:t>originales</a:t>
            </a:r>
            <a:r>
              <a:rPr lang="fr-FR" sz="1200" dirty="0">
                <a:latin typeface="Montserrat" panose="00000500000000000000" pitchFamily="2" charset="0"/>
              </a:rPr>
              <a:t> et </a:t>
            </a:r>
            <a:r>
              <a:rPr lang="fr-FR" sz="1200" dirty="0">
                <a:solidFill>
                  <a:schemeClr val="accent2"/>
                </a:solidFill>
                <a:latin typeface="Montserrat" panose="00000500000000000000" pitchFamily="2" charset="0"/>
              </a:rPr>
              <a:t>matérialisées et que </a:t>
            </a:r>
            <a:r>
              <a:rPr lang="fr-FR" sz="1200" dirty="0">
                <a:latin typeface="Montserrat" panose="00000500000000000000" pitchFamily="2" charset="0"/>
              </a:rPr>
              <a:t>le</a:t>
            </a:r>
            <a:r>
              <a:rPr lang="en-US" sz="1200" dirty="0">
                <a:latin typeface="Montserrat" panose="00000500000000000000" pitchFamily="2" charset="0"/>
                <a:ea typeface="Open Sans" panose="020B0606030504020204" pitchFamily="34" charset="0"/>
                <a:cs typeface="Open Sans" panose="020B0606030504020204" pitchFamily="34" charset="0"/>
              </a:rPr>
              <a:t> propriétaire </a:t>
            </a:r>
            <a:r>
              <a:rPr lang="en-US" sz="1200" dirty="0" err="1">
                <a:latin typeface="Montserrat" panose="00000500000000000000" pitchFamily="2" charset="0"/>
                <a:ea typeface="Open Sans" panose="020B0606030504020204" pitchFamily="34" charset="0"/>
                <a:cs typeface="Open Sans" panose="020B0606030504020204" pitchFamily="34" charset="0"/>
              </a:rPr>
              <a:t>soit</a:t>
            </a:r>
            <a:r>
              <a:rPr lang="en-US" sz="1200" dirty="0">
                <a:latin typeface="Montserrat" panose="00000500000000000000" pitchFamily="2" charset="0"/>
                <a:ea typeface="Open Sans" panose="020B0606030504020204" pitchFamily="34" charset="0"/>
                <a:cs typeface="Open Sans" panose="020B0606030504020204" pitchFamily="34" charset="0"/>
              </a:rPr>
              <a:t> </a:t>
            </a:r>
            <a:r>
              <a:rPr lang="en-US" sz="1200" dirty="0" err="1">
                <a:latin typeface="Montserrat" panose="00000500000000000000" pitchFamily="2" charset="0"/>
                <a:ea typeface="Open Sans" panose="020B0606030504020204" pitchFamily="34" charset="0"/>
                <a:cs typeface="Open Sans" panose="020B0606030504020204" pitchFamily="34" charset="0"/>
              </a:rPr>
              <a:t>une</a:t>
            </a:r>
            <a:r>
              <a:rPr lang="en-US" sz="1200" dirty="0">
                <a:latin typeface="Montserrat" panose="00000500000000000000" pitchFamily="2" charset="0"/>
                <a:ea typeface="Open Sans" panose="020B0606030504020204" pitchFamily="34" charset="0"/>
                <a:cs typeface="Open Sans" panose="020B0606030504020204" pitchFamily="34" charset="0"/>
              </a:rPr>
              <a:t> </a:t>
            </a:r>
            <a:r>
              <a:rPr lang="en-US" sz="1200" dirty="0" err="1">
                <a:solidFill>
                  <a:srgbClr val="ED7D31"/>
                </a:solidFill>
                <a:latin typeface="Montserrat" panose="00000500000000000000" pitchFamily="2" charset="0"/>
                <a:ea typeface="Open Sans" panose="020B0606030504020204" pitchFamily="34" charset="0"/>
                <a:cs typeface="Open Sans" panose="020B0606030504020204" pitchFamily="34" charset="0"/>
              </a:rPr>
              <a:t>personne</a:t>
            </a:r>
            <a:r>
              <a:rPr lang="en-US" sz="1200" dirty="0">
                <a:solidFill>
                  <a:srgbClr val="ED7D31"/>
                </a:solidFill>
                <a:latin typeface="Montserrat" panose="00000500000000000000" pitchFamily="2" charset="0"/>
                <a:ea typeface="Open Sans" panose="020B0606030504020204" pitchFamily="34" charset="0"/>
                <a:cs typeface="Open Sans" panose="020B0606030504020204" pitchFamily="34" charset="0"/>
              </a:rPr>
              <a:t> physique</a:t>
            </a:r>
            <a:r>
              <a:rPr lang="en-US" sz="1200" dirty="0">
                <a:latin typeface="Montserrat" panose="00000500000000000000" pitchFamily="2" charset="0"/>
                <a:ea typeface="Open Sans" panose="020B0606030504020204" pitchFamily="34" charset="0"/>
                <a:cs typeface="Open Sans" panose="020B0606030504020204" pitchFamily="34" charset="0"/>
              </a:rPr>
              <a:t>.</a:t>
            </a:r>
            <a:endParaRPr lang="en-US" sz="1200" dirty="0">
              <a:latin typeface="Montserrat" panose="00000500000000000000" pitchFamily="2" charset="0"/>
            </a:endParaRPr>
          </a:p>
          <a:p>
            <a:endParaRPr lang="fr-BE" dirty="0"/>
          </a:p>
        </p:txBody>
      </p:sp>
      <p:sp>
        <p:nvSpPr>
          <p:cNvPr id="4" name="Espace réservé du numéro de diapositive 3">
            <a:extLst>
              <a:ext uri="{FF2B5EF4-FFF2-40B4-BE49-F238E27FC236}">
                <a16:creationId xmlns:a16="http://schemas.microsoft.com/office/drawing/2014/main" id="{85272615-B35F-052E-6F54-C89944AA37A9}"/>
              </a:ext>
            </a:extLst>
          </p:cNvPr>
          <p:cNvSpPr>
            <a:spLocks noGrp="1"/>
          </p:cNvSpPr>
          <p:nvPr>
            <p:ph type="sldNum" sz="quarter" idx="5"/>
          </p:nvPr>
        </p:nvSpPr>
        <p:spPr/>
        <p:txBody>
          <a:bodyPr/>
          <a:lstStyle/>
          <a:p>
            <a:fld id="{A2C9958F-9CC3-43F4-80C2-2D661544867B}" type="slidenum">
              <a:rPr lang="fr-BE" smtClean="0"/>
              <a:t>11</a:t>
            </a:fld>
            <a:endParaRPr lang="fr-BE"/>
          </a:p>
        </p:txBody>
      </p:sp>
    </p:spTree>
    <p:extLst>
      <p:ext uri="{BB962C8B-B14F-4D97-AF65-F5344CB8AC3E}">
        <p14:creationId xmlns:p14="http://schemas.microsoft.com/office/powerpoint/2010/main" val="209449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Ceci signifie que vous pouvez télécharger pour vous-même les ressources trouvées sur internet ou ailleurs mais vous n’avez pas les droits pour réutiliser ces ressources, les repartager ni même les modifier.</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12</a:t>
            </a:fld>
            <a:endParaRPr lang="fr-BE"/>
          </a:p>
        </p:txBody>
      </p:sp>
    </p:spTree>
    <p:extLst>
      <p:ext uri="{BB962C8B-B14F-4D97-AF65-F5344CB8AC3E}">
        <p14:creationId xmlns:p14="http://schemas.microsoft.com/office/powerpoint/2010/main" val="1163857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F6812-C926-52A3-E2E5-77E64FCCA3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A99BC32-8D49-DDCF-1AAC-DB91E6DE58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D92636D-4DD4-B51A-CE54-423BBB4C44A5}"/>
              </a:ext>
            </a:extLst>
          </p:cNvPr>
          <p:cNvSpPr>
            <a:spLocks noGrp="1"/>
          </p:cNvSpPr>
          <p:nvPr>
            <p:ph type="body" idx="1"/>
          </p:nvPr>
        </p:nvSpPr>
        <p:spPr/>
        <p:txBody>
          <a:bodyPr/>
          <a:lstStyle/>
          <a:p>
            <a:r>
              <a:rPr lang="fr-FR" dirty="0"/>
              <a:t>Cependant, dans le cadre d’un enseignement, une exception à la règle du droit d’auteur peut s’appliquer, il s’agit de l’exception pédagogique. Cette exception pédagogique permet de faire une utilisation libre des œuvres protégées tant qu’elle respecte les droits moraux. </a:t>
            </a:r>
          </a:p>
          <a:p>
            <a:endParaRPr lang="fr-FR" dirty="0"/>
          </a:p>
          <a:p>
            <a:endParaRPr lang="fr-FR" dirty="0"/>
          </a:p>
          <a:p>
            <a:r>
              <a:rPr lang="fr-FR" i="1" dirty="0"/>
              <a:t>[En revanche, elle ne dispense pas un établissement de rémunérer* les ayants-droits de ces œuvres. </a:t>
            </a:r>
          </a:p>
          <a:p>
            <a:r>
              <a:rPr lang="fr-FR" i="1" dirty="0"/>
              <a:t>*(rémunération forfaitaire fixée par le Roi en fonction du nombre d’élèves ou d’étudiants, du niveau d’enseignement et de l’année scolaire ou académique et est organisée par </a:t>
            </a:r>
            <a:r>
              <a:rPr lang="fr-FR" i="1" dirty="0" err="1"/>
              <a:t>Reprobel</a:t>
            </a:r>
            <a:r>
              <a:rPr lang="fr-FR" i="1" dirty="0"/>
              <a:t> qui s’occupe de les percevoir et les redistribuer aux ayants-droits).]</a:t>
            </a:r>
          </a:p>
          <a:p>
            <a:endParaRPr lang="fr-FR" dirty="0"/>
          </a:p>
        </p:txBody>
      </p:sp>
      <p:sp>
        <p:nvSpPr>
          <p:cNvPr id="4" name="Espace réservé du numéro de diapositive 3">
            <a:extLst>
              <a:ext uri="{FF2B5EF4-FFF2-40B4-BE49-F238E27FC236}">
                <a16:creationId xmlns:a16="http://schemas.microsoft.com/office/drawing/2014/main" id="{D081B3C5-0AF9-ABFC-079C-713F96A06DDD}"/>
              </a:ext>
            </a:extLst>
          </p:cNvPr>
          <p:cNvSpPr>
            <a:spLocks noGrp="1"/>
          </p:cNvSpPr>
          <p:nvPr>
            <p:ph type="sldNum" sz="quarter" idx="5"/>
          </p:nvPr>
        </p:nvSpPr>
        <p:spPr/>
        <p:txBody>
          <a:bodyPr/>
          <a:lstStyle/>
          <a:p>
            <a:fld id="{A2C9958F-9CC3-43F4-80C2-2D661544867B}" type="slidenum">
              <a:rPr lang="fr-BE" smtClean="0"/>
              <a:t>13</a:t>
            </a:fld>
            <a:endParaRPr lang="fr-BE"/>
          </a:p>
        </p:txBody>
      </p:sp>
    </p:spTree>
    <p:extLst>
      <p:ext uri="{BB962C8B-B14F-4D97-AF65-F5344CB8AC3E}">
        <p14:creationId xmlns:p14="http://schemas.microsoft.com/office/powerpoint/2010/main" val="2615468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44A68-A54F-605F-9E33-38E68C3CB8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91D50D0-6EDD-CCB8-7A01-E8221AFD9E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59A7442-C9E6-16E0-77B6-E925CCD78317}"/>
              </a:ext>
            </a:extLst>
          </p:cNvPr>
          <p:cNvSpPr>
            <a:spLocks noGrp="1"/>
          </p:cNvSpPr>
          <p:nvPr>
            <p:ph type="body" idx="1"/>
          </p:nvPr>
        </p:nvSpPr>
        <p:spPr/>
        <p:txBody>
          <a:bodyPr/>
          <a:lstStyle/>
          <a:p>
            <a:r>
              <a:rPr lang="fr-FR" dirty="0"/>
              <a:t>Attention que même avec l’exception pédagogique, vous ne pouvez diffuser les ressources éducatives en dehors des étudiants de votre établissement. </a:t>
            </a:r>
          </a:p>
          <a:p>
            <a:r>
              <a:rPr lang="fr-FR" dirty="0"/>
              <a:t>Concrètement, vous pouvez effectuer des copies de ces œuvres et les diffuser auprès des étudiants de votre cours ou établissement, que se soit en projection en classe, en diffusion au format numérique ou sous format papier. </a:t>
            </a:r>
          </a:p>
          <a:p>
            <a:r>
              <a:rPr lang="fr-FR" dirty="0"/>
              <a:t>De plus, vous ne pouvez pas copier plus de 10% d’une œuvre, sauf pour les images et les courtes œuvres comme un poème ou article de presse. </a:t>
            </a:r>
          </a:p>
          <a:p>
            <a:r>
              <a:rPr lang="fr-FR" dirty="0"/>
              <a:t>Et vous êtes toujours obligés de citer les sources. </a:t>
            </a:r>
          </a:p>
          <a:p>
            <a:endParaRPr lang="fr-FR" dirty="0"/>
          </a:p>
        </p:txBody>
      </p:sp>
      <p:sp>
        <p:nvSpPr>
          <p:cNvPr id="4" name="Espace réservé du numéro de diapositive 3">
            <a:extLst>
              <a:ext uri="{FF2B5EF4-FFF2-40B4-BE49-F238E27FC236}">
                <a16:creationId xmlns:a16="http://schemas.microsoft.com/office/drawing/2014/main" id="{4BAD2A0C-827E-EC01-EFF0-CD0BF9545620}"/>
              </a:ext>
            </a:extLst>
          </p:cNvPr>
          <p:cNvSpPr>
            <a:spLocks noGrp="1"/>
          </p:cNvSpPr>
          <p:nvPr>
            <p:ph type="sldNum" sz="quarter" idx="5"/>
          </p:nvPr>
        </p:nvSpPr>
        <p:spPr/>
        <p:txBody>
          <a:bodyPr/>
          <a:lstStyle/>
          <a:p>
            <a:fld id="{A2C9958F-9CC3-43F4-80C2-2D661544867B}" type="slidenum">
              <a:rPr lang="fr-BE" smtClean="0"/>
              <a:t>14</a:t>
            </a:fld>
            <a:endParaRPr lang="fr-BE"/>
          </a:p>
        </p:txBody>
      </p:sp>
    </p:spTree>
    <p:extLst>
      <p:ext uri="{BB962C8B-B14F-4D97-AF65-F5344CB8AC3E}">
        <p14:creationId xmlns:p14="http://schemas.microsoft.com/office/powerpoint/2010/main" val="78157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AC79-478F-47ED-B30E-589F8523F0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5618A19-0989-BE4E-52E2-A32056A039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BFF51B-B365-39DE-4569-AA4F69702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Grâce aux licences libres, vous n’êtes plus limité à diffuser les ressources éducatives uniquement dans votre classe, ni restreint par le % de copiage. En fait, les licences libres accordent un droit d’usage à la personne recevant l’autorisation. Autrement dit, l’auteur de l’œuvre va accorder des droits d’usages aux utilisateurs. Mais il n’y a pas de transfert de propriété intellectuelle. L’utilisateur doit toujours créditer l’auteur.</a:t>
            </a:r>
            <a:endParaRPr lang="fr-BE" dirty="0"/>
          </a:p>
          <a:p>
            <a:pPr>
              <a:defRPr/>
            </a:pPr>
            <a:r>
              <a:rPr lang="fr-FR" dirty="0"/>
              <a:t>Avec une licence CC, on peut toujours </a:t>
            </a:r>
            <a:r>
              <a:rPr lang="fr-FR" dirty="0">
                <a:highlight>
                  <a:srgbClr val="FFFF00"/>
                </a:highlight>
              </a:rPr>
              <a:t>télécharger, réutiliser et repartager une œuvre. Et selon le type de </a:t>
            </a:r>
            <a:r>
              <a:rPr lang="fr-FR" dirty="0"/>
              <a:t>licence, vous pouvez ou non modifier la ressource. </a:t>
            </a:r>
          </a:p>
        </p:txBody>
      </p:sp>
      <p:sp>
        <p:nvSpPr>
          <p:cNvPr id="4" name="Espace réservé du numéro de diapositive 3">
            <a:extLst>
              <a:ext uri="{FF2B5EF4-FFF2-40B4-BE49-F238E27FC236}">
                <a16:creationId xmlns:a16="http://schemas.microsoft.com/office/drawing/2014/main" id="{FE6DC7AD-91C3-AADD-6D96-DE70BA7277E7}"/>
              </a:ext>
            </a:extLst>
          </p:cNvPr>
          <p:cNvSpPr>
            <a:spLocks noGrp="1"/>
          </p:cNvSpPr>
          <p:nvPr>
            <p:ph type="sldNum" sz="quarter" idx="5"/>
          </p:nvPr>
        </p:nvSpPr>
        <p:spPr/>
        <p:txBody>
          <a:bodyPr/>
          <a:lstStyle/>
          <a:p>
            <a:fld id="{A2C9958F-9CC3-43F4-80C2-2D661544867B}" type="slidenum">
              <a:rPr lang="fr-BE" smtClean="0"/>
              <a:t>15</a:t>
            </a:fld>
            <a:endParaRPr lang="fr-BE"/>
          </a:p>
        </p:txBody>
      </p:sp>
    </p:spTree>
    <p:extLst>
      <p:ext uri="{BB962C8B-B14F-4D97-AF65-F5344CB8AC3E}">
        <p14:creationId xmlns:p14="http://schemas.microsoft.com/office/powerpoint/2010/main" val="178908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66D43-3369-DE63-D986-6BEDCDB9BD0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C75CA91-EBD2-2CEF-8F18-2E1A4E6FEE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CB6CE5-9B5D-FA5F-7EAD-AFE4690850F7}"/>
              </a:ext>
            </a:extLst>
          </p:cNvPr>
          <p:cNvSpPr>
            <a:spLocks noGrp="1"/>
          </p:cNvSpPr>
          <p:nvPr>
            <p:ph type="body" idx="1"/>
          </p:nvPr>
        </p:nvSpPr>
        <p:spPr/>
        <p:txBody>
          <a:bodyPr/>
          <a:lstStyle/>
          <a:p>
            <a:r>
              <a:rPr lang="fr-FR" dirty="0"/>
              <a:t>Il existe 6 licences Creative Commons. Sur toutes les licences, vous trouverez toujours le symbole avec le personnage accompagné du BY. Comme nous l’avons dit précédemment, vous avez l’obligation de citer l’auteur. Les autres symboles vous indiquent ce que vous ne pouvez pas faire avec l’œuvre. Par exemple, le symbole avec la flèche circulaire, accompagné du SA pour </a:t>
            </a:r>
            <a:r>
              <a:rPr lang="fr-FR" dirty="0" err="1"/>
              <a:t>share-alike</a:t>
            </a:r>
            <a:r>
              <a:rPr lang="fr-FR" dirty="0"/>
              <a:t>, vous indique que vous n’avez pas le droit de modifier la licence de l’œuvre si vous la rediffusez. Et donc que par défaut, ce qui n’est pas indiqué est autorisé. Vous pouvez donc en faire un usage commercial et même modifier la ressource.</a:t>
            </a:r>
          </a:p>
          <a:p>
            <a:r>
              <a:rPr lang="fr-FR" dirty="0"/>
              <a:t>Pour le symbole avec NC pour non-commercial, vous n’avez pas le droit de commercialiser la ressource. Mais tout le reste est autorisé. Vous pouvez donc modifier l’œuvre et le type de licence.</a:t>
            </a:r>
          </a:p>
          <a:p>
            <a:r>
              <a:rPr lang="fr-FR" dirty="0"/>
              <a:t>Pour le symbole avec ND pour non-</a:t>
            </a:r>
            <a:r>
              <a:rPr lang="fr-FR" dirty="0" err="1"/>
              <a:t>derivative</a:t>
            </a:r>
            <a:r>
              <a:rPr lang="fr-FR" dirty="0"/>
              <a:t>, l’auteur de l’œuvre vous interdit de modifier son œuvre et par défaut sa licence. Mais vous pouvez toujours en faire un usage commercial.</a:t>
            </a:r>
          </a:p>
          <a:p>
            <a:r>
              <a:rPr lang="fr-FR" dirty="0"/>
              <a:t>Ensuite vous pouvez combiner des interdictions.</a:t>
            </a:r>
          </a:p>
          <a:p>
            <a:r>
              <a:rPr lang="fr-FR" dirty="0"/>
              <a:t>Mais sachez que moins il y a d’interdictions et plus l’œuvre sera repartagée et facilement utilisable. </a:t>
            </a:r>
            <a:endParaRPr lang="fr-BE" dirty="0"/>
          </a:p>
        </p:txBody>
      </p:sp>
      <p:sp>
        <p:nvSpPr>
          <p:cNvPr id="4" name="Espace réservé du numéro de diapositive 3">
            <a:extLst>
              <a:ext uri="{FF2B5EF4-FFF2-40B4-BE49-F238E27FC236}">
                <a16:creationId xmlns:a16="http://schemas.microsoft.com/office/drawing/2014/main" id="{74043CBB-D568-5544-8DF7-25C089222437}"/>
              </a:ext>
            </a:extLst>
          </p:cNvPr>
          <p:cNvSpPr>
            <a:spLocks noGrp="1"/>
          </p:cNvSpPr>
          <p:nvPr>
            <p:ph type="sldNum" sz="quarter" idx="5"/>
          </p:nvPr>
        </p:nvSpPr>
        <p:spPr/>
        <p:txBody>
          <a:bodyPr/>
          <a:lstStyle/>
          <a:p>
            <a:fld id="{A2C9958F-9CC3-43F4-80C2-2D661544867B}" type="slidenum">
              <a:rPr lang="fr-BE" smtClean="0"/>
              <a:t>16</a:t>
            </a:fld>
            <a:endParaRPr lang="fr-BE"/>
          </a:p>
        </p:txBody>
      </p:sp>
    </p:spTree>
    <p:extLst>
      <p:ext uri="{BB962C8B-B14F-4D97-AF65-F5344CB8AC3E}">
        <p14:creationId xmlns:p14="http://schemas.microsoft.com/office/powerpoint/2010/main" val="2727565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maintenant, où est-ce qu’on peut trouver des REL ?</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17</a:t>
            </a:fld>
            <a:endParaRPr lang="fr-BE"/>
          </a:p>
        </p:txBody>
      </p:sp>
    </p:spTree>
    <p:extLst>
      <p:ext uri="{BB962C8B-B14F-4D97-AF65-F5344CB8AC3E}">
        <p14:creationId xmlns:p14="http://schemas.microsoft.com/office/powerpoint/2010/main" val="126540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4B638-1ED1-B2BB-E116-3CD333385B7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C8B7C18-FCFE-BCCF-8AA3-0DF75B950E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2DC398-363A-DF07-AE85-6D0D94B5C9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Alors il existe pleins de sites où on peut trouver des REL. Ce n’est pas toujours facile de s’y retrouver. Et en plus, il y a différentes approches de recherche de REL. Elles sont représentées ici par des couleurs différentes.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Dans un premier temps, notre objectif est de vous aider à comprendre les différentes catégories de sites afin de faciliter votre recherche par la suite. Puis, on vous donnera des exemples de sites pour chaque catégorie.</a:t>
            </a:r>
            <a:endParaRPr lang="fr-BE" dirty="0"/>
          </a:p>
        </p:txBody>
      </p:sp>
      <p:sp>
        <p:nvSpPr>
          <p:cNvPr id="4" name="Espace réservé du numéro de diapositive 3">
            <a:extLst>
              <a:ext uri="{FF2B5EF4-FFF2-40B4-BE49-F238E27FC236}">
                <a16:creationId xmlns:a16="http://schemas.microsoft.com/office/drawing/2014/main" id="{7FB5352B-1F10-5F23-15A0-D54D3F9C87FD}"/>
              </a:ext>
            </a:extLst>
          </p:cNvPr>
          <p:cNvSpPr>
            <a:spLocks noGrp="1"/>
          </p:cNvSpPr>
          <p:nvPr>
            <p:ph type="sldNum" sz="quarter" idx="5"/>
          </p:nvPr>
        </p:nvSpPr>
        <p:spPr/>
        <p:txBody>
          <a:bodyPr/>
          <a:lstStyle/>
          <a:p>
            <a:fld id="{A2C9958F-9CC3-43F4-80C2-2D661544867B}" type="slidenum">
              <a:rPr lang="fr-BE" smtClean="0"/>
              <a:t>18</a:t>
            </a:fld>
            <a:endParaRPr lang="fr-BE"/>
          </a:p>
        </p:txBody>
      </p:sp>
    </p:spTree>
    <p:extLst>
      <p:ext uri="{BB962C8B-B14F-4D97-AF65-F5344CB8AC3E}">
        <p14:creationId xmlns:p14="http://schemas.microsoft.com/office/powerpoint/2010/main" val="404648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E8602-AB11-B0BB-14EE-F99780800D1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9DB54A-9F43-6656-72B1-DE3C0839E1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1A2CF5-D28F-506F-5551-D9CB54F8F5E6}"/>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dirty="0"/>
              <a:t>Alors pour cela, imaginez que vous allez faire les courses mais que vous venez juste d’emménager dans une nouvelle ville. Qu’est-ce que vous faites ? Et bien moi, la première chose que je fais, c’est ouvrir </a:t>
            </a:r>
            <a:r>
              <a:rPr lang="fr-FR" dirty="0" err="1"/>
              <a:t>googlemaps</a:t>
            </a:r>
            <a:r>
              <a:rPr lang="fr-FR" dirty="0"/>
              <a:t> et taper supermarché. Je vais alors avoir une idée des endroits où aller faire les courses. Et bien la Big List c’est un peu ça. C’est une page web qui recense, de manière non exhaustive, une liste de plateformes de REL organisée par catégories. Donc, si vous ne connaissez aucune plateforme de REL, c’est un très bon endroit pour démarrer.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dirty="0"/>
              <a:t>Maintenant, si je veux aller faire mes courses générales, je vais aller dans un supermarché. Je vais y retrouver une sélection de produits issus des producteurs, en fonction des accords qu’ils ont passé entre eux. Et donc, je ne vais pas retrouver les mêmes produits si je vais dans un autre supermarché. Ces supermarchés, c’est que nous appelons les méta-portails. Ce sont des sites qui vont recenser des REL issues d’autres plateformes selon les accords qu’ils ont avec la plateforme. C’est une bonne approche générale. Par exemple, si je cherche ce qui se fait </a:t>
            </a:r>
            <a:r>
              <a:rPr lang="fr-FR" dirty="0" err="1"/>
              <a:t>dmon</a:t>
            </a:r>
            <a:r>
              <a:rPr lang="fr-FR" dirty="0"/>
              <a:t> domaine d‘enseignement. </a:t>
            </a:r>
          </a:p>
          <a:p>
            <a:pPr marL="228600" indent="-228600">
              <a:buFontTx/>
              <a:buAutoNum type="arabicPeriod"/>
              <a:defRPr/>
            </a:pPr>
            <a:r>
              <a:rPr lang="fr-FR" dirty="0"/>
              <a:t>Alors maintenant, je peux aussi aller directement chez les producteurs. Et là, j’aurai accès à tous les produits du producteur. Et bien, dans cette métaphore, les producteurs sont les producteurs du savoir, les universités, les institutions. Dans ce type de plateforme, qu’on nomme portail, les membres d’une institution publient des REL qui sont accessibles au reste du monde. Si par exemple, vous souhaitez réutiliser des exercices d'un collègue d’une autre institution, vous pouvez aller directement sur le portail institutionnel de votre collègue et voir toutes les REL qu’elle a mis à disposition de la communauté. Pour la petite anecdote, la première université a avoir partagé gratuitement des ressources éducatives avec le reste du monde est l’Open </a:t>
            </a:r>
            <a:r>
              <a:rPr lang="fr-FR" dirty="0" err="1"/>
              <a:t>University</a:t>
            </a:r>
            <a:r>
              <a:rPr lang="fr-FR" dirty="0"/>
              <a:t> au Royaume-Uni, en 1969. Leur but était de réduire les inégalités d’accès aux connaissances d’enseignement supérieur. Alors à cette époque, et en l’absence d’internet, l</a:t>
            </a:r>
            <a:r>
              <a:rPr lang="fr-BE" sz="1200" kern="1200" dirty="0">
                <a:solidFill>
                  <a:schemeClr val="tx1"/>
                </a:solidFill>
                <a:effectLst/>
                <a:latin typeface="+mn-lt"/>
                <a:ea typeface="+mn-ea"/>
                <a:cs typeface="+mn-cs"/>
              </a:rPr>
              <a:t>’université diffusait ses conférences via les émissions de télévision et radio sur BBC et elle retranscrivait ses cours sur des cassettes enregistrées qui étaient  envoyées au domicile des utilisateurs. Et puis en 2001, il y a eu le MIT qui a ouvert sa plateforme MIT </a:t>
            </a:r>
            <a:r>
              <a:rPr lang="fr-BE" sz="1200" kern="1200" dirty="0" err="1">
                <a:solidFill>
                  <a:schemeClr val="tx1"/>
                </a:solidFill>
                <a:effectLst/>
                <a:latin typeface="+mn-lt"/>
                <a:ea typeface="+mn-ea"/>
                <a:cs typeface="+mn-cs"/>
              </a:rPr>
              <a:t>Opencourseware</a:t>
            </a:r>
            <a:r>
              <a:rPr lang="fr-BE" sz="1200" kern="1200" dirty="0">
                <a:solidFill>
                  <a:schemeClr val="tx1"/>
                </a:solidFill>
                <a:effectLst/>
                <a:latin typeface="+mn-lt"/>
                <a:ea typeface="+mn-ea"/>
                <a:cs typeface="+mn-cs"/>
              </a:rPr>
              <a:t>. Grâce à l’essor d’internet, ils ont eu une vraie force de frappe. L’événement a été très médiatisé parce que ça semblait impensable qu’une université aussi prestigieuse diffuse gratuitement des cours pour le monde entier. </a:t>
            </a:r>
            <a:r>
              <a:rPr lang="fr-BE" dirty="0"/>
              <a:t>Leurs</a:t>
            </a:r>
            <a:r>
              <a:rPr lang="fr-BE" sz="1200" kern="1200" dirty="0">
                <a:solidFill>
                  <a:schemeClr val="tx1"/>
                </a:solidFill>
                <a:effectLst/>
                <a:latin typeface="+mn-lt"/>
                <a:ea typeface="+mn-ea"/>
                <a:cs typeface="+mn-cs"/>
              </a:rPr>
              <a:t> objectifs étaient de favoriser la collaboration inter-universitaire et de participer au bien intellectuel commun. Aujourd’hui, cela cette façon de faire se démocratise et de plus en plus d’université possède son propre portail de REL et ouvre ses cours à l’ensemble des apprenants du monde entier.</a:t>
            </a:r>
            <a:endParaRPr lang="fr-BE" dirty="0"/>
          </a:p>
          <a:p>
            <a:pPr marL="228600" indent="-228600">
              <a:buFontTx/>
              <a:buAutoNum type="arabicPeriod"/>
              <a:defRPr/>
            </a:pPr>
            <a:r>
              <a:rPr lang="fr-BE" sz="1200" kern="1200" dirty="0">
                <a:solidFill>
                  <a:schemeClr val="tx1"/>
                </a:solidFill>
                <a:effectLst/>
                <a:latin typeface="+mn-lt"/>
                <a:ea typeface="+mn-ea"/>
                <a:cs typeface="+mn-cs"/>
              </a:rPr>
              <a:t>Revenons à nos stratégies de recherche. Si maintenant, vous cherchez quelque chose, non plus issu d’une institution, mais plutôt un format spécifique. Et bien, vous pouvez aller au supermarché mais vous pouvez aussi aller dans un magasin spécifique dédié au format recherché. </a:t>
            </a:r>
            <a:r>
              <a:rPr lang="fr-BE" dirty="0"/>
              <a:t>Les</a:t>
            </a:r>
            <a:r>
              <a:rPr lang="fr-BE" sz="1200" kern="1200" dirty="0">
                <a:solidFill>
                  <a:schemeClr val="tx1"/>
                </a:solidFill>
                <a:effectLst/>
                <a:latin typeface="+mn-lt"/>
                <a:ea typeface="+mn-ea"/>
                <a:cs typeface="+mn-cs"/>
              </a:rPr>
              <a:t> magasins, c’est ce qu’on nommera les portails dédiés à des formats spécifiques. Par exemple, si vous cherchez une vidéo </a:t>
            </a:r>
            <a:r>
              <a:rPr lang="fr-BE" dirty="0"/>
              <a:t>introductive sur</a:t>
            </a:r>
            <a:r>
              <a:rPr lang="fr-BE" sz="1200" kern="1200" dirty="0">
                <a:solidFill>
                  <a:schemeClr val="tx1"/>
                </a:solidFill>
                <a:effectLst/>
                <a:latin typeface="+mn-lt"/>
                <a:ea typeface="+mn-ea"/>
                <a:cs typeface="+mn-cs"/>
              </a:rPr>
              <a:t> l’économie circulaire pour vos étudiants</a:t>
            </a:r>
            <a:r>
              <a:rPr lang="fr-BE" dirty="0"/>
              <a:t> de BAC1</a:t>
            </a:r>
            <a:r>
              <a:rPr lang="fr-BE" sz="1200" kern="1200" dirty="0">
                <a:solidFill>
                  <a:schemeClr val="tx1"/>
                </a:solidFill>
                <a:effectLst/>
                <a:latin typeface="+mn-lt"/>
                <a:ea typeface="+mn-ea"/>
                <a:cs typeface="+mn-cs"/>
              </a:rPr>
              <a:t>, vous pouvez aller sur une plateforme dédiée aux vidéos.</a:t>
            </a:r>
            <a:endParaRPr lang="fr-BE" sz="1200" kern="1200" dirty="0">
              <a:solidFill>
                <a:schemeClr val="tx1"/>
              </a:solidFill>
              <a:effectLst/>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BE" sz="1200" kern="1200" dirty="0">
                <a:solidFill>
                  <a:schemeClr val="tx1"/>
                </a:solidFill>
                <a:effectLst/>
                <a:latin typeface="+mn-lt"/>
                <a:ea typeface="+mn-ea"/>
                <a:cs typeface="+mn-cs"/>
              </a:rPr>
              <a:t>Je vous ai énuméré 4 façons de chercher des REL, mais il y a aussi le grand classique qui est votre moteur de recherche. Je le compare à une boussole. Parce que plus votre requête est précise, plus vous trouverez facilement ce que vous souhaitez. Mais sinon, il ne vous donnera qu’une vague indication de ce que vous souhaitez. Donc, le moteur de recherche marche pour ce type de demande : je recherche une photo de Marylin Monroe libre de droits.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Maintenant que nous avons expliqué les différentes stratégies de recherche, nous allons vous donner des exemples pour chacune d’entre elles.</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a:extLst>
              <a:ext uri="{FF2B5EF4-FFF2-40B4-BE49-F238E27FC236}">
                <a16:creationId xmlns:a16="http://schemas.microsoft.com/office/drawing/2014/main" id="{1B910107-692C-3AB7-3827-5299911AC47F}"/>
              </a:ext>
            </a:extLst>
          </p:cNvPr>
          <p:cNvSpPr>
            <a:spLocks noGrp="1"/>
          </p:cNvSpPr>
          <p:nvPr>
            <p:ph type="sldNum" sz="quarter" idx="5"/>
          </p:nvPr>
        </p:nvSpPr>
        <p:spPr/>
        <p:txBody>
          <a:bodyPr/>
          <a:lstStyle/>
          <a:p>
            <a:fld id="{A2C9958F-9CC3-43F4-80C2-2D661544867B}" type="slidenum">
              <a:rPr lang="fr-BE" smtClean="0"/>
              <a:t>19</a:t>
            </a:fld>
            <a:endParaRPr lang="fr-BE"/>
          </a:p>
        </p:txBody>
      </p:sp>
    </p:spTree>
    <p:extLst>
      <p:ext uri="{BB962C8B-B14F-4D97-AF65-F5344CB8AC3E}">
        <p14:creationId xmlns:p14="http://schemas.microsoft.com/office/powerpoint/2010/main" val="4206037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dirty="0"/>
              <a:t>La big list a </a:t>
            </a:r>
            <a:r>
              <a:rPr lang="en-US" b="0" dirty="0" err="1"/>
              <a:t>été</a:t>
            </a:r>
            <a:r>
              <a:rPr lang="en-US" b="0" dirty="0"/>
              <a:t> </a:t>
            </a:r>
            <a:r>
              <a:rPr lang="en-US" b="0" dirty="0" err="1"/>
              <a:t>créée</a:t>
            </a:r>
            <a:r>
              <a:rPr lang="en-US" b="0" dirty="0"/>
              <a:t> par </a:t>
            </a:r>
            <a:r>
              <a:rPr lang="en-US" b="0" dirty="0" err="1"/>
              <a:t>l’Université</a:t>
            </a:r>
            <a:r>
              <a:rPr lang="en-US" b="0" dirty="0"/>
              <a:t> de Pittsburgh et </a:t>
            </a:r>
            <a:r>
              <a:rPr lang="en-US" b="0" dirty="0" err="1"/>
              <a:t>elle</a:t>
            </a:r>
            <a:r>
              <a:rPr lang="en-US" b="0" dirty="0"/>
              <a:t> </a:t>
            </a:r>
            <a:r>
              <a:rPr lang="en-US" b="0" dirty="0" err="1"/>
              <a:t>répertorie</a:t>
            </a:r>
            <a:r>
              <a:rPr lang="en-US" b="0" dirty="0"/>
              <a:t> un ensemble de </a:t>
            </a:r>
            <a:r>
              <a:rPr lang="en-US" b="0" dirty="0" err="1"/>
              <a:t>portails</a:t>
            </a:r>
            <a:r>
              <a:rPr lang="en-US" b="0" dirty="0"/>
              <a:t> et </a:t>
            </a:r>
            <a:r>
              <a:rPr lang="en-US" b="0" dirty="0" err="1"/>
              <a:t>métaportails</a:t>
            </a:r>
            <a:r>
              <a:rPr lang="en-US" b="0" dirty="0"/>
              <a:t>, </a:t>
            </a:r>
            <a:r>
              <a:rPr lang="en-US" b="0" dirty="0" err="1"/>
              <a:t>parfois</a:t>
            </a:r>
            <a:r>
              <a:rPr lang="en-US" b="0" dirty="0"/>
              <a:t> </a:t>
            </a:r>
            <a:r>
              <a:rPr lang="en-US" b="0" dirty="0" err="1"/>
              <a:t>classés</a:t>
            </a:r>
            <a:r>
              <a:rPr lang="en-US" b="0" dirty="0"/>
              <a:t> par format.</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20</a:t>
            </a:fld>
            <a:endParaRPr lang="fr-BE"/>
          </a:p>
        </p:txBody>
      </p:sp>
    </p:spTree>
    <p:extLst>
      <p:ext uri="{BB962C8B-B14F-4D97-AF65-F5344CB8AC3E}">
        <p14:creationId xmlns:p14="http://schemas.microsoft.com/office/powerpoint/2010/main" val="124857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err="1">
                <a:ea typeface="Calibri"/>
                <a:cs typeface="Calibri"/>
              </a:rPr>
              <a:t>Voici</a:t>
            </a:r>
            <a:r>
              <a:rPr lang="en-US" dirty="0">
                <a:ea typeface="Calibri"/>
                <a:cs typeface="Calibri"/>
              </a:rPr>
              <a:t> les retours de </a:t>
            </a:r>
            <a:r>
              <a:rPr lang="en-US" dirty="0" err="1">
                <a:ea typeface="Calibri"/>
                <a:cs typeface="Calibri"/>
              </a:rPr>
              <a:t>plusieurs</a:t>
            </a:r>
            <a:r>
              <a:rPr lang="en-US" dirty="0">
                <a:ea typeface="Calibri"/>
                <a:cs typeface="Calibri"/>
              </a:rPr>
              <a:t> </a:t>
            </a:r>
            <a:r>
              <a:rPr lang="en-US" dirty="0" err="1">
                <a:ea typeface="Calibri"/>
                <a:cs typeface="Calibri"/>
              </a:rPr>
              <a:t>enseignants</a:t>
            </a:r>
            <a:r>
              <a:rPr lang="en-US" dirty="0">
                <a:ea typeface="Calibri"/>
                <a:cs typeface="Calibri"/>
              </a:rPr>
              <a:t> de </a:t>
            </a:r>
            <a:r>
              <a:rPr lang="en-US" dirty="0" err="1">
                <a:ea typeface="Calibri"/>
                <a:cs typeface="Calibri"/>
              </a:rPr>
              <a:t>l'UCLouvain</a:t>
            </a:r>
            <a:r>
              <a:rPr lang="en-US" dirty="0">
                <a:ea typeface="Calibri"/>
                <a:cs typeface="Calibri"/>
              </a:rPr>
              <a:t> sur les </a:t>
            </a:r>
            <a:r>
              <a:rPr lang="en-US" dirty="0" err="1">
                <a:ea typeface="Calibri"/>
                <a:cs typeface="Calibri"/>
              </a:rPr>
              <a:t>avantages</a:t>
            </a:r>
            <a:r>
              <a:rPr lang="en-US" dirty="0">
                <a:ea typeface="Calibri"/>
                <a:cs typeface="Calibri"/>
              </a:rPr>
              <a:t> </a:t>
            </a:r>
            <a:r>
              <a:rPr lang="en-US" dirty="0" err="1">
                <a:ea typeface="Calibri"/>
                <a:cs typeface="Calibri"/>
              </a:rPr>
              <a:t>qu'ils</a:t>
            </a:r>
            <a:r>
              <a:rPr lang="en-US" dirty="0">
                <a:ea typeface="Calibri"/>
                <a:cs typeface="Calibri"/>
              </a:rPr>
              <a:t> </a:t>
            </a:r>
            <a:r>
              <a:rPr lang="en-US" dirty="0" err="1">
                <a:ea typeface="Calibri"/>
                <a:cs typeface="Calibri"/>
              </a:rPr>
              <a:t>ont</a:t>
            </a:r>
            <a:r>
              <a:rPr lang="en-US" dirty="0">
                <a:ea typeface="Calibri"/>
                <a:cs typeface="Calibri"/>
              </a:rPr>
              <a:t> </a:t>
            </a:r>
            <a:r>
              <a:rPr lang="en-US" dirty="0" err="1">
                <a:ea typeface="Calibri"/>
                <a:cs typeface="Calibri"/>
              </a:rPr>
              <a:t>perçu</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utilisant</a:t>
            </a:r>
            <a:r>
              <a:rPr lang="en-US" dirty="0">
                <a:ea typeface="Calibri"/>
                <a:cs typeface="Calibri"/>
              </a:rPr>
              <a:t> des </a:t>
            </a:r>
            <a:r>
              <a:rPr lang="en-US" dirty="0" err="1">
                <a:ea typeface="Calibri"/>
                <a:cs typeface="Calibri"/>
              </a:rPr>
              <a:t>ressources</a:t>
            </a:r>
            <a:r>
              <a:rPr lang="en-US" dirty="0">
                <a:ea typeface="Calibri"/>
                <a:cs typeface="Calibri"/>
              </a:rPr>
              <a:t> </a:t>
            </a:r>
            <a:r>
              <a:rPr lang="en-US" dirty="0" err="1">
                <a:ea typeface="Calibri"/>
                <a:cs typeface="Calibri"/>
              </a:rPr>
              <a:t>éducatives</a:t>
            </a:r>
            <a:r>
              <a:rPr lang="en-US" dirty="0">
                <a:ea typeface="Calibri"/>
                <a:cs typeface="Calibri"/>
              </a:rPr>
              <a:t> </a:t>
            </a:r>
            <a:r>
              <a:rPr lang="en-US" dirty="0" err="1">
                <a:ea typeface="Calibri"/>
                <a:cs typeface="Calibri"/>
              </a:rPr>
              <a:t>libres</a:t>
            </a:r>
            <a:r>
              <a:rPr lang="en-US" dirty="0">
                <a:ea typeface="Calibri"/>
                <a:cs typeface="Calibri"/>
              </a:rPr>
              <a:t> : un gain de temps </a:t>
            </a:r>
            <a:r>
              <a:rPr lang="en-US" dirty="0" err="1">
                <a:ea typeface="Calibri"/>
                <a:cs typeface="Calibri"/>
              </a:rPr>
              <a:t>puisque</a:t>
            </a:r>
            <a:r>
              <a:rPr lang="en-US" dirty="0">
                <a:ea typeface="Calibri"/>
                <a:cs typeface="Calibri"/>
              </a:rPr>
              <a:t> je ne </a:t>
            </a:r>
            <a:r>
              <a:rPr lang="en-US" dirty="0" err="1">
                <a:ea typeface="Calibri"/>
                <a:cs typeface="Calibri"/>
              </a:rPr>
              <a:t>réinvente</a:t>
            </a:r>
            <a:r>
              <a:rPr lang="en-US" dirty="0">
                <a:ea typeface="Calibri"/>
                <a:cs typeface="Calibri"/>
              </a:rPr>
              <a:t> pas la roue </a:t>
            </a:r>
            <a:r>
              <a:rPr lang="en-US" dirty="0" err="1">
                <a:ea typeface="Calibri"/>
                <a:cs typeface="Calibri"/>
              </a:rPr>
              <a:t>lorsque</a:t>
            </a:r>
            <a:r>
              <a:rPr lang="en-US" dirty="0">
                <a:ea typeface="Calibri"/>
                <a:cs typeface="Calibri"/>
              </a:rPr>
              <a:t> je </a:t>
            </a:r>
            <a:r>
              <a:rPr lang="en-US" dirty="0" err="1">
                <a:ea typeface="Calibri"/>
                <a:cs typeface="Calibri"/>
              </a:rPr>
              <a:t>crée</a:t>
            </a:r>
            <a:r>
              <a:rPr lang="en-US" dirty="0">
                <a:ea typeface="Calibri"/>
                <a:cs typeface="Calibri"/>
              </a:rPr>
              <a:t> un nouveau </a:t>
            </a:r>
            <a:r>
              <a:rPr lang="en-US" dirty="0" err="1">
                <a:ea typeface="Calibri"/>
                <a:cs typeface="Calibri"/>
              </a:rPr>
              <a:t>cours</a:t>
            </a:r>
            <a:r>
              <a:rPr lang="en-US" dirty="0">
                <a:ea typeface="Calibri"/>
                <a:cs typeface="Calibri"/>
              </a:rPr>
              <a:t> </a:t>
            </a:r>
            <a:r>
              <a:rPr lang="en-US" dirty="0" err="1">
                <a:ea typeface="Calibri"/>
                <a:cs typeface="Calibri"/>
              </a:rPr>
              <a:t>ou</a:t>
            </a:r>
            <a:r>
              <a:rPr lang="en-US" dirty="0">
                <a:ea typeface="Calibri"/>
                <a:cs typeface="Calibri"/>
              </a:rPr>
              <a:t> </a:t>
            </a:r>
            <a:r>
              <a:rPr lang="en-US" dirty="0" err="1">
                <a:ea typeface="Calibri"/>
                <a:cs typeface="Calibri"/>
              </a:rPr>
              <a:t>modifie</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partie</a:t>
            </a:r>
            <a:r>
              <a:rPr lang="en-US" dirty="0">
                <a:ea typeface="Calibri"/>
                <a:cs typeface="Calibri"/>
              </a:rPr>
              <a:t> de </a:t>
            </a:r>
            <a:r>
              <a:rPr lang="en-US" dirty="0" err="1">
                <a:ea typeface="Calibri"/>
                <a:cs typeface="Calibri"/>
              </a:rPr>
              <a:t>mon</a:t>
            </a:r>
            <a:r>
              <a:rPr lang="en-US" dirty="0">
                <a:ea typeface="Calibri"/>
                <a:cs typeface="Calibri"/>
              </a:rPr>
              <a:t> </a:t>
            </a:r>
            <a:r>
              <a:rPr lang="en-US" dirty="0" err="1">
                <a:ea typeface="Calibri"/>
                <a:cs typeface="Calibri"/>
              </a:rPr>
              <a:t>cours</a:t>
            </a:r>
            <a:r>
              <a:rPr lang="en-US" dirty="0">
                <a:ea typeface="Calibri"/>
                <a:cs typeface="Calibri"/>
              </a:rPr>
              <a:t>. Les </a:t>
            </a:r>
            <a:r>
              <a:rPr lang="en-US" dirty="0" err="1">
                <a:ea typeface="Calibri"/>
                <a:cs typeface="Calibri"/>
              </a:rPr>
              <a:t>enseignants</a:t>
            </a:r>
            <a:r>
              <a:rPr lang="en-US" dirty="0">
                <a:ea typeface="Calibri"/>
                <a:cs typeface="Calibri"/>
              </a:rPr>
              <a:t> </a:t>
            </a:r>
            <a:r>
              <a:rPr lang="en-US" dirty="0" err="1">
                <a:ea typeface="Calibri"/>
                <a:cs typeface="Calibri"/>
              </a:rPr>
              <a:t>évoquent</a:t>
            </a:r>
            <a:r>
              <a:rPr lang="en-US" dirty="0">
                <a:ea typeface="Calibri"/>
                <a:cs typeface="Calibri"/>
              </a:rPr>
              <a:t> </a:t>
            </a:r>
            <a:r>
              <a:rPr lang="en-US" dirty="0" err="1">
                <a:ea typeface="Calibri"/>
                <a:cs typeface="Calibri"/>
              </a:rPr>
              <a:t>également</a:t>
            </a:r>
            <a:r>
              <a:rPr lang="en-US" dirty="0">
                <a:ea typeface="Calibri"/>
                <a:cs typeface="Calibri"/>
              </a:rPr>
              <a:t> à </a:t>
            </a:r>
            <a:r>
              <a:rPr lang="en-US" dirty="0" err="1">
                <a:ea typeface="Calibri"/>
                <a:cs typeface="Calibri"/>
              </a:rPr>
              <a:t>quel</a:t>
            </a:r>
            <a:r>
              <a:rPr lang="en-US" dirty="0">
                <a:ea typeface="Calibri"/>
                <a:cs typeface="Calibri"/>
              </a:rPr>
              <a:t> point le partage de </a:t>
            </a:r>
            <a:r>
              <a:rPr lang="en-US" dirty="0" err="1">
                <a:ea typeface="Calibri"/>
                <a:cs typeface="Calibri"/>
              </a:rPr>
              <a:t>contenus</a:t>
            </a:r>
            <a:r>
              <a:rPr lang="en-US" dirty="0">
                <a:ea typeface="Calibri"/>
                <a:cs typeface="Calibri"/>
              </a:rPr>
              <a:t> de </a:t>
            </a:r>
            <a:r>
              <a:rPr lang="en-US" dirty="0" err="1">
                <a:ea typeface="Calibri"/>
                <a:cs typeface="Calibri"/>
              </a:rPr>
              <a:t>cours</a:t>
            </a:r>
            <a:r>
              <a:rPr lang="en-US" dirty="0">
                <a:ea typeface="Calibri"/>
                <a:cs typeface="Calibri"/>
              </a:rPr>
              <a:t> </a:t>
            </a:r>
            <a:r>
              <a:rPr lang="en-US" dirty="0" err="1">
                <a:ea typeface="Calibri"/>
                <a:cs typeface="Calibri"/>
              </a:rPr>
              <a:t>est</a:t>
            </a:r>
            <a:r>
              <a:rPr lang="en-US" dirty="0">
                <a:ea typeface="Calibri"/>
                <a:cs typeface="Calibri"/>
              </a:rPr>
              <a:t> </a:t>
            </a:r>
            <a:r>
              <a:rPr lang="en-US" dirty="0" err="1">
                <a:ea typeface="Calibri"/>
                <a:cs typeface="Calibri"/>
              </a:rPr>
              <a:t>simplifié</a:t>
            </a:r>
            <a:r>
              <a:rPr lang="en-US" dirty="0">
                <a:ea typeface="Calibri"/>
                <a:cs typeface="Calibri"/>
              </a:rPr>
              <a:t> et </a:t>
            </a:r>
            <a:r>
              <a:rPr lang="en-US" dirty="0" err="1">
                <a:ea typeface="Calibri"/>
                <a:cs typeface="Calibri"/>
              </a:rPr>
              <a:t>amplifié</a:t>
            </a:r>
            <a:r>
              <a:rPr lang="en-US" dirty="0">
                <a:ea typeface="Calibri"/>
                <a:cs typeface="Calibri"/>
              </a:rPr>
              <a:t>. Il </a:t>
            </a:r>
            <a:r>
              <a:rPr lang="en-US" dirty="0" err="1">
                <a:ea typeface="Calibri"/>
                <a:cs typeface="Calibri"/>
              </a:rPr>
              <a:t>est</a:t>
            </a:r>
            <a:r>
              <a:rPr lang="en-US" dirty="0">
                <a:ea typeface="Calibri"/>
                <a:cs typeface="Calibri"/>
              </a:rPr>
              <a:t> facile </a:t>
            </a:r>
            <a:r>
              <a:rPr lang="en-US" dirty="0" err="1">
                <a:ea typeface="Calibri"/>
                <a:cs typeface="Calibri"/>
              </a:rPr>
              <a:t>d'adapter</a:t>
            </a:r>
            <a:r>
              <a:rPr lang="en-US" dirty="0">
                <a:ea typeface="Calibri"/>
                <a:cs typeface="Calibri"/>
              </a:rPr>
              <a:t> des REL aux </a:t>
            </a:r>
            <a:r>
              <a:rPr lang="en-US" dirty="0" err="1">
                <a:ea typeface="Calibri"/>
                <a:cs typeface="Calibri"/>
              </a:rPr>
              <a:t>besoins</a:t>
            </a:r>
            <a:r>
              <a:rPr lang="en-US" dirty="0">
                <a:ea typeface="Calibri"/>
                <a:cs typeface="Calibri"/>
              </a:rPr>
              <a:t> plus </a:t>
            </a:r>
            <a:r>
              <a:rPr lang="en-US" dirty="0" err="1">
                <a:ea typeface="Calibri"/>
                <a:cs typeface="Calibri"/>
              </a:rPr>
              <a:t>spécifiques</a:t>
            </a:r>
            <a:r>
              <a:rPr lang="en-US" dirty="0">
                <a:ea typeface="Calibri"/>
                <a:cs typeface="Calibri"/>
              </a:rPr>
              <a:t> de </a:t>
            </a:r>
            <a:r>
              <a:rPr lang="en-US" dirty="0" err="1">
                <a:ea typeface="Calibri"/>
                <a:cs typeface="Calibri"/>
              </a:rPr>
              <a:t>ses</a:t>
            </a:r>
            <a:r>
              <a:rPr lang="en-US" dirty="0">
                <a:ea typeface="Calibri"/>
                <a:cs typeface="Calibri"/>
              </a:rPr>
              <a:t> </a:t>
            </a:r>
            <a:r>
              <a:rPr lang="en-US" dirty="0" err="1">
                <a:ea typeface="Calibri"/>
                <a:cs typeface="Calibri"/>
              </a:rPr>
              <a:t>étudiants</a:t>
            </a:r>
            <a:r>
              <a:rPr lang="en-US" dirty="0">
                <a:ea typeface="Calibri"/>
                <a:cs typeface="Calibri"/>
              </a:rPr>
              <a:t> </a:t>
            </a:r>
            <a:r>
              <a:rPr lang="en-US" dirty="0" err="1">
                <a:ea typeface="Calibri"/>
                <a:cs typeface="Calibri"/>
              </a:rPr>
              <a:t>ou</a:t>
            </a:r>
            <a:r>
              <a:rPr lang="en-US" dirty="0">
                <a:ea typeface="Calibri"/>
                <a:cs typeface="Calibri"/>
              </a:rPr>
              <a:t> à des </a:t>
            </a:r>
            <a:r>
              <a:rPr lang="en-US" dirty="0" err="1">
                <a:ea typeface="Calibri"/>
                <a:cs typeface="Calibri"/>
              </a:rPr>
              <a:t>contextes</a:t>
            </a:r>
            <a:r>
              <a:rPr lang="en-US" dirty="0">
                <a:ea typeface="Calibri"/>
                <a:cs typeface="Calibri"/>
              </a:rPr>
              <a:t> </a:t>
            </a:r>
            <a:r>
              <a:rPr lang="en-US" dirty="0" err="1">
                <a:ea typeface="Calibri"/>
                <a:cs typeface="Calibri"/>
              </a:rPr>
              <a:t>locaux</a:t>
            </a:r>
            <a:r>
              <a:rPr lang="en-US" dirty="0">
                <a:ea typeface="Calibri"/>
                <a:cs typeface="Calibri"/>
              </a:rPr>
              <a:t>. </a:t>
            </a:r>
            <a:r>
              <a:rPr lang="en-US" dirty="0" err="1">
                <a:ea typeface="Calibri"/>
                <a:cs typeface="Calibri"/>
              </a:rPr>
              <a:t>Trouver</a:t>
            </a:r>
            <a:r>
              <a:rPr lang="en-US" dirty="0">
                <a:ea typeface="Calibri"/>
                <a:cs typeface="Calibri"/>
              </a:rPr>
              <a:t> </a:t>
            </a:r>
            <a:r>
              <a:rPr lang="en-US" dirty="0" err="1">
                <a:ea typeface="Calibri"/>
                <a:cs typeface="Calibri"/>
              </a:rPr>
              <a:t>l'inspiration</a:t>
            </a:r>
            <a:r>
              <a:rPr lang="en-US" dirty="0">
                <a:ea typeface="Calibri"/>
                <a:cs typeface="Calibri"/>
              </a:rPr>
              <a:t> chez </a:t>
            </a:r>
            <a:r>
              <a:rPr lang="en-US" dirty="0" err="1">
                <a:ea typeface="Calibri"/>
                <a:cs typeface="Calibri"/>
              </a:rPr>
              <a:t>ses</a:t>
            </a:r>
            <a:r>
              <a:rPr lang="en-US" dirty="0">
                <a:ea typeface="Calibri"/>
                <a:cs typeface="Calibri"/>
              </a:rPr>
              <a:t> pairs encourage </a:t>
            </a:r>
            <a:r>
              <a:rPr lang="en-US" dirty="0" err="1">
                <a:ea typeface="Calibri"/>
                <a:cs typeface="Calibri"/>
              </a:rPr>
              <a:t>l'innovation</a:t>
            </a:r>
            <a:r>
              <a:rPr lang="en-US" dirty="0">
                <a:ea typeface="Calibri"/>
                <a:cs typeface="Calibri"/>
              </a:rPr>
              <a:t> </a:t>
            </a:r>
            <a:r>
              <a:rPr lang="en-US" dirty="0" err="1">
                <a:ea typeface="Calibri"/>
                <a:cs typeface="Calibri"/>
              </a:rPr>
              <a:t>pédagogique</a:t>
            </a:r>
            <a:r>
              <a:rPr lang="en-US" dirty="0">
                <a:ea typeface="Calibri"/>
                <a:cs typeface="Calibri"/>
              </a:rPr>
              <a:t>.</a:t>
            </a:r>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3</a:t>
            </a:fld>
            <a:endParaRPr lang="fr-BE"/>
          </a:p>
        </p:txBody>
      </p:sp>
    </p:spTree>
    <p:extLst>
      <p:ext uri="{BB962C8B-B14F-4D97-AF65-F5344CB8AC3E}">
        <p14:creationId xmlns:p14="http://schemas.microsoft.com/office/powerpoint/2010/main" val="1966483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dirty="0" err="1"/>
              <a:t>Voici</a:t>
            </a:r>
            <a:r>
              <a:rPr lang="en-US" dirty="0"/>
              <a:t> </a:t>
            </a:r>
            <a:r>
              <a:rPr lang="en-US" dirty="0" err="1"/>
              <a:t>ici</a:t>
            </a:r>
            <a:r>
              <a:rPr lang="en-US" dirty="0"/>
              <a:t> un </a:t>
            </a:r>
            <a:r>
              <a:rPr lang="en-US" dirty="0" err="1"/>
              <a:t>exemple</a:t>
            </a:r>
            <a:r>
              <a:rPr lang="en-US" dirty="0"/>
              <a:t> de </a:t>
            </a:r>
            <a:r>
              <a:rPr lang="en-US" dirty="0" err="1"/>
              <a:t>métaportail</a:t>
            </a:r>
            <a:r>
              <a:rPr lang="en-US" dirty="0"/>
              <a:t>. </a:t>
            </a: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Cliquer sur le lien du site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Course material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Biotechnology Lab Manual Course BI-453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download</a:t>
            </a:r>
            <a:endParaRPr lang="fr-B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21</a:t>
            </a:fld>
            <a:endParaRPr lang="fr-BE"/>
          </a:p>
        </p:txBody>
      </p:sp>
    </p:spTree>
    <p:extLst>
      <p:ext uri="{BB962C8B-B14F-4D97-AF65-F5344CB8AC3E}">
        <p14:creationId xmlns:p14="http://schemas.microsoft.com/office/powerpoint/2010/main" val="2616184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79B32-680E-57BA-6833-B1E85B8738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6CBBB68-37F7-B942-09AF-C42EE1FFBDE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B9C5D67-7B7B-FB72-1E01-8FDBC3C7EBA0}"/>
              </a:ext>
            </a:extLst>
          </p:cNvPr>
          <p:cNvSpPr>
            <a:spLocks noGrp="1"/>
          </p:cNvSpPr>
          <p:nvPr>
            <p:ph type="body" idx="1"/>
          </p:nvPr>
        </p:nvSpPr>
        <p:spPr/>
        <p:txBody>
          <a:bodyPr/>
          <a:lstStyle/>
          <a:p>
            <a:pPr>
              <a:defRPr/>
            </a:pPr>
            <a:r>
              <a:rPr lang="en-US" dirty="0">
                <a:ea typeface="Calibri"/>
                <a:cs typeface="Calibri"/>
              </a:rPr>
              <a:t>En </a:t>
            </a:r>
            <a:r>
              <a:rPr lang="en-US" dirty="0" err="1">
                <a:ea typeface="Calibri"/>
                <a:cs typeface="Calibri"/>
              </a:rPr>
              <a:t>ce</a:t>
            </a:r>
            <a:r>
              <a:rPr lang="en-US" dirty="0">
                <a:ea typeface="Calibri"/>
                <a:cs typeface="Calibri"/>
              </a:rPr>
              <a:t> qui </a:t>
            </a:r>
            <a:r>
              <a:rPr lang="en-US" dirty="0" err="1">
                <a:ea typeface="Calibri"/>
                <a:cs typeface="Calibri"/>
              </a:rPr>
              <a:t>concerne</a:t>
            </a:r>
            <a:r>
              <a:rPr lang="en-US" dirty="0">
                <a:ea typeface="Calibri"/>
                <a:cs typeface="Calibri"/>
              </a:rPr>
              <a:t> les </a:t>
            </a:r>
            <a:r>
              <a:rPr lang="en-US" dirty="0" err="1">
                <a:ea typeface="Calibri"/>
                <a:cs typeface="Calibri"/>
              </a:rPr>
              <a:t>portails</a:t>
            </a:r>
            <a:r>
              <a:rPr lang="en-US" dirty="0">
                <a:ea typeface="Calibri"/>
                <a:cs typeface="Calibri"/>
              </a:rPr>
              <a:t> </a:t>
            </a:r>
            <a:r>
              <a:rPr lang="en-US" dirty="0" err="1">
                <a:ea typeface="Calibri"/>
                <a:cs typeface="Calibri"/>
              </a:rPr>
              <a:t>institutionnels</a:t>
            </a:r>
            <a:r>
              <a:rPr lang="en-US" dirty="0">
                <a:ea typeface="Calibri"/>
                <a:cs typeface="Calibri"/>
              </a:rPr>
              <a:t>, nous </a:t>
            </a:r>
            <a:r>
              <a:rPr lang="en-US" dirty="0" err="1">
                <a:ea typeface="Calibri"/>
                <a:cs typeface="Calibri"/>
              </a:rPr>
              <a:t>allons</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montrer</a:t>
            </a:r>
            <a:r>
              <a:rPr lang="en-US" dirty="0">
                <a:ea typeface="Calibri"/>
                <a:cs typeface="Calibri"/>
              </a:rPr>
              <a:t> </a:t>
            </a:r>
            <a:r>
              <a:rPr lang="en-US" dirty="0" err="1">
                <a:ea typeface="Calibri"/>
                <a:cs typeface="Calibri"/>
              </a:rPr>
              <a:t>ceux</a:t>
            </a:r>
            <a:r>
              <a:rPr lang="en-US" dirty="0">
                <a:ea typeface="Calibri"/>
                <a:cs typeface="Calibri"/>
              </a:rPr>
              <a:t> de </a:t>
            </a:r>
            <a:r>
              <a:rPr lang="en-US" dirty="0" err="1">
                <a:ea typeface="Calibri"/>
                <a:cs typeface="Calibri"/>
              </a:rPr>
              <a:t>votre</a:t>
            </a:r>
            <a:r>
              <a:rPr lang="en-US" dirty="0">
                <a:ea typeface="Calibri"/>
                <a:cs typeface="Calibri"/>
              </a:rPr>
              <a:t> institution. En </a:t>
            </a:r>
            <a:r>
              <a:rPr lang="en-US" dirty="0" err="1">
                <a:ea typeface="Calibri"/>
                <a:cs typeface="Calibri"/>
              </a:rPr>
              <a:t>effet</a:t>
            </a:r>
            <a:r>
              <a:rPr lang="en-US" dirty="0">
                <a:ea typeface="Calibri"/>
                <a:cs typeface="Calibri"/>
              </a:rPr>
              <a:t>, </a:t>
            </a:r>
            <a:r>
              <a:rPr lang="en-US" dirty="0" err="1">
                <a:ea typeface="Calibri"/>
                <a:cs typeface="Calibri"/>
              </a:rPr>
              <a:t>l’UCLouvain</a:t>
            </a:r>
            <a:r>
              <a:rPr lang="en-US" dirty="0">
                <a:ea typeface="Calibri"/>
                <a:cs typeface="Calibri"/>
              </a:rPr>
              <a:t> a </a:t>
            </a:r>
            <a:r>
              <a:rPr lang="en-US" dirty="0" err="1">
                <a:ea typeface="Calibri"/>
                <a:cs typeface="Calibri"/>
              </a:rPr>
              <a:t>développé</a:t>
            </a:r>
            <a:r>
              <a:rPr lang="en-US" dirty="0">
                <a:ea typeface="Calibri"/>
                <a:cs typeface="Calibri"/>
              </a:rPr>
              <a:t> 2 </a:t>
            </a:r>
            <a:r>
              <a:rPr lang="en-US" dirty="0" err="1">
                <a:ea typeface="Calibri"/>
                <a:cs typeface="Calibri"/>
              </a:rPr>
              <a:t>portails</a:t>
            </a:r>
            <a:r>
              <a:rPr lang="en-US" dirty="0">
                <a:ea typeface="Calibri"/>
                <a:cs typeface="Calibri"/>
              </a:rPr>
              <a:t> pour la pratique de </a:t>
            </a:r>
            <a:r>
              <a:rPr lang="en-US" dirty="0" err="1">
                <a:ea typeface="Calibri"/>
                <a:cs typeface="Calibri"/>
              </a:rPr>
              <a:t>l’education</a:t>
            </a:r>
            <a:r>
              <a:rPr lang="en-US" dirty="0">
                <a:ea typeface="Calibri"/>
                <a:cs typeface="Calibri"/>
              </a:rPr>
              <a:t> ouverte et la diffusion de REL.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Le premier, </a:t>
            </a:r>
            <a:r>
              <a:rPr lang="en-US" dirty="0" err="1">
                <a:ea typeface="Calibri"/>
                <a:cs typeface="Calibri"/>
              </a:rPr>
              <a:t>créé</a:t>
            </a:r>
            <a:r>
              <a:rPr lang="en-US" dirty="0">
                <a:ea typeface="Calibri"/>
                <a:cs typeface="Calibri"/>
              </a:rPr>
              <a:t> </a:t>
            </a:r>
            <a:r>
              <a:rPr lang="en-US" dirty="0" err="1">
                <a:ea typeface="Calibri"/>
                <a:cs typeface="Calibri"/>
              </a:rPr>
              <a:t>en</a:t>
            </a:r>
            <a:r>
              <a:rPr lang="en-US" dirty="0">
                <a:ea typeface="Calibri"/>
                <a:cs typeface="Calibri"/>
              </a:rPr>
              <a:t> 2013, </a:t>
            </a:r>
            <a:r>
              <a:rPr lang="en-US" dirty="0" err="1">
                <a:ea typeface="Calibri"/>
                <a:cs typeface="Calibri"/>
              </a:rPr>
              <a:t>est</a:t>
            </a:r>
            <a:r>
              <a:rPr lang="en-US" dirty="0">
                <a:ea typeface="Calibri"/>
                <a:cs typeface="Calibri"/>
              </a:rPr>
              <a:t> OER </a:t>
            </a:r>
            <a:r>
              <a:rPr lang="en-US" dirty="0" err="1">
                <a:ea typeface="Calibri"/>
                <a:cs typeface="Calibri"/>
              </a:rPr>
              <a:t>UCLouvain</a:t>
            </a:r>
            <a:r>
              <a:rPr lang="en-US" dirty="0">
                <a:ea typeface="Calibri"/>
                <a:cs typeface="Calibri"/>
              </a:rPr>
              <a:t> </a:t>
            </a:r>
            <a:r>
              <a:rPr lang="en-US" dirty="0" err="1">
                <a:ea typeface="Calibri"/>
                <a:cs typeface="Calibri"/>
              </a:rPr>
              <a:t>où</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retrouver</a:t>
            </a:r>
            <a:r>
              <a:rPr lang="en-US" dirty="0">
                <a:ea typeface="Calibri"/>
                <a:cs typeface="Calibri"/>
              </a:rPr>
              <a:t> les REL de </a:t>
            </a:r>
            <a:r>
              <a:rPr lang="en-US" dirty="0" err="1">
                <a:ea typeface="Calibri"/>
                <a:cs typeface="Calibri"/>
              </a:rPr>
              <a:t>vos</a:t>
            </a:r>
            <a:r>
              <a:rPr lang="en-US" dirty="0">
                <a:ea typeface="Calibri"/>
                <a:cs typeface="Calibri"/>
              </a:rPr>
              <a:t> </a:t>
            </a:r>
            <a:r>
              <a:rPr lang="en-US" dirty="0" err="1">
                <a:ea typeface="Calibri"/>
                <a:cs typeface="Calibri"/>
              </a:rPr>
              <a:t>collègues</a:t>
            </a:r>
            <a:r>
              <a:rPr lang="en-US" dirty="0">
                <a:ea typeface="Calibri"/>
                <a:cs typeface="Calibri"/>
              </a:rPr>
              <a:t>, qui </a:t>
            </a:r>
            <a:r>
              <a:rPr lang="en-US" dirty="0" err="1">
                <a:ea typeface="Calibri"/>
                <a:cs typeface="Calibri"/>
              </a:rPr>
              <a:t>sont</a:t>
            </a:r>
            <a:r>
              <a:rPr lang="en-US" dirty="0">
                <a:ea typeface="Calibri"/>
                <a:cs typeface="Calibri"/>
              </a:rPr>
              <a:t> </a:t>
            </a:r>
            <a:r>
              <a:rPr lang="en-US" dirty="0" err="1">
                <a:ea typeface="Calibri"/>
                <a:cs typeface="Calibri"/>
              </a:rPr>
              <a:t>accessibles</a:t>
            </a:r>
            <a:r>
              <a:rPr lang="en-US" dirty="0">
                <a:ea typeface="Calibri"/>
                <a:cs typeface="Calibri"/>
              </a:rPr>
              <a:t> au monde </a:t>
            </a:r>
            <a:r>
              <a:rPr lang="en-US" dirty="0" err="1">
                <a:ea typeface="Calibri"/>
                <a:cs typeface="Calibri"/>
              </a:rPr>
              <a:t>entier</a:t>
            </a:r>
            <a:r>
              <a:rPr lang="en-US" dirty="0">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Cliquer sur le lien du site :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a:solidFill>
                  <a:schemeClr val="tx1"/>
                </a:solidFill>
                <a:effectLst/>
                <a:latin typeface="+mn-lt"/>
                <a:ea typeface="+mn-ea"/>
                <a:cs typeface="+mn-cs"/>
              </a:rPr>
              <a:t>Connexion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a:solidFill>
                  <a:schemeClr val="tx1"/>
                </a:solidFill>
                <a:effectLst/>
                <a:latin typeface="+mn-lt"/>
                <a:ea typeface="+mn-ea"/>
                <a:cs typeface="+mn-cs"/>
              </a:rPr>
              <a:t>Moteur de recherche : « </a:t>
            </a:r>
            <a:r>
              <a:rPr lang="fr-BE" sz="1200" i="1" kern="1200" dirty="0" err="1">
                <a:solidFill>
                  <a:schemeClr val="tx1"/>
                </a:solidFill>
                <a:effectLst/>
                <a:latin typeface="+mn-lt"/>
                <a:ea typeface="+mn-ea"/>
                <a:cs typeface="+mn-cs"/>
              </a:rPr>
              <a:t>francesco</a:t>
            </a:r>
            <a:r>
              <a:rPr lang="fr-BE" sz="1200" i="1" kern="1200" dirty="0">
                <a:solidFill>
                  <a:schemeClr val="tx1"/>
                </a:solidFill>
                <a:effectLst/>
                <a:latin typeface="+mn-lt"/>
                <a:ea typeface="+mn-ea"/>
                <a:cs typeface="+mn-cs"/>
              </a:rPr>
              <a:t> »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i="1" dirty="0" err="1"/>
              <a:t>Exergie</a:t>
            </a:r>
            <a:r>
              <a:rPr lang="fr-FR" i="1" dirty="0"/>
              <a:t> - Regards croisés sur l'énergie sous toutes ses formes - Episode 14 &gt;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geopolitics of the energy transition • Podcast • </a:t>
            </a:r>
            <a:r>
              <a:rPr lang="en-US" i="1" dirty="0" err="1"/>
              <a:t>Exergie</a:t>
            </a:r>
            <a:endParaRPr lang="fr-BE" i="1" dirty="0"/>
          </a:p>
        </p:txBody>
      </p:sp>
      <p:sp>
        <p:nvSpPr>
          <p:cNvPr id="4" name="Espace réservé du numéro de diapositive 3">
            <a:extLst>
              <a:ext uri="{FF2B5EF4-FFF2-40B4-BE49-F238E27FC236}">
                <a16:creationId xmlns:a16="http://schemas.microsoft.com/office/drawing/2014/main" id="{6D7332F0-2670-DE6F-BFAE-A9D2B1BB9221}"/>
              </a:ext>
            </a:extLst>
          </p:cNvPr>
          <p:cNvSpPr>
            <a:spLocks noGrp="1"/>
          </p:cNvSpPr>
          <p:nvPr>
            <p:ph type="sldNum" sz="quarter" idx="5"/>
          </p:nvPr>
        </p:nvSpPr>
        <p:spPr/>
        <p:txBody>
          <a:bodyPr/>
          <a:lstStyle/>
          <a:p>
            <a:fld id="{A2C9958F-9CC3-43F4-80C2-2D661544867B}" type="slidenum">
              <a:rPr lang="fr-BE" smtClean="0"/>
              <a:t>22</a:t>
            </a:fld>
            <a:endParaRPr lang="fr-BE"/>
          </a:p>
        </p:txBody>
      </p:sp>
    </p:spTree>
    <p:extLst>
      <p:ext uri="{BB962C8B-B14F-4D97-AF65-F5344CB8AC3E}">
        <p14:creationId xmlns:p14="http://schemas.microsoft.com/office/powerpoint/2010/main" val="429244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48F64-6681-38D0-3503-EC53239B0D9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4C23CA-F857-874C-A2C6-97240172E9E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6D02052-22DC-9B32-55DC-4B7BE918F27A}"/>
              </a:ext>
            </a:extLst>
          </p:cNvPr>
          <p:cNvSpPr>
            <a:spLocks noGrp="1"/>
          </p:cNvSpPr>
          <p:nvPr>
            <p:ph type="body" idx="1"/>
          </p:nvPr>
        </p:nvSpPr>
        <p:spPr/>
        <p:txBody>
          <a:bodyPr/>
          <a:lstStyle/>
          <a:p>
            <a:pPr>
              <a:defRPr/>
            </a:pPr>
            <a:r>
              <a:rPr lang="en-US" dirty="0">
                <a:ea typeface="Calibri"/>
                <a:cs typeface="Calibri"/>
              </a:rPr>
              <a:t>Le deuxième </a:t>
            </a:r>
            <a:r>
              <a:rPr lang="en-US" dirty="0" err="1">
                <a:ea typeface="Calibri"/>
                <a:cs typeface="Calibri"/>
              </a:rPr>
              <a:t>portail</a:t>
            </a:r>
            <a:r>
              <a:rPr lang="en-US" dirty="0">
                <a:ea typeface="Calibri"/>
                <a:cs typeface="Calibri"/>
              </a:rPr>
              <a:t> </a:t>
            </a:r>
            <a:r>
              <a:rPr lang="en-US" dirty="0" err="1">
                <a:ea typeface="Calibri"/>
                <a:cs typeface="Calibri"/>
              </a:rPr>
              <a:t>créé</a:t>
            </a:r>
            <a:r>
              <a:rPr lang="en-US" dirty="0">
                <a:ea typeface="Calibri"/>
                <a:cs typeface="Calibri"/>
              </a:rPr>
              <a:t> par </a:t>
            </a:r>
            <a:r>
              <a:rPr lang="en-US" dirty="0" err="1">
                <a:ea typeface="Calibri"/>
                <a:cs typeface="Calibri"/>
              </a:rPr>
              <a:t>l’UCLouvain</a:t>
            </a:r>
            <a:r>
              <a:rPr lang="en-US" dirty="0">
                <a:ea typeface="Calibri"/>
                <a:cs typeface="Calibri"/>
              </a:rPr>
              <a:t> </a:t>
            </a:r>
            <a:r>
              <a:rPr lang="en-US" dirty="0" err="1">
                <a:ea typeface="Calibri"/>
                <a:cs typeface="Calibri"/>
              </a:rPr>
              <a:t>est</a:t>
            </a:r>
            <a:r>
              <a:rPr lang="en-US" dirty="0">
                <a:ea typeface="Calibri"/>
                <a:cs typeface="Calibri"/>
              </a:rPr>
              <a:t> Open Moodle qui a </a:t>
            </a:r>
            <a:r>
              <a:rPr lang="en-US" dirty="0" err="1">
                <a:ea typeface="Calibri"/>
                <a:cs typeface="Calibri"/>
              </a:rPr>
              <a:t>ouvert</a:t>
            </a:r>
            <a:r>
              <a:rPr lang="en-US" dirty="0">
                <a:ea typeface="Calibri"/>
                <a:cs typeface="Calibri"/>
              </a:rPr>
              <a:t> </a:t>
            </a:r>
            <a:r>
              <a:rPr lang="en-US" dirty="0" err="1">
                <a:ea typeface="Calibri"/>
                <a:cs typeface="Calibri"/>
              </a:rPr>
              <a:t>cette</a:t>
            </a:r>
            <a:r>
              <a:rPr lang="en-US" dirty="0">
                <a:ea typeface="Calibri"/>
                <a:cs typeface="Calibri"/>
              </a:rPr>
              <a:t> </a:t>
            </a:r>
            <a:r>
              <a:rPr lang="en-US" dirty="0" err="1">
                <a:ea typeface="Calibri"/>
                <a:cs typeface="Calibri"/>
              </a:rPr>
              <a:t>année</a:t>
            </a:r>
            <a:r>
              <a:rPr lang="en-US" dirty="0">
                <a:ea typeface="Calibri"/>
                <a:cs typeface="Calibri"/>
              </a:rPr>
              <a:t> (2025). Sur la </a:t>
            </a:r>
            <a:r>
              <a:rPr lang="en-US" dirty="0" err="1">
                <a:ea typeface="Calibri"/>
                <a:cs typeface="Calibri"/>
              </a:rPr>
              <a:t>plateforme</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trouverez</a:t>
            </a:r>
            <a:r>
              <a:rPr lang="en-US" dirty="0">
                <a:ea typeface="Calibri"/>
                <a:cs typeface="Calibri"/>
              </a:rPr>
              <a:t> des REL </a:t>
            </a:r>
            <a:r>
              <a:rPr lang="en-US" dirty="0" err="1">
                <a:ea typeface="Calibri"/>
                <a:cs typeface="Calibri"/>
              </a:rPr>
              <a:t>structurées</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parcours</a:t>
            </a:r>
            <a:r>
              <a:rPr lang="en-US" dirty="0">
                <a:ea typeface="Calibri"/>
                <a:cs typeface="Calibri"/>
              </a:rPr>
              <a:t> </a:t>
            </a:r>
            <a:r>
              <a:rPr lang="en-US" dirty="0" err="1">
                <a:ea typeface="Calibri"/>
                <a:cs typeface="Calibri"/>
              </a:rPr>
              <a:t>d’apprentissage</a:t>
            </a:r>
            <a:r>
              <a:rPr lang="en-US" dirty="0">
                <a:ea typeface="Calibri"/>
                <a:cs typeface="Calibri"/>
              </a:rPr>
              <a:t> et </a:t>
            </a:r>
            <a:r>
              <a:rPr lang="en-US" dirty="0" err="1">
                <a:ea typeface="Calibri"/>
                <a:cs typeface="Calibri"/>
              </a:rPr>
              <a:t>accessibles</a:t>
            </a:r>
            <a:r>
              <a:rPr lang="en-US" dirty="0">
                <a:ea typeface="Calibri"/>
                <a:cs typeface="Calibri"/>
              </a:rPr>
              <a:t> au monde </a:t>
            </a:r>
            <a:r>
              <a:rPr lang="en-US" dirty="0" err="1">
                <a:ea typeface="Calibri"/>
                <a:cs typeface="Calibri"/>
              </a:rPr>
              <a:t>entier</a:t>
            </a:r>
            <a:r>
              <a:rPr lang="en-US" dirty="0">
                <a:ea typeface="Calibri"/>
                <a:cs typeface="Calibri"/>
              </a:rPr>
              <a:t>. En </a:t>
            </a:r>
            <a:r>
              <a:rPr lang="en-US" dirty="0" err="1">
                <a:ea typeface="Calibri"/>
                <a:cs typeface="Calibri"/>
              </a:rPr>
              <a:t>anglais</a:t>
            </a:r>
            <a:r>
              <a:rPr lang="en-US" dirty="0">
                <a:ea typeface="Calibri"/>
                <a:cs typeface="Calibri"/>
              </a:rPr>
              <a:t>, on </a:t>
            </a:r>
            <a:r>
              <a:rPr lang="en-US" dirty="0" err="1">
                <a:ea typeface="Calibri"/>
                <a:cs typeface="Calibri"/>
              </a:rPr>
              <a:t>appelle</a:t>
            </a:r>
            <a:r>
              <a:rPr lang="en-US" dirty="0">
                <a:ea typeface="Calibri"/>
                <a:cs typeface="Calibri"/>
              </a:rPr>
              <a:t> </a:t>
            </a:r>
            <a:r>
              <a:rPr lang="en-US" dirty="0" err="1">
                <a:ea typeface="Calibri"/>
                <a:cs typeface="Calibri"/>
              </a:rPr>
              <a:t>ça</a:t>
            </a:r>
            <a:r>
              <a:rPr lang="en-US" dirty="0">
                <a:ea typeface="Calibri"/>
                <a:cs typeface="Calibri"/>
              </a:rPr>
              <a:t> des Open </a:t>
            </a:r>
            <a:r>
              <a:rPr lang="en-US" dirty="0" err="1">
                <a:ea typeface="Calibri"/>
                <a:cs typeface="Calibri"/>
              </a:rPr>
              <a:t>Coursewares</a:t>
            </a:r>
            <a:r>
              <a:rPr lang="en-US" dirty="0">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Cliquer sur le lien du site : </a:t>
            </a:r>
          </a:p>
          <a:p>
            <a:pPr lvl="0"/>
            <a:r>
              <a:rPr lang="fr-BE" sz="1200" i="1" kern="1200" dirty="0">
                <a:solidFill>
                  <a:schemeClr val="tx1"/>
                </a:solidFill>
                <a:effectLst/>
                <a:latin typeface="+mn-lt"/>
                <a:ea typeface="+mn-ea"/>
                <a:cs typeface="+mn-cs"/>
              </a:rPr>
              <a:t>Connexion &gt; </a:t>
            </a:r>
          </a:p>
          <a:p>
            <a:pPr lvl="0"/>
            <a:r>
              <a:rPr lang="fr-BE" sz="1200" i="1" kern="1200" dirty="0">
                <a:solidFill>
                  <a:schemeClr val="tx1"/>
                </a:solidFill>
                <a:effectLst/>
                <a:latin typeface="+mn-lt"/>
                <a:ea typeface="+mn-ea"/>
                <a:cs typeface="+mn-cs"/>
              </a:rPr>
              <a:t>Basculer mon cours en une ressource éducative libre &gt; </a:t>
            </a:r>
          </a:p>
          <a:p>
            <a:pPr lvl="0"/>
            <a:r>
              <a:rPr lang="fr-BE" sz="1200" i="1" kern="1200" dirty="0">
                <a:solidFill>
                  <a:schemeClr val="tx1"/>
                </a:solidFill>
                <a:effectLst/>
                <a:latin typeface="+mn-lt"/>
                <a:ea typeface="+mn-ea"/>
                <a:cs typeface="+mn-cs"/>
              </a:rPr>
              <a:t>1 - Basculer en ressource libre, pourquoi ? &gt; </a:t>
            </a:r>
          </a:p>
          <a:p>
            <a:pPr lvl="0"/>
            <a:r>
              <a:rPr lang="fr-BE" sz="1200" i="1" kern="1200" dirty="0">
                <a:solidFill>
                  <a:schemeClr val="tx1"/>
                </a:solidFill>
                <a:effectLst/>
                <a:latin typeface="+mn-lt"/>
                <a:ea typeface="+mn-ea"/>
                <a:cs typeface="+mn-cs"/>
              </a:rPr>
              <a:t>Ligne du temps de l'Education ouverte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a:extLst>
              <a:ext uri="{FF2B5EF4-FFF2-40B4-BE49-F238E27FC236}">
                <a16:creationId xmlns:a16="http://schemas.microsoft.com/office/drawing/2014/main" id="{0BA9EDBA-C5B7-C79B-5757-F596A9901013}"/>
              </a:ext>
            </a:extLst>
          </p:cNvPr>
          <p:cNvSpPr>
            <a:spLocks noGrp="1"/>
          </p:cNvSpPr>
          <p:nvPr>
            <p:ph type="sldNum" sz="quarter" idx="5"/>
          </p:nvPr>
        </p:nvSpPr>
        <p:spPr/>
        <p:txBody>
          <a:bodyPr/>
          <a:lstStyle/>
          <a:p>
            <a:fld id="{A2C9958F-9CC3-43F4-80C2-2D661544867B}" type="slidenum">
              <a:rPr lang="fr-BE" smtClean="0"/>
              <a:t>23</a:t>
            </a:fld>
            <a:endParaRPr lang="fr-BE"/>
          </a:p>
        </p:txBody>
      </p:sp>
    </p:spTree>
    <p:extLst>
      <p:ext uri="{BB962C8B-B14F-4D97-AF65-F5344CB8AC3E}">
        <p14:creationId xmlns:p14="http://schemas.microsoft.com/office/powerpoint/2010/main" val="1576155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6E2F8-8C7F-FC17-DE2E-BE3089D78C2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B6D70D-CEBD-DE02-CAB8-D6E2CA952A4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D745CE-4513-E722-418A-698196B11C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Nous </a:t>
            </a:r>
            <a:r>
              <a:rPr lang="en-US" dirty="0" err="1">
                <a:ea typeface="Calibri"/>
                <a:cs typeface="Calibri"/>
              </a:rPr>
              <a:t>aimerions</a:t>
            </a:r>
            <a:r>
              <a:rPr lang="en-US" dirty="0">
                <a:ea typeface="Calibri"/>
                <a:cs typeface="Calibri"/>
              </a:rPr>
              <a:t> </a:t>
            </a:r>
            <a:r>
              <a:rPr lang="en-US" dirty="0" err="1">
                <a:ea typeface="Calibri"/>
                <a:cs typeface="Calibri"/>
              </a:rPr>
              <a:t>maintenant</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montrer</a:t>
            </a:r>
            <a:r>
              <a:rPr lang="en-US" dirty="0">
                <a:ea typeface="Calibri"/>
                <a:cs typeface="Calibri"/>
              </a:rPr>
              <a:t> 2 </a:t>
            </a:r>
            <a:r>
              <a:rPr lang="en-US" dirty="0" err="1">
                <a:ea typeface="Calibri"/>
                <a:cs typeface="Calibri"/>
              </a:rPr>
              <a:t>exemples</a:t>
            </a:r>
            <a:r>
              <a:rPr lang="en-US" dirty="0">
                <a:ea typeface="Calibri"/>
                <a:cs typeface="Calibri"/>
              </a:rPr>
              <a:t> de </a:t>
            </a:r>
            <a:r>
              <a:rPr lang="en-US" dirty="0" err="1">
                <a:ea typeface="Calibri"/>
                <a:cs typeface="Calibri"/>
              </a:rPr>
              <a:t>portails</a:t>
            </a:r>
            <a:r>
              <a:rPr lang="en-US" dirty="0">
                <a:ea typeface="Calibri"/>
                <a:cs typeface="Calibri"/>
              </a:rPr>
              <a:t> </a:t>
            </a:r>
            <a:r>
              <a:rPr lang="en-US" dirty="0" err="1">
                <a:ea typeface="Calibri"/>
                <a:cs typeface="Calibri"/>
              </a:rPr>
              <a:t>dédiés</a:t>
            </a:r>
            <a:r>
              <a:rPr lang="en-US" dirty="0">
                <a:ea typeface="Calibri"/>
                <a:cs typeface="Calibri"/>
              </a:rPr>
              <a:t> à un format </a:t>
            </a:r>
            <a:r>
              <a:rPr lang="en-US" dirty="0" err="1">
                <a:ea typeface="Calibri"/>
                <a:cs typeface="Calibri"/>
              </a:rPr>
              <a:t>spécifique</a:t>
            </a:r>
            <a:r>
              <a:rPr lang="en-US" dirty="0">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 premier </a:t>
            </a:r>
            <a:r>
              <a:rPr lang="en-US" dirty="0" err="1"/>
              <a:t>est</a:t>
            </a:r>
            <a:r>
              <a:rPr lang="en-US" dirty="0"/>
              <a:t> ELD qui </a:t>
            </a:r>
            <a:r>
              <a:rPr lang="en-US" dirty="0" err="1"/>
              <a:t>repertorie</a:t>
            </a:r>
            <a:r>
              <a:rPr lang="en-US" dirty="0"/>
              <a:t> des </a:t>
            </a:r>
            <a:r>
              <a:rPr lang="en-US" dirty="0" err="1"/>
              <a:t>manuels</a:t>
            </a:r>
            <a:r>
              <a:rPr lang="en-US" dirty="0"/>
              <a:t> </a:t>
            </a:r>
            <a:r>
              <a:rPr lang="en-US" dirty="0" err="1"/>
              <a:t>universitaires</a:t>
            </a:r>
            <a:r>
              <a:rPr lang="en-US" dirty="0"/>
              <a:t> </a:t>
            </a:r>
            <a:r>
              <a:rPr lang="en-US" dirty="0" err="1"/>
              <a:t>mais</a:t>
            </a:r>
            <a:r>
              <a:rPr lang="en-US" dirty="0"/>
              <a:t> </a:t>
            </a:r>
            <a:r>
              <a:rPr lang="en-US" dirty="0" err="1"/>
              <a:t>spécifique</a:t>
            </a:r>
            <a:r>
              <a:rPr lang="en-US" dirty="0"/>
              <a:t> aux sciences de </a:t>
            </a:r>
            <a:r>
              <a:rPr lang="en-US" dirty="0" err="1"/>
              <a:t>l'ingénieur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Cliquer sur le lien du site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Chemical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Foundations of Chemical and Biological Engineering 1 : on </a:t>
            </a:r>
            <a:r>
              <a:rPr lang="en-US" sz="1200" i="1" kern="1200" dirty="0" err="1">
                <a:solidFill>
                  <a:schemeClr val="tx1"/>
                </a:solidFill>
                <a:effectLst/>
                <a:latin typeface="+mn-lt"/>
                <a:ea typeface="+mn-ea"/>
                <a:cs typeface="+mn-cs"/>
              </a:rPr>
              <a:t>tombe</a:t>
            </a:r>
            <a:r>
              <a:rPr lang="en-US" sz="1200" i="1" kern="1200" dirty="0">
                <a:solidFill>
                  <a:schemeClr val="tx1"/>
                </a:solidFill>
                <a:effectLst/>
                <a:latin typeface="+mn-lt"/>
                <a:ea typeface="+mn-ea"/>
                <a:cs typeface="+mn-cs"/>
              </a:rPr>
              <a:t> sur le </a:t>
            </a:r>
            <a:r>
              <a:rPr lang="en-US" sz="1200" i="1" kern="1200" dirty="0" err="1">
                <a:solidFill>
                  <a:schemeClr val="tx1"/>
                </a:solidFill>
                <a:effectLst/>
                <a:latin typeface="+mn-lt"/>
                <a:ea typeface="+mn-ea"/>
                <a:cs typeface="+mn-cs"/>
              </a:rPr>
              <a:t>métaportail</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d’OER</a:t>
            </a:r>
            <a:r>
              <a:rPr lang="en-US" sz="1200" i="1" kern="1200" dirty="0">
                <a:solidFill>
                  <a:schemeClr val="tx1"/>
                </a:solidFill>
                <a:effectLst/>
                <a:latin typeface="+mn-lt"/>
                <a:ea typeface="+mn-ea"/>
                <a:cs typeface="+mn-cs"/>
              </a:rPr>
              <a:t> commons, on a </a:t>
            </a:r>
            <a:r>
              <a:rPr lang="en-US" sz="1200" i="1" kern="1200" dirty="0" err="1">
                <a:solidFill>
                  <a:schemeClr val="tx1"/>
                </a:solidFill>
                <a:effectLst/>
                <a:latin typeface="+mn-lt"/>
                <a:ea typeface="+mn-ea"/>
                <a:cs typeface="+mn-cs"/>
              </a:rPr>
              <a:t>accès</a:t>
            </a:r>
            <a:r>
              <a:rPr lang="en-US" sz="1200" i="1" kern="1200" dirty="0">
                <a:solidFill>
                  <a:schemeClr val="tx1"/>
                </a:solidFill>
                <a:effectLst/>
                <a:latin typeface="+mn-lt"/>
                <a:ea typeface="+mn-ea"/>
                <a:cs typeface="+mn-cs"/>
              </a:rPr>
              <a:t> à un livre </a:t>
            </a:r>
            <a:r>
              <a:rPr lang="en-US" sz="1200" i="1" kern="1200" dirty="0" err="1">
                <a:solidFill>
                  <a:schemeClr val="tx1"/>
                </a:solidFill>
                <a:effectLst/>
                <a:latin typeface="+mn-lt"/>
                <a:ea typeface="+mn-ea"/>
                <a:cs typeface="+mn-cs"/>
              </a:rPr>
              <a:t>en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ShareLike</a:t>
            </a:r>
            <a:r>
              <a:rPr lang="en-US" sz="1200" i="1" kern="1200" dirty="0">
                <a:solidFill>
                  <a:schemeClr val="tx1"/>
                </a:solidFill>
                <a:effectLst/>
                <a:latin typeface="+mn-lt"/>
                <a:ea typeface="+mn-ea"/>
                <a:cs typeface="+mn-cs"/>
              </a:rPr>
              <a:t>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Read Book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Contents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Reaction </a:t>
            </a:r>
            <a:r>
              <a:rPr lang="en-US" sz="1200" i="1" kern="1200" dirty="0" err="1">
                <a:solidFill>
                  <a:schemeClr val="tx1"/>
                </a:solidFill>
                <a:effectLst/>
                <a:latin typeface="+mn-lt"/>
                <a:ea typeface="+mn-ea"/>
                <a:cs typeface="+mn-cs"/>
              </a:rPr>
              <a:t>Chimistry</a:t>
            </a:r>
            <a:r>
              <a:rPr lang="en-US" sz="1200" i="1" kern="1200" dirty="0">
                <a:solidFill>
                  <a:schemeClr val="tx1"/>
                </a:solidFill>
                <a:effectLst/>
                <a:latin typeface="+mn-lt"/>
                <a:ea typeface="+mn-ea"/>
                <a:cs typeface="+mn-cs"/>
              </a:rPr>
              <a:t> &gt;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15. </a:t>
            </a:r>
            <a:r>
              <a:rPr lang="fr-BE" sz="1200" i="1" kern="1200" dirty="0" err="1">
                <a:solidFill>
                  <a:schemeClr val="tx1"/>
                </a:solidFill>
                <a:effectLst/>
                <a:latin typeface="+mn-lt"/>
                <a:ea typeface="+mn-ea"/>
                <a:cs typeface="+mn-cs"/>
              </a:rPr>
              <a:t>Equilibrium</a:t>
            </a:r>
            <a:r>
              <a:rPr lang="fr-BE" sz="1200" i="1" kern="1200" dirty="0">
                <a:solidFill>
                  <a:schemeClr val="tx1"/>
                </a:solidFill>
                <a:effectLst/>
                <a:latin typeface="+mn-lt"/>
                <a:ea typeface="+mn-ea"/>
                <a:cs typeface="+mn-cs"/>
              </a:rPr>
              <a:t> </a:t>
            </a:r>
            <a:r>
              <a:rPr lang="fr-BE" sz="1200" i="1" kern="1200" dirty="0" err="1">
                <a:solidFill>
                  <a:schemeClr val="tx1"/>
                </a:solidFill>
                <a:effectLst/>
                <a:latin typeface="+mn-lt"/>
                <a:ea typeface="+mn-ea"/>
                <a:cs typeface="+mn-cs"/>
              </a:rPr>
              <a:t>Reactions</a:t>
            </a:r>
            <a:r>
              <a:rPr lang="fr-BE" sz="1200" i="1" kern="1200" dirty="0">
                <a:solidFill>
                  <a:schemeClr val="tx1"/>
                </a:solidFill>
                <a:effectLst/>
                <a:latin typeface="+mn-lt"/>
                <a:ea typeface="+mn-ea"/>
                <a:cs typeface="+mn-cs"/>
              </a:rPr>
              <a:t> : Access à un cours avec des formules et un 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fr-BE" dirty="0"/>
          </a:p>
        </p:txBody>
      </p:sp>
      <p:sp>
        <p:nvSpPr>
          <p:cNvPr id="4" name="Espace réservé du numéro de diapositive 3">
            <a:extLst>
              <a:ext uri="{FF2B5EF4-FFF2-40B4-BE49-F238E27FC236}">
                <a16:creationId xmlns:a16="http://schemas.microsoft.com/office/drawing/2014/main" id="{05DF35C9-07DC-90F8-33E9-48C3E6FA881B}"/>
              </a:ext>
            </a:extLst>
          </p:cNvPr>
          <p:cNvSpPr>
            <a:spLocks noGrp="1"/>
          </p:cNvSpPr>
          <p:nvPr>
            <p:ph type="sldNum" sz="quarter" idx="5"/>
          </p:nvPr>
        </p:nvSpPr>
        <p:spPr/>
        <p:txBody>
          <a:bodyPr/>
          <a:lstStyle/>
          <a:p>
            <a:fld id="{A2C9958F-9CC3-43F4-80C2-2D661544867B}" type="slidenum">
              <a:rPr lang="fr-BE" smtClean="0"/>
              <a:t>24</a:t>
            </a:fld>
            <a:endParaRPr lang="fr-BE"/>
          </a:p>
        </p:txBody>
      </p:sp>
    </p:spTree>
    <p:extLst>
      <p:ext uri="{BB962C8B-B14F-4D97-AF65-F5344CB8AC3E}">
        <p14:creationId xmlns:p14="http://schemas.microsoft.com/office/powerpoint/2010/main" val="1513998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A242-56F9-7F70-3CFA-BE0232818DD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1C4200D-EC82-1088-C5A2-E5FE938FB66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337CCF4-5316-19CC-7D7C-72BA4A862BB1}"/>
              </a:ext>
            </a:extLst>
          </p:cNvPr>
          <p:cNvSpPr>
            <a:spLocks noGrp="1"/>
          </p:cNvSpPr>
          <p:nvPr>
            <p:ph type="body" idx="1"/>
          </p:nvPr>
        </p:nvSpPr>
        <p:spPr/>
        <p:txBody>
          <a:bodyPr/>
          <a:lstStyle/>
          <a:p>
            <a:r>
              <a:rPr lang="en-US" dirty="0" err="1">
                <a:ea typeface="Calibri"/>
                <a:cs typeface="Calibri"/>
              </a:rPr>
              <a:t>Autre</a:t>
            </a:r>
            <a:r>
              <a:rPr lang="en-US" dirty="0">
                <a:ea typeface="Calibri"/>
                <a:cs typeface="Calibri"/>
              </a:rPr>
              <a:t> </a:t>
            </a:r>
            <a:r>
              <a:rPr lang="en-US" dirty="0" err="1">
                <a:ea typeface="Calibri"/>
                <a:cs typeface="Calibri"/>
              </a:rPr>
              <a:t>exemple</a:t>
            </a:r>
            <a:r>
              <a:rPr lang="en-US" dirty="0">
                <a:ea typeface="Calibri"/>
                <a:cs typeface="Calibri"/>
              </a:rPr>
              <a:t>, </a:t>
            </a:r>
            <a:r>
              <a:rPr lang="en-US" dirty="0" err="1">
                <a:ea typeface="Calibri"/>
                <a:cs typeface="Calibri"/>
              </a:rPr>
              <a:t>celui</a:t>
            </a:r>
            <a:r>
              <a:rPr lang="en-US" dirty="0">
                <a:ea typeface="Calibri"/>
                <a:cs typeface="Calibri"/>
              </a:rPr>
              <a:t> de </a:t>
            </a:r>
            <a:r>
              <a:rPr lang="en-US" dirty="0" err="1">
                <a:ea typeface="Calibri"/>
                <a:cs typeface="Calibri"/>
              </a:rPr>
              <a:t>BioArt</a:t>
            </a:r>
            <a:r>
              <a:rPr lang="en-US" dirty="0">
                <a:ea typeface="Calibri"/>
                <a:cs typeface="Calibri"/>
              </a:rPr>
              <a:t>, </a:t>
            </a:r>
            <a:r>
              <a:rPr lang="en-US" dirty="0" err="1">
                <a:ea typeface="Calibri"/>
                <a:cs typeface="Calibri"/>
              </a:rPr>
              <a:t>créé</a:t>
            </a:r>
            <a:r>
              <a:rPr lang="en-US" dirty="0">
                <a:ea typeface="Calibri"/>
                <a:cs typeface="Calibri"/>
              </a:rPr>
              <a:t> par le National Institute of Health qui </a:t>
            </a:r>
            <a:r>
              <a:rPr lang="en-US" dirty="0" err="1">
                <a:ea typeface="Calibri"/>
                <a:cs typeface="Calibri"/>
              </a:rPr>
              <a:t>héberge</a:t>
            </a:r>
            <a:r>
              <a:rPr lang="en-US" dirty="0">
                <a:ea typeface="Calibri"/>
                <a:cs typeface="Calibri"/>
              </a:rPr>
              <a:t> des images </a:t>
            </a:r>
            <a:r>
              <a:rPr lang="en-US" dirty="0" err="1">
                <a:ea typeface="Calibri"/>
                <a:cs typeface="Calibri"/>
              </a:rPr>
              <a:t>biomédicales</a:t>
            </a:r>
            <a:r>
              <a:rPr lang="en-US" dirty="0">
                <a:ea typeface="Calibri"/>
                <a:cs typeface="Calibri"/>
              </a:rPr>
              <a:t> et </a:t>
            </a:r>
            <a:r>
              <a:rPr lang="en-US" dirty="0" err="1">
                <a:ea typeface="Calibri"/>
                <a:cs typeface="Calibri"/>
              </a:rPr>
              <a:t>scientifiques</a:t>
            </a:r>
            <a:r>
              <a:rPr lang="en-US" dirty="0">
                <a:ea typeface="Calibri"/>
                <a:cs typeface="Calibri"/>
              </a:rPr>
              <a:t> </a:t>
            </a:r>
            <a:r>
              <a:rPr lang="en-US" dirty="0" err="1">
                <a:ea typeface="Calibri"/>
                <a:cs typeface="Calibri"/>
              </a:rPr>
              <a:t>en</a:t>
            </a:r>
            <a:r>
              <a:rPr lang="en-US" dirty="0">
                <a:ea typeface="Calibri"/>
                <a:cs typeface="Calibri"/>
              </a:rPr>
              <a:t> 2D et 3D et qui </a:t>
            </a:r>
            <a:r>
              <a:rPr lang="en-US" dirty="0" err="1">
                <a:ea typeface="Calibri"/>
                <a:cs typeface="Calibri"/>
              </a:rPr>
              <a:t>ont</a:t>
            </a:r>
            <a:r>
              <a:rPr lang="en-US" dirty="0">
                <a:ea typeface="Calibri"/>
                <a:cs typeface="Calibri"/>
              </a:rPr>
              <a:t> </a:t>
            </a:r>
            <a:r>
              <a:rPr lang="en-US" dirty="0" err="1">
                <a:ea typeface="Calibri"/>
                <a:cs typeface="Calibri"/>
              </a:rPr>
              <a:t>été</a:t>
            </a:r>
            <a:r>
              <a:rPr lang="en-US" dirty="0">
                <a:ea typeface="Calibri"/>
                <a:cs typeface="Calibri"/>
              </a:rPr>
              <a:t> </a:t>
            </a:r>
            <a:r>
              <a:rPr lang="en-US" dirty="0" err="1">
                <a:ea typeface="Calibri"/>
                <a:cs typeface="Calibri"/>
              </a:rPr>
              <a:t>conçues</a:t>
            </a:r>
            <a:r>
              <a:rPr lang="en-US" dirty="0">
                <a:ea typeface="Calibri"/>
                <a:cs typeface="Calibri"/>
              </a:rPr>
              <a:t> par des </a:t>
            </a:r>
            <a:r>
              <a:rPr lang="en-US" dirty="0" err="1">
                <a:ea typeface="Calibri"/>
                <a:cs typeface="Calibri"/>
              </a:rPr>
              <a:t>spécialistes</a:t>
            </a:r>
            <a:r>
              <a:rPr lang="en-US" dirty="0">
                <a:ea typeface="Calibri"/>
                <a:cs typeface="Calibri"/>
              </a:rPr>
              <a:t> de la </a:t>
            </a:r>
            <a:r>
              <a:rPr lang="en-US" dirty="0" err="1">
                <a:ea typeface="Calibri"/>
                <a:cs typeface="Calibri"/>
              </a:rPr>
              <a:t>visualisation</a:t>
            </a:r>
            <a:r>
              <a:rPr lang="en-US" dirty="0">
                <a:ea typeface="Calibri"/>
                <a:cs typeface="Calibri"/>
              </a:rPr>
              <a:t> </a:t>
            </a:r>
            <a:r>
              <a:rPr lang="en-US" dirty="0" err="1">
                <a:ea typeface="Calibri"/>
                <a:cs typeface="Calibri"/>
              </a:rPr>
              <a:t>biomédicale</a:t>
            </a:r>
            <a:r>
              <a:rPr lang="en-US" dirty="0">
                <a:ea typeface="Calibri"/>
                <a:cs typeface="Calibri"/>
              </a:rPr>
              <a:t>. </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u="none" dirty="0"/>
              <a:t>Cliquer sur le lien du site : </a:t>
            </a:r>
          </a:p>
          <a:p>
            <a:pPr lvl="0"/>
            <a:r>
              <a:rPr lang="en-US" sz="1200" i="1" u="none" kern="1200" dirty="0">
                <a:solidFill>
                  <a:schemeClr val="tx1"/>
                </a:solidFill>
                <a:effectLst/>
                <a:latin typeface="+mn-lt"/>
                <a:ea typeface="+mn-ea"/>
                <a:cs typeface="+mn-cs"/>
              </a:rPr>
              <a:t>Anatomy : on </a:t>
            </a:r>
            <a:r>
              <a:rPr lang="en-US" sz="1200" i="1" u="none" kern="1200" dirty="0" err="1">
                <a:solidFill>
                  <a:schemeClr val="tx1"/>
                </a:solidFill>
                <a:effectLst/>
                <a:latin typeface="+mn-lt"/>
                <a:ea typeface="+mn-ea"/>
                <a:cs typeface="+mn-cs"/>
              </a:rPr>
              <a:t>peut</a:t>
            </a:r>
            <a:r>
              <a:rPr lang="en-US" sz="1200" i="1" u="none" kern="1200" dirty="0">
                <a:solidFill>
                  <a:schemeClr val="tx1"/>
                </a:solidFill>
                <a:effectLst/>
                <a:latin typeface="+mn-lt"/>
                <a:ea typeface="+mn-ea"/>
                <a:cs typeface="+mn-cs"/>
              </a:rPr>
              <a:t> </a:t>
            </a:r>
            <a:r>
              <a:rPr lang="en-US" sz="1200" i="1" u="none" kern="1200" dirty="0" err="1">
                <a:solidFill>
                  <a:schemeClr val="tx1"/>
                </a:solidFill>
                <a:effectLst/>
                <a:latin typeface="+mn-lt"/>
                <a:ea typeface="+mn-ea"/>
                <a:cs typeface="+mn-cs"/>
              </a:rPr>
              <a:t>filtrer</a:t>
            </a:r>
            <a:r>
              <a:rPr lang="en-US" sz="1200" i="1" u="none" kern="1200" dirty="0">
                <a:solidFill>
                  <a:schemeClr val="tx1"/>
                </a:solidFill>
                <a:effectLst/>
                <a:latin typeface="+mn-lt"/>
                <a:ea typeface="+mn-ea"/>
                <a:cs typeface="+mn-cs"/>
              </a:rPr>
              <a:t> par </a:t>
            </a:r>
            <a:r>
              <a:rPr lang="en-US" sz="1200" i="1" u="none" kern="1200" dirty="0" err="1">
                <a:solidFill>
                  <a:schemeClr val="tx1"/>
                </a:solidFill>
                <a:effectLst/>
                <a:latin typeface="+mn-lt"/>
                <a:ea typeface="+mn-ea"/>
                <a:cs typeface="+mn-cs"/>
              </a:rPr>
              <a:t>licence</a:t>
            </a:r>
            <a:r>
              <a:rPr lang="en-US" sz="1200" i="1" u="none" kern="1200" dirty="0">
                <a:solidFill>
                  <a:schemeClr val="tx1"/>
                </a:solidFill>
                <a:effectLst/>
                <a:latin typeface="+mn-lt"/>
                <a:ea typeface="+mn-ea"/>
                <a:cs typeface="+mn-cs"/>
              </a:rPr>
              <a:t> &gt; </a:t>
            </a:r>
          </a:p>
          <a:p>
            <a:pPr lvl="0"/>
            <a:r>
              <a:rPr lang="en-US" sz="1200" i="1" u="none" kern="1200" dirty="0">
                <a:solidFill>
                  <a:schemeClr val="tx1"/>
                </a:solidFill>
                <a:effectLst/>
                <a:latin typeface="+mn-lt"/>
                <a:ea typeface="+mn-ea"/>
                <a:cs typeface="+mn-cs"/>
              </a:rPr>
              <a:t>Human Heart 2D</a:t>
            </a:r>
            <a:endParaRPr lang="fr-BE" sz="1200" i="1" u="none" kern="1200" dirty="0">
              <a:solidFill>
                <a:schemeClr val="tx1"/>
              </a:solidFill>
              <a:effectLst/>
              <a:latin typeface="+mn-lt"/>
              <a:ea typeface="+mn-ea"/>
              <a:cs typeface="+mn-cs"/>
            </a:endParaRPr>
          </a:p>
          <a:p>
            <a:pPr lvl="0"/>
            <a:endParaRPr lang="fr-BE" sz="1200" i="1" u="none" kern="1200" dirty="0">
              <a:solidFill>
                <a:schemeClr val="tx1"/>
              </a:solidFill>
              <a:effectLst/>
              <a:latin typeface="+mn-lt"/>
              <a:ea typeface="+mn-ea"/>
              <a:cs typeface="+mn-cs"/>
            </a:endParaRPr>
          </a:p>
          <a:p>
            <a:pPr lvl="0"/>
            <a:r>
              <a:rPr lang="fr-BE" sz="1200" i="1" u="none" kern="1200" dirty="0" err="1">
                <a:solidFill>
                  <a:schemeClr val="tx1"/>
                </a:solidFill>
                <a:effectLst/>
                <a:latin typeface="+mn-lt"/>
                <a:ea typeface="+mn-ea"/>
                <a:cs typeface="+mn-cs"/>
              </a:rPr>
              <a:t>Bioart</a:t>
            </a:r>
            <a:r>
              <a:rPr lang="fr-BE" sz="1200" i="1" u="none" kern="1200" dirty="0">
                <a:solidFill>
                  <a:schemeClr val="tx1"/>
                </a:solidFill>
                <a:effectLst/>
                <a:latin typeface="+mn-lt"/>
                <a:ea typeface="+mn-ea"/>
                <a:cs typeface="+mn-cs"/>
              </a:rPr>
              <a:t> &gt; </a:t>
            </a:r>
          </a:p>
          <a:p>
            <a:pPr lvl="0"/>
            <a:r>
              <a:rPr lang="fr-BE" sz="1200" i="1" u="none" kern="1200" dirty="0">
                <a:solidFill>
                  <a:schemeClr val="tx1"/>
                </a:solidFill>
                <a:effectLst/>
                <a:latin typeface="+mn-lt"/>
                <a:ea typeface="+mn-ea"/>
                <a:cs typeface="+mn-cs"/>
              </a:rPr>
              <a:t>3D : modèle 3D de protéines, parties du corps humain et autres. Il y a une liste de collection &gt; </a:t>
            </a:r>
          </a:p>
          <a:p>
            <a:pPr lvl="0"/>
            <a:r>
              <a:rPr lang="fr-BE" sz="1200" i="1" u="none" kern="1200" dirty="0">
                <a:solidFill>
                  <a:schemeClr val="tx1"/>
                </a:solidFill>
                <a:effectLst/>
                <a:latin typeface="+mn-lt"/>
                <a:ea typeface="+mn-ea"/>
                <a:cs typeface="+mn-cs"/>
              </a:rPr>
              <a:t>Human </a:t>
            </a:r>
            <a:r>
              <a:rPr lang="fr-BE" sz="1200" i="1" u="none" kern="1200" dirty="0" err="1">
                <a:solidFill>
                  <a:schemeClr val="tx1"/>
                </a:solidFill>
                <a:effectLst/>
                <a:latin typeface="+mn-lt"/>
                <a:ea typeface="+mn-ea"/>
                <a:cs typeface="+mn-cs"/>
              </a:rPr>
              <a:t>reference</a:t>
            </a:r>
            <a:r>
              <a:rPr lang="fr-BE" sz="1200" i="1" u="none" kern="1200" dirty="0">
                <a:solidFill>
                  <a:schemeClr val="tx1"/>
                </a:solidFill>
                <a:effectLst/>
                <a:latin typeface="+mn-lt"/>
                <a:ea typeface="+mn-ea"/>
                <a:cs typeface="+mn-cs"/>
              </a:rPr>
              <a:t> &gt; </a:t>
            </a:r>
          </a:p>
          <a:p>
            <a:pPr lvl="0"/>
            <a:r>
              <a:rPr lang="fr-BE" sz="1200" i="1" u="none" kern="1200" dirty="0">
                <a:solidFill>
                  <a:schemeClr val="tx1"/>
                </a:solidFill>
                <a:effectLst/>
                <a:latin typeface="+mn-lt"/>
                <a:ea typeface="+mn-ea"/>
                <a:cs typeface="+mn-cs"/>
              </a:rPr>
              <a:t>Visible Human </a:t>
            </a:r>
            <a:r>
              <a:rPr lang="fr-BE" sz="1200" i="1" u="none" kern="1200" dirty="0" err="1">
                <a:solidFill>
                  <a:schemeClr val="tx1"/>
                </a:solidFill>
                <a:effectLst/>
                <a:latin typeface="+mn-lt"/>
                <a:ea typeface="+mn-ea"/>
                <a:cs typeface="+mn-cs"/>
              </a:rPr>
              <a:t>Female</a:t>
            </a:r>
            <a:r>
              <a:rPr lang="fr-BE" sz="1200" i="1" u="none" kern="1200" dirty="0">
                <a:solidFill>
                  <a:schemeClr val="tx1"/>
                </a:solidFill>
                <a:effectLst/>
                <a:latin typeface="+mn-lt"/>
                <a:ea typeface="+mn-ea"/>
                <a:cs typeface="+mn-cs"/>
              </a:rPr>
              <a:t> &gt; </a:t>
            </a:r>
          </a:p>
          <a:p>
            <a:pPr lvl="0"/>
            <a:r>
              <a:rPr lang="fr-BE" sz="1200" i="1" u="none" kern="1200" dirty="0">
                <a:solidFill>
                  <a:schemeClr val="tx1"/>
                </a:solidFill>
                <a:effectLst/>
                <a:latin typeface="+mn-lt"/>
                <a:ea typeface="+mn-ea"/>
                <a:cs typeface="+mn-cs"/>
              </a:rPr>
              <a:t>Pelvis &gt; </a:t>
            </a:r>
          </a:p>
          <a:p>
            <a:pPr lvl="0"/>
            <a:r>
              <a:rPr lang="fr-BE" sz="1200" i="1" u="none" kern="1200" dirty="0">
                <a:solidFill>
                  <a:schemeClr val="tx1"/>
                </a:solidFill>
                <a:effectLst/>
                <a:latin typeface="+mn-lt"/>
                <a:ea typeface="+mn-ea"/>
                <a:cs typeface="+mn-cs"/>
              </a:rPr>
              <a:t>2D ou 3D</a:t>
            </a:r>
          </a:p>
          <a:p>
            <a:endParaRPr lang="fr-BE" dirty="0"/>
          </a:p>
        </p:txBody>
      </p:sp>
      <p:sp>
        <p:nvSpPr>
          <p:cNvPr id="4" name="Espace réservé du numéro de diapositive 3">
            <a:extLst>
              <a:ext uri="{FF2B5EF4-FFF2-40B4-BE49-F238E27FC236}">
                <a16:creationId xmlns:a16="http://schemas.microsoft.com/office/drawing/2014/main" id="{0CAFFFD7-0CDB-A8C4-92ED-4A4B6F1B71C9}"/>
              </a:ext>
            </a:extLst>
          </p:cNvPr>
          <p:cNvSpPr>
            <a:spLocks noGrp="1"/>
          </p:cNvSpPr>
          <p:nvPr>
            <p:ph type="sldNum" sz="quarter" idx="5"/>
          </p:nvPr>
        </p:nvSpPr>
        <p:spPr/>
        <p:txBody>
          <a:bodyPr/>
          <a:lstStyle/>
          <a:p>
            <a:fld id="{A2C9958F-9CC3-43F4-80C2-2D661544867B}" type="slidenum">
              <a:rPr lang="fr-BE" smtClean="0"/>
              <a:t>25</a:t>
            </a:fld>
            <a:endParaRPr lang="fr-BE"/>
          </a:p>
        </p:txBody>
      </p:sp>
    </p:spTree>
    <p:extLst>
      <p:ext uri="{BB962C8B-B14F-4D97-AF65-F5344CB8AC3E}">
        <p14:creationId xmlns:p14="http://schemas.microsoft.com/office/powerpoint/2010/main" val="2797765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3F0E4-8CA2-A8BB-5329-BEE03AD6F19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9534B3-57E5-5CCB-426A-0516974913A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1EAD5C-5382-3118-A0CF-B8ECD5BD06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Le premier </a:t>
            </a:r>
            <a:r>
              <a:rPr lang="en-US" dirty="0" err="1">
                <a:ea typeface="Calibri"/>
                <a:cs typeface="Calibri"/>
              </a:rPr>
              <a:t>est</a:t>
            </a:r>
            <a:r>
              <a:rPr lang="en-US" dirty="0">
                <a:ea typeface="Calibri"/>
                <a:cs typeface="Calibri"/>
              </a:rPr>
              <a:t> OpenStax. Ce site </a:t>
            </a:r>
            <a:r>
              <a:rPr lang="en-US" dirty="0" err="1">
                <a:ea typeface="Calibri"/>
                <a:cs typeface="Calibri"/>
              </a:rPr>
              <a:t>répertorie</a:t>
            </a:r>
            <a:r>
              <a:rPr lang="en-US" dirty="0">
                <a:ea typeface="Calibri"/>
                <a:cs typeface="Calibri"/>
              </a:rPr>
              <a:t> </a:t>
            </a:r>
            <a:r>
              <a:rPr lang="en-US" dirty="0" err="1">
                <a:ea typeface="Calibri"/>
                <a:cs typeface="Calibri"/>
              </a:rPr>
              <a:t>uniquement</a:t>
            </a:r>
            <a:r>
              <a:rPr lang="en-US" dirty="0">
                <a:ea typeface="Calibri"/>
                <a:cs typeface="Calibri"/>
              </a:rPr>
              <a:t> des </a:t>
            </a:r>
            <a:r>
              <a:rPr lang="en-US" dirty="0" err="1">
                <a:ea typeface="Calibri"/>
                <a:cs typeface="Calibri"/>
              </a:rPr>
              <a:t>manuels</a:t>
            </a:r>
            <a:r>
              <a:rPr lang="en-US" dirty="0">
                <a:ea typeface="Calibri"/>
                <a:cs typeface="Calibri"/>
              </a:rPr>
              <a:t> </a:t>
            </a:r>
            <a:r>
              <a:rPr lang="en-US" dirty="0" err="1">
                <a:ea typeface="Calibri"/>
                <a:cs typeface="Calibri"/>
              </a:rPr>
              <a:t>universitaires</a:t>
            </a:r>
            <a:r>
              <a:rPr lang="en-US" dirty="0">
                <a:ea typeface="Calibri"/>
                <a:cs typeface="Calibri"/>
              </a:rPr>
              <a:t> dans de multiples </a:t>
            </a:r>
            <a:r>
              <a:rPr lang="en-US" dirty="0" err="1">
                <a:ea typeface="Calibri"/>
                <a:cs typeface="Calibri"/>
              </a:rPr>
              <a:t>domaines</a:t>
            </a:r>
            <a:r>
              <a:rPr lang="en-US" dirty="0">
                <a:ea typeface="Calibri"/>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Cliquer sur le lien du site :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a:solidFill>
                  <a:schemeClr val="tx1"/>
                </a:solidFill>
                <a:effectLst/>
                <a:latin typeface="+mn-lt"/>
                <a:ea typeface="+mn-ea"/>
                <a:cs typeface="+mn-cs"/>
              </a:rPr>
              <a:t>Sujet : Classement par domaine avec les différentes disciplines – Social Sciences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a:solidFill>
                  <a:schemeClr val="tx1"/>
                </a:solidFill>
                <a:effectLst/>
                <a:latin typeface="+mn-lt"/>
                <a:ea typeface="+mn-ea"/>
                <a:cs typeface="+mn-cs"/>
              </a:rPr>
              <a:t>Psychology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err="1">
                <a:solidFill>
                  <a:schemeClr val="tx1"/>
                </a:solidFill>
                <a:effectLst/>
                <a:latin typeface="+mn-lt"/>
                <a:ea typeface="+mn-ea"/>
                <a:cs typeface="+mn-cs"/>
              </a:rPr>
              <a:t>Psychologye</a:t>
            </a:r>
            <a:r>
              <a:rPr lang="fr-BE" sz="1200" i="1" kern="1200" dirty="0">
                <a:solidFill>
                  <a:schemeClr val="tx1"/>
                </a:solidFill>
                <a:effectLst/>
                <a:latin typeface="+mn-lt"/>
                <a:ea typeface="+mn-ea"/>
                <a:cs typeface="+mn-cs"/>
              </a:rPr>
              <a:t> 2</a:t>
            </a:r>
            <a:r>
              <a:rPr lang="fr-BE" sz="1200" i="1" kern="1200" baseline="30000" dirty="0">
                <a:solidFill>
                  <a:schemeClr val="tx1"/>
                </a:solidFill>
                <a:effectLst/>
                <a:latin typeface="+mn-lt"/>
                <a:ea typeface="+mn-ea"/>
                <a:cs typeface="+mn-cs"/>
              </a:rPr>
              <a:t>e</a:t>
            </a:r>
            <a:r>
              <a:rPr lang="fr-BE" sz="1200" i="1" kern="1200" dirty="0">
                <a:solidFill>
                  <a:schemeClr val="tx1"/>
                </a:solidFill>
                <a:effectLst/>
                <a:latin typeface="+mn-lt"/>
                <a:ea typeface="+mn-ea"/>
                <a:cs typeface="+mn-cs"/>
              </a:rPr>
              <a:t> : Licence CC-By et Possibilité de télécharger le </a:t>
            </a:r>
            <a:r>
              <a:rPr lang="fr-BE" sz="1200" i="1" kern="1200" dirty="0" err="1">
                <a:solidFill>
                  <a:schemeClr val="tx1"/>
                </a:solidFill>
                <a:effectLst/>
                <a:latin typeface="+mn-lt"/>
                <a:ea typeface="+mn-ea"/>
                <a:cs typeface="+mn-cs"/>
              </a:rPr>
              <a:t>pdf</a:t>
            </a:r>
            <a:r>
              <a:rPr lang="fr-BE" sz="1200" i="1" kern="1200" dirty="0">
                <a:solidFill>
                  <a:schemeClr val="tx1"/>
                </a:solidFill>
                <a:effectLst/>
                <a:latin typeface="+mn-lt"/>
                <a:ea typeface="+mn-ea"/>
                <a:cs typeface="+mn-cs"/>
              </a:rPr>
              <a:t>, </a:t>
            </a:r>
            <a:r>
              <a:rPr lang="fr-BE" sz="1200" i="1" kern="1200" dirty="0" err="1">
                <a:solidFill>
                  <a:schemeClr val="tx1"/>
                </a:solidFill>
                <a:effectLst/>
                <a:latin typeface="+mn-lt"/>
                <a:ea typeface="+mn-ea"/>
                <a:cs typeface="+mn-cs"/>
              </a:rPr>
              <a:t>view</a:t>
            </a:r>
            <a:r>
              <a:rPr lang="fr-BE" sz="1200" i="1" kern="1200" dirty="0">
                <a:solidFill>
                  <a:schemeClr val="tx1"/>
                </a:solidFill>
                <a:effectLst/>
                <a:latin typeface="+mn-lt"/>
                <a:ea typeface="+mn-ea"/>
                <a:cs typeface="+mn-cs"/>
              </a:rPr>
              <a:t> on line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a:solidFill>
                  <a:schemeClr val="tx1"/>
                </a:solidFill>
                <a:effectLst/>
                <a:latin typeface="+mn-lt"/>
                <a:ea typeface="+mn-ea"/>
                <a:cs typeface="+mn-cs"/>
              </a:rPr>
              <a:t>Table of contents : Différents chapitres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a:solidFill>
                  <a:schemeClr val="tx1"/>
                </a:solidFill>
                <a:effectLst/>
                <a:latin typeface="+mn-lt"/>
                <a:ea typeface="+mn-ea"/>
                <a:cs typeface="+mn-cs"/>
              </a:rPr>
              <a:t>Learning &gt;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i="1" kern="1200" dirty="0" err="1">
                <a:solidFill>
                  <a:schemeClr val="tx1"/>
                </a:solidFill>
                <a:effectLst/>
                <a:latin typeface="+mn-lt"/>
                <a:ea typeface="+mn-ea"/>
                <a:cs typeface="+mn-cs"/>
              </a:rPr>
              <a:t>Operant</a:t>
            </a:r>
            <a:r>
              <a:rPr lang="fr-BE" sz="1200" i="1" kern="1200" dirty="0">
                <a:solidFill>
                  <a:schemeClr val="tx1"/>
                </a:solidFill>
                <a:effectLst/>
                <a:latin typeface="+mn-lt"/>
                <a:ea typeface="+mn-ea"/>
                <a:cs typeface="+mn-cs"/>
              </a:rPr>
              <a:t> </a:t>
            </a:r>
            <a:r>
              <a:rPr lang="fr-BE" sz="1200" i="1" kern="1200" dirty="0" err="1">
                <a:solidFill>
                  <a:schemeClr val="tx1"/>
                </a:solidFill>
                <a:effectLst/>
                <a:latin typeface="+mn-lt"/>
                <a:ea typeface="+mn-ea"/>
                <a:cs typeface="+mn-cs"/>
              </a:rPr>
              <a:t>conditioning</a:t>
            </a:r>
            <a:endParaRPr lang="fr-BE"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p:txBody>
      </p:sp>
      <p:sp>
        <p:nvSpPr>
          <p:cNvPr id="4" name="Espace réservé du numéro de diapositive 3">
            <a:extLst>
              <a:ext uri="{FF2B5EF4-FFF2-40B4-BE49-F238E27FC236}">
                <a16:creationId xmlns:a16="http://schemas.microsoft.com/office/drawing/2014/main" id="{96DFACEC-A46A-E453-08AF-D95D7D1A2203}"/>
              </a:ext>
            </a:extLst>
          </p:cNvPr>
          <p:cNvSpPr>
            <a:spLocks noGrp="1"/>
          </p:cNvSpPr>
          <p:nvPr>
            <p:ph type="sldNum" sz="quarter" idx="5"/>
          </p:nvPr>
        </p:nvSpPr>
        <p:spPr/>
        <p:txBody>
          <a:bodyPr/>
          <a:lstStyle/>
          <a:p>
            <a:fld id="{A2C9958F-9CC3-43F4-80C2-2D661544867B}" type="slidenum">
              <a:rPr lang="fr-BE" smtClean="0"/>
              <a:t>26</a:t>
            </a:fld>
            <a:endParaRPr lang="fr-BE"/>
          </a:p>
        </p:txBody>
      </p:sp>
    </p:spTree>
    <p:extLst>
      <p:ext uri="{BB962C8B-B14F-4D97-AF65-F5344CB8AC3E}">
        <p14:creationId xmlns:p14="http://schemas.microsoft.com/office/powerpoint/2010/main" val="1958066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EA9F7-CACB-AC3E-C088-0B7BE35D58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8D28B09-8392-80D6-B554-DBBA30B7F7A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DE3B231-3295-5C5A-4C7B-A5269099D5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ea typeface="Calibri"/>
                <a:cs typeface="Calibri"/>
              </a:rPr>
              <a:t>Enfin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souhaitez</a:t>
            </a:r>
            <a:r>
              <a:rPr lang="en-US" dirty="0">
                <a:ea typeface="Calibri"/>
                <a:cs typeface="Calibri"/>
              </a:rPr>
              <a:t> faire </a:t>
            </a:r>
            <a:r>
              <a:rPr lang="en-US" dirty="0" err="1">
                <a:ea typeface="Calibri"/>
                <a:cs typeface="Calibri"/>
              </a:rPr>
              <a:t>une</a:t>
            </a:r>
            <a:r>
              <a:rPr lang="en-US" dirty="0">
                <a:ea typeface="Calibri"/>
                <a:cs typeface="Calibri"/>
              </a:rPr>
              <a:t> recherche </a:t>
            </a:r>
            <a:r>
              <a:rPr lang="en-US" dirty="0" err="1">
                <a:ea typeface="Calibri"/>
                <a:cs typeface="Calibri"/>
              </a:rPr>
              <a:t>avancée</a:t>
            </a:r>
            <a:r>
              <a:rPr lang="en-US" dirty="0">
                <a:ea typeface="Calibri"/>
                <a:cs typeface="Calibri"/>
              </a:rPr>
              <a:t> sur </a:t>
            </a:r>
            <a:r>
              <a:rPr lang="en-US" dirty="0" err="1">
                <a:ea typeface="Calibri"/>
                <a:cs typeface="Calibri"/>
              </a:rPr>
              <a:t>votre</a:t>
            </a:r>
            <a:r>
              <a:rPr lang="en-US" dirty="0">
                <a:ea typeface="Calibri"/>
                <a:cs typeface="Calibri"/>
              </a:rPr>
              <a:t> </a:t>
            </a:r>
            <a:r>
              <a:rPr lang="en-US" dirty="0" err="1">
                <a:ea typeface="Calibri"/>
                <a:cs typeface="Calibri"/>
              </a:rPr>
              <a:t>moteur</a:t>
            </a:r>
            <a:r>
              <a:rPr lang="en-US" dirty="0">
                <a:ea typeface="Calibri"/>
                <a:cs typeface="Calibri"/>
              </a:rPr>
              <a:t> de recherche,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aller</a:t>
            </a:r>
            <a:r>
              <a:rPr lang="en-US" dirty="0">
                <a:ea typeface="Calibri"/>
                <a:cs typeface="Calibri"/>
              </a:rPr>
              <a:t> dans les </a:t>
            </a:r>
            <a:r>
              <a:rPr lang="en-US" dirty="0" err="1">
                <a:ea typeface="Calibri"/>
                <a:cs typeface="Calibri"/>
              </a:rPr>
              <a:t>paramères</a:t>
            </a:r>
            <a:r>
              <a:rPr lang="en-US" dirty="0">
                <a:ea typeface="Calibri"/>
                <a:cs typeface="Calibri"/>
              </a:rPr>
              <a:t> et </a:t>
            </a:r>
            <a:r>
              <a:rPr lang="en-US" dirty="0" err="1">
                <a:ea typeface="Calibri"/>
                <a:cs typeface="Calibri"/>
              </a:rPr>
              <a:t>cliquer</a:t>
            </a:r>
            <a:r>
              <a:rPr lang="en-US" dirty="0">
                <a:ea typeface="Calibri"/>
                <a:cs typeface="Calibri"/>
              </a:rPr>
              <a:t> sur recherche </a:t>
            </a:r>
            <a:r>
              <a:rPr lang="en-US" dirty="0" err="1">
                <a:ea typeface="Calibri"/>
                <a:cs typeface="Calibri"/>
              </a:rPr>
              <a:t>avancée</a:t>
            </a:r>
            <a:r>
              <a:rPr lang="en-US" dirty="0">
                <a:ea typeface="Calibri"/>
                <a:cs typeface="Calibri"/>
              </a:rPr>
              <a:t> </a:t>
            </a:r>
            <a:r>
              <a:rPr lang="en-US" dirty="0" err="1">
                <a:ea typeface="Calibri"/>
                <a:cs typeface="Calibri"/>
              </a:rPr>
              <a:t>puis</a:t>
            </a:r>
            <a:r>
              <a:rPr lang="en-US" dirty="0">
                <a:ea typeface="Calibri"/>
                <a:cs typeface="Calibri"/>
              </a:rPr>
              <a:t> </a:t>
            </a:r>
            <a:r>
              <a:rPr lang="en-US" dirty="0" err="1">
                <a:ea typeface="Calibri"/>
                <a:cs typeface="Calibri"/>
              </a:rPr>
              <a:t>filtrer</a:t>
            </a:r>
            <a:r>
              <a:rPr lang="en-US" dirty="0">
                <a:ea typeface="Calibri"/>
                <a:cs typeface="Calibri"/>
              </a:rPr>
              <a:t> </a:t>
            </a:r>
            <a:r>
              <a:rPr lang="en-US" dirty="0" err="1">
                <a:ea typeface="Calibri"/>
                <a:cs typeface="Calibri"/>
              </a:rPr>
              <a:t>votre</a:t>
            </a:r>
            <a:r>
              <a:rPr lang="en-US" dirty="0">
                <a:ea typeface="Calibri"/>
                <a:cs typeface="Calibri"/>
              </a:rPr>
              <a:t> recherche </a:t>
            </a:r>
            <a:r>
              <a:rPr lang="en-US" dirty="0" err="1">
                <a:ea typeface="Calibri"/>
                <a:cs typeface="Calibri"/>
              </a:rPr>
              <a:t>en</a:t>
            </a:r>
            <a:r>
              <a:rPr lang="en-US" dirty="0">
                <a:ea typeface="Calibri"/>
                <a:cs typeface="Calibri"/>
              </a:rPr>
              <a:t> </a:t>
            </a:r>
            <a:r>
              <a:rPr lang="en-US" dirty="0" err="1">
                <a:ea typeface="Calibri"/>
                <a:cs typeface="Calibri"/>
              </a:rPr>
              <a:t>fonction</a:t>
            </a:r>
            <a:r>
              <a:rPr lang="en-US" dirty="0">
                <a:ea typeface="Calibri"/>
                <a:cs typeface="Calibri"/>
              </a:rPr>
              <a:t> des droits </a:t>
            </a:r>
            <a:r>
              <a:rPr lang="en-US" dirty="0" err="1">
                <a:ea typeface="Calibri"/>
                <a:cs typeface="Calibri"/>
              </a:rPr>
              <a:t>d'usages</a:t>
            </a:r>
            <a:r>
              <a:rPr lang="en-US" dirty="0">
                <a:ea typeface="Calibri"/>
                <a:cs typeface="Calibri"/>
              </a:rPr>
              <a:t>. Ou </a:t>
            </a:r>
            <a:r>
              <a:rPr lang="en-US" dirty="0" err="1">
                <a:ea typeface="Calibri"/>
                <a:cs typeface="Calibri"/>
              </a:rPr>
              <a:t>alors</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pouvez</a:t>
            </a:r>
            <a:r>
              <a:rPr lang="en-US" dirty="0">
                <a:ea typeface="Calibri"/>
                <a:cs typeface="Calibri"/>
              </a:rPr>
              <a:t> </a:t>
            </a:r>
            <a:r>
              <a:rPr lang="en-US" dirty="0" err="1">
                <a:ea typeface="Calibri"/>
                <a:cs typeface="Calibri"/>
              </a:rPr>
              <a:t>aussi</a:t>
            </a:r>
            <a:r>
              <a:rPr lang="en-US" dirty="0">
                <a:ea typeface="Calibri"/>
                <a:cs typeface="Calibri"/>
              </a:rPr>
              <a:t> taper "recherche </a:t>
            </a:r>
            <a:r>
              <a:rPr lang="en-US" dirty="0" err="1">
                <a:ea typeface="Calibri"/>
                <a:cs typeface="Calibri"/>
              </a:rPr>
              <a:t>avancée</a:t>
            </a:r>
            <a:r>
              <a:rPr lang="en-US" dirty="0">
                <a:ea typeface="Calibri"/>
                <a:cs typeface="Calibri"/>
              </a:rPr>
              <a:t>" dans </a:t>
            </a:r>
            <a:r>
              <a:rPr lang="en-US" dirty="0" err="1">
                <a:ea typeface="Calibri"/>
                <a:cs typeface="Calibri"/>
              </a:rPr>
              <a:t>votre</a:t>
            </a:r>
            <a:r>
              <a:rPr lang="en-US" dirty="0">
                <a:ea typeface="Calibri"/>
                <a:cs typeface="Calibri"/>
              </a:rPr>
              <a:t> </a:t>
            </a:r>
            <a:r>
              <a:rPr lang="en-US" dirty="0" err="1">
                <a:ea typeface="Calibri"/>
                <a:cs typeface="Calibri"/>
              </a:rPr>
              <a:t>moteur</a:t>
            </a:r>
            <a:r>
              <a:rPr lang="en-US" dirty="0">
                <a:ea typeface="Calibri"/>
                <a:cs typeface="Calibri"/>
              </a:rPr>
              <a:t> de recherche pour </a:t>
            </a:r>
            <a:r>
              <a:rPr lang="en-US" dirty="0" err="1">
                <a:ea typeface="Calibri"/>
                <a:cs typeface="Calibri"/>
              </a:rPr>
              <a:t>accéder</a:t>
            </a:r>
            <a:r>
              <a:rPr lang="en-US" dirty="0">
                <a:ea typeface="Calibri"/>
                <a:cs typeface="Calibri"/>
              </a:rPr>
              <a:t> à la page de recherche </a:t>
            </a:r>
            <a:r>
              <a:rPr lang="en-US" dirty="0" err="1">
                <a:ea typeface="Calibri"/>
                <a:cs typeface="Calibri"/>
              </a:rPr>
              <a:t>avancée</a:t>
            </a:r>
            <a:r>
              <a:rPr lang="en-US" dirty="0">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a typeface="Calibri"/>
                <a:cs typeface="Calibri"/>
              </a:rPr>
              <a:t>Lors de </a:t>
            </a:r>
            <a:r>
              <a:rPr lang="en-US" i="1" dirty="0" err="1">
                <a:ea typeface="Calibri"/>
                <a:cs typeface="Calibri"/>
              </a:rPr>
              <a:t>votre</a:t>
            </a:r>
            <a:r>
              <a:rPr lang="en-US" i="1" dirty="0">
                <a:ea typeface="Calibri"/>
                <a:cs typeface="Calibri"/>
              </a:rPr>
              <a:t> recherche, </a:t>
            </a:r>
            <a:r>
              <a:rPr lang="en-US" i="1" dirty="0" err="1">
                <a:ea typeface="Calibri"/>
                <a:cs typeface="Calibri"/>
              </a:rPr>
              <a:t>vous</a:t>
            </a:r>
            <a:r>
              <a:rPr lang="en-US" i="1" dirty="0">
                <a:ea typeface="Calibri"/>
                <a:cs typeface="Calibri"/>
              </a:rPr>
              <a:t> </a:t>
            </a:r>
            <a:r>
              <a:rPr lang="en-US" i="1" dirty="0" err="1">
                <a:ea typeface="Calibri"/>
                <a:cs typeface="Calibri"/>
              </a:rPr>
              <a:t>pouvez</a:t>
            </a:r>
            <a:r>
              <a:rPr lang="en-US" i="1" dirty="0">
                <a:ea typeface="Calibri"/>
                <a:cs typeface="Calibri"/>
              </a:rPr>
              <a:t> </a:t>
            </a:r>
            <a:r>
              <a:rPr lang="en-US" i="1" dirty="0" err="1">
                <a:ea typeface="Calibri"/>
                <a:cs typeface="Calibri"/>
              </a:rPr>
              <a:t>utiliser</a:t>
            </a:r>
            <a:r>
              <a:rPr lang="en-US" i="1" dirty="0">
                <a:ea typeface="Calibri"/>
                <a:cs typeface="Calibri"/>
              </a:rPr>
              <a:t> des guillemets </a:t>
            </a:r>
            <a:r>
              <a:rPr lang="en-US" i="1" dirty="0" err="1">
                <a:ea typeface="Calibri"/>
                <a:cs typeface="Calibri"/>
              </a:rPr>
              <a:t>si</a:t>
            </a:r>
            <a:r>
              <a:rPr lang="en-US" i="1" dirty="0">
                <a:ea typeface="Calibri"/>
                <a:cs typeface="Calibri"/>
              </a:rPr>
              <a:t> </a:t>
            </a:r>
            <a:r>
              <a:rPr lang="en-US" i="1" dirty="0" err="1">
                <a:ea typeface="Calibri"/>
                <a:cs typeface="Calibri"/>
              </a:rPr>
              <a:t>vous</a:t>
            </a:r>
            <a:r>
              <a:rPr lang="en-US" i="1" dirty="0">
                <a:ea typeface="Calibri"/>
                <a:cs typeface="Calibri"/>
              </a:rPr>
              <a:t> </a:t>
            </a:r>
            <a:r>
              <a:rPr lang="en-US" i="1" dirty="0" err="1">
                <a:ea typeface="Calibri"/>
                <a:cs typeface="Calibri"/>
              </a:rPr>
              <a:t>souhaitez</a:t>
            </a:r>
            <a:r>
              <a:rPr lang="en-US" i="1" dirty="0">
                <a:ea typeface="Calibri"/>
                <a:cs typeface="Calibri"/>
              </a:rPr>
              <a:t> que la </a:t>
            </a:r>
            <a:r>
              <a:rPr lang="en-US" i="1" dirty="0" err="1">
                <a:ea typeface="Calibri"/>
                <a:cs typeface="Calibri"/>
              </a:rPr>
              <a:t>requête</a:t>
            </a:r>
            <a:r>
              <a:rPr lang="en-US" i="1" dirty="0">
                <a:ea typeface="Calibri"/>
                <a:cs typeface="Calibri"/>
              </a:rPr>
              <a:t> </a:t>
            </a:r>
            <a:r>
              <a:rPr lang="en-US" i="1" dirty="0" err="1">
                <a:ea typeface="Calibri"/>
                <a:cs typeface="Calibri"/>
              </a:rPr>
              <a:t>porte</a:t>
            </a:r>
            <a:r>
              <a:rPr lang="en-US" i="1" dirty="0">
                <a:ea typeface="Calibri"/>
                <a:cs typeface="Calibri"/>
              </a:rPr>
              <a:t> sur </a:t>
            </a:r>
            <a:r>
              <a:rPr lang="en-US" i="1" dirty="0" err="1">
                <a:ea typeface="Calibri"/>
                <a:cs typeface="Calibri"/>
              </a:rPr>
              <a:t>une</a:t>
            </a:r>
            <a:r>
              <a:rPr lang="en-US" i="1" dirty="0">
                <a:ea typeface="Calibri"/>
                <a:cs typeface="Calibri"/>
              </a:rPr>
              <a:t> expression </a:t>
            </a:r>
            <a:r>
              <a:rPr lang="en-US" i="1" dirty="0" err="1">
                <a:ea typeface="Calibri"/>
                <a:cs typeface="Calibri"/>
              </a:rPr>
              <a:t>exacte</a:t>
            </a:r>
            <a:r>
              <a:rPr lang="en-US" i="1" dirty="0">
                <a:ea typeface="Calibri"/>
                <a:cs typeface="Calibri"/>
              </a:rPr>
              <a:t>. Vous </a:t>
            </a:r>
            <a:r>
              <a:rPr lang="en-US" i="1" dirty="0" err="1">
                <a:ea typeface="Calibri"/>
                <a:cs typeface="Calibri"/>
              </a:rPr>
              <a:t>pouvez</a:t>
            </a:r>
            <a:r>
              <a:rPr lang="en-US" i="1" dirty="0">
                <a:ea typeface="Calibri"/>
                <a:cs typeface="Calibri"/>
              </a:rPr>
              <a:t> </a:t>
            </a:r>
            <a:r>
              <a:rPr lang="en-US" i="1" dirty="0" err="1">
                <a:ea typeface="Calibri"/>
                <a:cs typeface="Calibri"/>
              </a:rPr>
              <a:t>préciser</a:t>
            </a:r>
            <a:r>
              <a:rPr lang="en-US" i="1" dirty="0">
                <a:ea typeface="Calibri"/>
                <a:cs typeface="Calibri"/>
              </a:rPr>
              <a:t> des </a:t>
            </a:r>
            <a:r>
              <a:rPr lang="en-US" i="1" dirty="0" err="1">
                <a:ea typeface="Calibri"/>
                <a:cs typeface="Calibri"/>
              </a:rPr>
              <a:t>ajouts</a:t>
            </a:r>
            <a:r>
              <a:rPr lang="en-US" i="1" dirty="0">
                <a:ea typeface="Calibri"/>
                <a:cs typeface="Calibri"/>
              </a:rPr>
              <a:t> </a:t>
            </a:r>
            <a:r>
              <a:rPr lang="en-US" i="1" dirty="0" err="1">
                <a:ea typeface="Calibri"/>
                <a:cs typeface="Calibri"/>
              </a:rPr>
              <a:t>ou</a:t>
            </a:r>
            <a:r>
              <a:rPr lang="en-US" i="1" dirty="0">
                <a:ea typeface="Calibri"/>
                <a:cs typeface="Calibri"/>
              </a:rPr>
              <a:t> exclusions avec AND et NOT, etc.</a:t>
            </a:r>
            <a:endParaRPr lang="fr-BE" i="1" dirty="0"/>
          </a:p>
        </p:txBody>
      </p:sp>
      <p:sp>
        <p:nvSpPr>
          <p:cNvPr id="4" name="Espace réservé du numéro de diapositive 3">
            <a:extLst>
              <a:ext uri="{FF2B5EF4-FFF2-40B4-BE49-F238E27FC236}">
                <a16:creationId xmlns:a16="http://schemas.microsoft.com/office/drawing/2014/main" id="{8284AE7A-148C-30C8-A322-DA08A18FA793}"/>
              </a:ext>
            </a:extLst>
          </p:cNvPr>
          <p:cNvSpPr>
            <a:spLocks noGrp="1"/>
          </p:cNvSpPr>
          <p:nvPr>
            <p:ph type="sldNum" sz="quarter" idx="5"/>
          </p:nvPr>
        </p:nvSpPr>
        <p:spPr/>
        <p:txBody>
          <a:bodyPr/>
          <a:lstStyle/>
          <a:p>
            <a:fld id="{A2C9958F-9CC3-43F4-80C2-2D661544867B}" type="slidenum">
              <a:rPr lang="fr-BE" smtClean="0"/>
              <a:t>27</a:t>
            </a:fld>
            <a:endParaRPr lang="fr-BE"/>
          </a:p>
        </p:txBody>
      </p:sp>
    </p:spTree>
    <p:extLst>
      <p:ext uri="{BB962C8B-B14F-4D97-AF65-F5344CB8AC3E}">
        <p14:creationId xmlns:p14="http://schemas.microsoft.com/office/powerpoint/2010/main" val="2558610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récapitulé dans ce tableau les quelques exemples et plus pour chaque catégorie de portails de REL. Il vous suffit que cliquer sur le logo pour accéder à la plateforme.</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28</a:t>
            </a:fld>
            <a:endParaRPr lang="fr-BE"/>
          </a:p>
        </p:txBody>
      </p:sp>
    </p:spTree>
    <p:extLst>
      <p:ext uri="{BB962C8B-B14F-4D97-AF65-F5344CB8AC3E}">
        <p14:creationId xmlns:p14="http://schemas.microsoft.com/office/powerpoint/2010/main" val="2901535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EFDFF-E794-0546-1F9B-FBE1B05504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F92033-4D12-B328-2974-A2862943D19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DD07878-2486-A684-8F20-5C2A8B118FBA}"/>
              </a:ext>
            </a:extLst>
          </p:cNvPr>
          <p:cNvSpPr>
            <a:spLocks noGrp="1"/>
          </p:cNvSpPr>
          <p:nvPr>
            <p:ph type="body" idx="1"/>
          </p:nvPr>
        </p:nvSpPr>
        <p:spPr/>
        <p:txBody>
          <a:bodyPr/>
          <a:lstStyle/>
          <a:p>
            <a:r>
              <a:rPr lang="fr-FR" dirty="0"/>
              <a:t>Et que faire avec ces REL ?</a:t>
            </a:r>
            <a:endParaRPr lang="fr-BE" dirty="0"/>
          </a:p>
        </p:txBody>
      </p:sp>
      <p:sp>
        <p:nvSpPr>
          <p:cNvPr id="4" name="Espace réservé du numéro de diapositive 3">
            <a:extLst>
              <a:ext uri="{FF2B5EF4-FFF2-40B4-BE49-F238E27FC236}">
                <a16:creationId xmlns:a16="http://schemas.microsoft.com/office/drawing/2014/main" id="{01E93E32-7AD5-DF39-1313-2481BCA76F84}"/>
              </a:ext>
            </a:extLst>
          </p:cNvPr>
          <p:cNvSpPr>
            <a:spLocks noGrp="1"/>
          </p:cNvSpPr>
          <p:nvPr>
            <p:ph type="sldNum" sz="quarter" idx="5"/>
          </p:nvPr>
        </p:nvSpPr>
        <p:spPr/>
        <p:txBody>
          <a:bodyPr/>
          <a:lstStyle/>
          <a:p>
            <a:fld id="{A2C9958F-9CC3-43F4-80C2-2D661544867B}" type="slidenum">
              <a:rPr lang="fr-BE" smtClean="0"/>
              <a:t>29</a:t>
            </a:fld>
            <a:endParaRPr lang="fr-BE"/>
          </a:p>
        </p:txBody>
      </p:sp>
    </p:spTree>
    <p:extLst>
      <p:ext uri="{BB962C8B-B14F-4D97-AF65-F5344CB8AC3E}">
        <p14:creationId xmlns:p14="http://schemas.microsoft.com/office/powerpoint/2010/main" val="862009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7CF6-E674-8481-B3ED-865D6DC2930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90526FD-2545-FB1A-C45C-015E6DF664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C5A8751-66C2-FB49-63D8-346A581C7454}"/>
              </a:ext>
            </a:extLst>
          </p:cNvPr>
          <p:cNvSpPr>
            <a:spLocks noGrp="1"/>
          </p:cNvSpPr>
          <p:nvPr>
            <p:ph type="body" idx="1"/>
          </p:nvPr>
        </p:nvSpPr>
        <p:spPr/>
        <p:txBody>
          <a:bodyPr/>
          <a:lstStyle/>
          <a:p>
            <a:pPr marL="0" indent="0">
              <a:buClr>
                <a:srgbClr val="008080"/>
              </a:buClr>
              <a:buFont typeface="Wingdings" panose="05000000000000000000" pitchFamily="2" charset="2"/>
              <a:buNone/>
            </a:pPr>
            <a:r>
              <a:rPr lang="fr-FR" b="0" dirty="0">
                <a:ea typeface="Calibri"/>
                <a:cs typeface="Calibri"/>
              </a:rPr>
              <a:t>Vous avez à votre disposition des banques de données à caractère éducatif et sous de multiples formats. Vous pourriez par exemple, </a:t>
            </a:r>
          </a:p>
          <a:p>
            <a:pPr marL="171450" indent="-171450">
              <a:buClr>
                <a:srgbClr val="008080"/>
              </a:buClr>
              <a:buFontTx/>
              <a:buChar char="-"/>
            </a:pPr>
            <a:r>
              <a:rPr lang="fr-FR" b="0" dirty="0">
                <a:ea typeface="Calibri"/>
                <a:cs typeface="Calibri"/>
              </a:rPr>
              <a:t>vous </a:t>
            </a:r>
            <a:r>
              <a:rPr lang="en-US" sz="1200" dirty="0"/>
              <a:t>inspirer et adapter un </a:t>
            </a:r>
            <a:r>
              <a:rPr lang="en-US" sz="1200" dirty="0" err="1"/>
              <a:t>chapitre</a:t>
            </a:r>
            <a:r>
              <a:rPr lang="en-US" sz="1200" dirty="0"/>
              <a:t> de livre </a:t>
            </a:r>
            <a:r>
              <a:rPr lang="en-US" sz="1200" dirty="0" err="1"/>
              <a:t>ouvert</a:t>
            </a:r>
            <a:r>
              <a:rPr lang="en-US" sz="1200" dirty="0"/>
              <a:t> pour </a:t>
            </a:r>
            <a:r>
              <a:rPr lang="en-US" sz="1200" dirty="0" err="1"/>
              <a:t>remettre</a:t>
            </a:r>
            <a:r>
              <a:rPr lang="en-US" sz="1200" dirty="0"/>
              <a:t> à jour un </a:t>
            </a:r>
            <a:r>
              <a:rPr lang="en-US" sz="1200" dirty="0" err="1"/>
              <a:t>cours</a:t>
            </a:r>
            <a:r>
              <a:rPr lang="en-US" sz="1200" dirty="0"/>
              <a:t> que </a:t>
            </a:r>
            <a:r>
              <a:rPr lang="en-US" sz="1200" dirty="0" err="1"/>
              <a:t>vous</a:t>
            </a:r>
            <a:r>
              <a:rPr lang="en-US" sz="1200" dirty="0"/>
              <a:t> </a:t>
            </a:r>
            <a:r>
              <a:rPr lang="en-US" sz="1200" dirty="0" err="1"/>
              <a:t>reprenez</a:t>
            </a:r>
            <a:r>
              <a:rPr lang="en-US" sz="1200" dirty="0"/>
              <a:t> d’un </a:t>
            </a:r>
            <a:r>
              <a:rPr lang="en-US" sz="1200" dirty="0" err="1"/>
              <a:t>collègue</a:t>
            </a:r>
            <a:r>
              <a:rPr lang="en-US" sz="1200" dirty="0"/>
              <a:t> parti à la </a:t>
            </a:r>
            <a:r>
              <a:rPr lang="en-US" sz="1200" dirty="0" err="1"/>
              <a:t>retraite</a:t>
            </a:r>
            <a:r>
              <a:rPr lang="en-US" sz="1200" dirty="0"/>
              <a:t>. </a:t>
            </a:r>
          </a:p>
          <a:p>
            <a:pPr marL="171450" indent="-171450">
              <a:buClr>
                <a:srgbClr val="008080"/>
              </a:buClr>
              <a:buFontTx/>
              <a:buChar char="-"/>
            </a:pPr>
            <a:r>
              <a:rPr lang="en-US" sz="1200" dirty="0" err="1"/>
              <a:t>vous</a:t>
            </a:r>
            <a:r>
              <a:rPr lang="en-US" sz="1200" dirty="0"/>
              <a:t> </a:t>
            </a:r>
            <a:r>
              <a:rPr lang="en-US" sz="1200" dirty="0" err="1"/>
              <a:t>pourriez</a:t>
            </a:r>
            <a:r>
              <a:rPr lang="en-US" sz="1200" dirty="0"/>
              <a:t> </a:t>
            </a:r>
            <a:r>
              <a:rPr lang="en-US" sz="1200" dirty="0" err="1"/>
              <a:t>ajouter</a:t>
            </a:r>
            <a:r>
              <a:rPr lang="en-US" sz="1200" dirty="0"/>
              <a:t> de </a:t>
            </a:r>
            <a:r>
              <a:rPr lang="en-US" sz="1200" dirty="0" err="1"/>
              <a:t>l’interactivité</a:t>
            </a:r>
            <a:r>
              <a:rPr lang="en-US" sz="1200" dirty="0"/>
              <a:t> à </a:t>
            </a:r>
            <a:r>
              <a:rPr lang="en-US" sz="1200" dirty="0" err="1"/>
              <a:t>l'un</a:t>
            </a:r>
            <a:r>
              <a:rPr lang="en-US" sz="1200" dirty="0"/>
              <a:t> de </a:t>
            </a:r>
            <a:r>
              <a:rPr lang="en-US" sz="1200" dirty="0" err="1"/>
              <a:t>vos</a:t>
            </a:r>
            <a:r>
              <a:rPr lang="en-US" sz="1200" dirty="0"/>
              <a:t> modules de </a:t>
            </a:r>
            <a:r>
              <a:rPr lang="en-US" sz="1200" dirty="0" err="1"/>
              <a:t>cours</a:t>
            </a:r>
            <a:r>
              <a:rPr lang="en-US" sz="1200" dirty="0"/>
              <a:t> avec un quiz déjà </a:t>
            </a:r>
            <a:r>
              <a:rPr lang="en-US" sz="1200" dirty="0" err="1"/>
              <a:t>existant</a:t>
            </a:r>
            <a:r>
              <a:rPr lang="en-US" sz="1200" dirty="0"/>
              <a:t>. </a:t>
            </a:r>
          </a:p>
          <a:p>
            <a:pPr marL="171450" indent="-171450">
              <a:buClr>
                <a:srgbClr val="008080"/>
              </a:buClr>
              <a:buFontTx/>
              <a:buChar char="-"/>
            </a:pPr>
            <a:r>
              <a:rPr lang="en-US" sz="1200" dirty="0"/>
              <a:t>Vous </a:t>
            </a:r>
            <a:r>
              <a:rPr lang="en-US" sz="1200" dirty="0" err="1"/>
              <a:t>pourriez</a:t>
            </a:r>
            <a:r>
              <a:rPr lang="en-US" sz="1200" dirty="0"/>
              <a:t> </a:t>
            </a:r>
            <a:r>
              <a:rPr lang="en-US" sz="1200" dirty="0" err="1"/>
              <a:t>illustrer</a:t>
            </a:r>
            <a:r>
              <a:rPr lang="en-US" sz="1200" dirty="0"/>
              <a:t> un aspect de </a:t>
            </a:r>
            <a:r>
              <a:rPr lang="en-US" sz="1200" dirty="0" err="1"/>
              <a:t>votre</a:t>
            </a:r>
            <a:r>
              <a:rPr lang="en-US" sz="1200" dirty="0"/>
              <a:t> </a:t>
            </a:r>
            <a:r>
              <a:rPr lang="en-US" sz="1200" dirty="0" err="1"/>
              <a:t>cours</a:t>
            </a:r>
            <a:r>
              <a:rPr lang="en-US" sz="1200" dirty="0"/>
              <a:t> avec </a:t>
            </a:r>
            <a:r>
              <a:rPr lang="en-US" sz="1200" dirty="0" err="1"/>
              <a:t>une</a:t>
            </a:r>
            <a:r>
              <a:rPr lang="en-US" sz="1200" dirty="0"/>
              <a:t> image libre de droit. </a:t>
            </a:r>
          </a:p>
          <a:p>
            <a:pPr marL="171450" indent="-171450">
              <a:buClr>
                <a:srgbClr val="008080"/>
              </a:buClr>
              <a:buFontTx/>
              <a:buChar char="-"/>
            </a:pPr>
            <a:r>
              <a:rPr lang="en-US" sz="1200" dirty="0"/>
              <a:t>Ou </a:t>
            </a:r>
            <a:r>
              <a:rPr lang="en-US" sz="1200" dirty="0" err="1"/>
              <a:t>vous</a:t>
            </a:r>
            <a:r>
              <a:rPr lang="en-US" sz="1200" dirty="0"/>
              <a:t> </a:t>
            </a:r>
            <a:r>
              <a:rPr lang="en-US" sz="1200" dirty="0" err="1"/>
              <a:t>pourriez</a:t>
            </a:r>
            <a:r>
              <a:rPr lang="en-US" sz="1200" dirty="0"/>
              <a:t> encore </a:t>
            </a:r>
            <a:r>
              <a:rPr lang="en-US" sz="1200" dirty="0" err="1"/>
              <a:t>ajouter</a:t>
            </a:r>
            <a:r>
              <a:rPr lang="en-US" sz="1200" dirty="0"/>
              <a:t> un podcast sur </a:t>
            </a:r>
            <a:r>
              <a:rPr lang="en-US" sz="1200" dirty="0" err="1"/>
              <a:t>une</a:t>
            </a:r>
            <a:r>
              <a:rPr lang="en-US" sz="1200" dirty="0"/>
              <a:t> </a:t>
            </a:r>
            <a:r>
              <a:rPr lang="en-US" sz="1200" dirty="0" err="1"/>
              <a:t>thématique</a:t>
            </a:r>
            <a:r>
              <a:rPr lang="en-US" sz="1200" dirty="0"/>
              <a:t> </a:t>
            </a:r>
            <a:r>
              <a:rPr lang="en-US" sz="1200" dirty="0" err="1"/>
              <a:t>abordée</a:t>
            </a:r>
            <a:r>
              <a:rPr lang="en-US" sz="1200" dirty="0"/>
              <a:t> </a:t>
            </a:r>
            <a:r>
              <a:rPr lang="en-US" sz="1200" dirty="0" err="1"/>
              <a:t>en</a:t>
            </a:r>
            <a:r>
              <a:rPr lang="en-US" sz="1200" dirty="0"/>
              <a:t> </a:t>
            </a:r>
            <a:r>
              <a:rPr lang="en-US" sz="1200" dirty="0" err="1"/>
              <a:t>cours</a:t>
            </a:r>
            <a:r>
              <a:rPr lang="en-US" sz="1200" dirty="0"/>
              <a:t> pour multiplier les formats et </a:t>
            </a:r>
            <a:r>
              <a:rPr lang="en-US" sz="1200" dirty="0" err="1"/>
              <a:t>ainsi</a:t>
            </a:r>
            <a:r>
              <a:rPr lang="en-US" sz="1200" dirty="0"/>
              <a:t> </a:t>
            </a:r>
            <a:r>
              <a:rPr lang="en-US" sz="1200" dirty="0" err="1"/>
              <a:t>mieux</a:t>
            </a:r>
            <a:r>
              <a:rPr lang="en-US" sz="1200" dirty="0"/>
              <a:t> </a:t>
            </a:r>
            <a:r>
              <a:rPr lang="en-US" sz="1200" dirty="0" err="1"/>
              <a:t>répondre</a:t>
            </a:r>
            <a:r>
              <a:rPr lang="en-US" sz="1200" dirty="0"/>
              <a:t> aux </a:t>
            </a:r>
            <a:r>
              <a:rPr lang="en-US" sz="1200" dirty="0" err="1"/>
              <a:t>besoins</a:t>
            </a:r>
            <a:r>
              <a:rPr lang="en-US" sz="1200" dirty="0"/>
              <a:t> </a:t>
            </a:r>
            <a:r>
              <a:rPr lang="en-US" sz="1200" dirty="0" err="1"/>
              <a:t>spécifiques</a:t>
            </a:r>
            <a:r>
              <a:rPr lang="en-US" sz="1200" dirty="0"/>
              <a:t> de </a:t>
            </a:r>
            <a:r>
              <a:rPr lang="en-US" sz="1200" dirty="0" err="1"/>
              <a:t>vos</a:t>
            </a:r>
            <a:r>
              <a:rPr lang="en-US" sz="1200" dirty="0"/>
              <a:t> </a:t>
            </a:r>
            <a:r>
              <a:rPr lang="en-US" sz="1200" dirty="0" err="1"/>
              <a:t>étudiants</a:t>
            </a:r>
            <a:r>
              <a:rPr lang="en-US" sz="1200" dirty="0"/>
              <a:t>. </a:t>
            </a:r>
          </a:p>
          <a:p>
            <a:pPr marL="0" indent="0">
              <a:buClr>
                <a:srgbClr val="008080"/>
              </a:buClr>
              <a:buFontTx/>
              <a:buNone/>
            </a:pPr>
            <a:r>
              <a:rPr lang="en-US" sz="1200" dirty="0"/>
              <a:t>Vous </a:t>
            </a:r>
            <a:r>
              <a:rPr lang="en-US" sz="1200" dirty="0" err="1"/>
              <a:t>avez</a:t>
            </a:r>
            <a:r>
              <a:rPr lang="en-US" sz="1200" dirty="0"/>
              <a:t> </a:t>
            </a:r>
            <a:r>
              <a:rPr lang="en-US" sz="1200" dirty="0" err="1"/>
              <a:t>donc</a:t>
            </a:r>
            <a:r>
              <a:rPr lang="en-US" sz="1200" dirty="0"/>
              <a:t> la </a:t>
            </a:r>
            <a:r>
              <a:rPr lang="en-US" sz="1200" dirty="0" err="1"/>
              <a:t>possibilité</a:t>
            </a:r>
            <a:r>
              <a:rPr lang="en-US" sz="1200" dirty="0"/>
              <a:t> de </a:t>
            </a:r>
            <a:r>
              <a:rPr lang="en-US" sz="1200" dirty="0" err="1"/>
              <a:t>vous</a:t>
            </a:r>
            <a:r>
              <a:rPr lang="en-US" sz="1200" dirty="0"/>
              <a:t> inspirer, de </a:t>
            </a:r>
            <a:r>
              <a:rPr lang="en-US" sz="1200" dirty="0" err="1"/>
              <a:t>réutiliser</a:t>
            </a:r>
            <a:r>
              <a:rPr lang="en-US" sz="1200" dirty="0"/>
              <a:t> et/</a:t>
            </a:r>
            <a:r>
              <a:rPr lang="en-US" sz="1200" dirty="0" err="1"/>
              <a:t>ou</a:t>
            </a:r>
            <a:r>
              <a:rPr lang="en-US" sz="1200" dirty="0"/>
              <a:t> </a:t>
            </a:r>
            <a:r>
              <a:rPr lang="en-US" sz="1200" dirty="0" err="1"/>
              <a:t>d’adapter</a:t>
            </a:r>
            <a:r>
              <a:rPr lang="en-US" sz="1200" dirty="0"/>
              <a:t> du </a:t>
            </a:r>
            <a:r>
              <a:rPr lang="en-US" sz="1200" dirty="0" err="1"/>
              <a:t>contenu</a:t>
            </a:r>
            <a:r>
              <a:rPr lang="en-US" sz="1200" dirty="0"/>
              <a:t> </a:t>
            </a:r>
            <a:r>
              <a:rPr lang="en-US" sz="1200" dirty="0" err="1"/>
              <a:t>éducatif</a:t>
            </a:r>
            <a:r>
              <a:rPr lang="en-US" sz="1200" dirty="0"/>
              <a:t> </a:t>
            </a:r>
            <a:r>
              <a:rPr lang="en-US" sz="1200" dirty="0" err="1"/>
              <a:t>librement</a:t>
            </a:r>
            <a:r>
              <a:rPr lang="en-US" sz="1200" dirty="0"/>
              <a:t>.</a:t>
            </a:r>
          </a:p>
        </p:txBody>
      </p:sp>
      <p:sp>
        <p:nvSpPr>
          <p:cNvPr id="4" name="Espace réservé du numéro de diapositive 3">
            <a:extLst>
              <a:ext uri="{FF2B5EF4-FFF2-40B4-BE49-F238E27FC236}">
                <a16:creationId xmlns:a16="http://schemas.microsoft.com/office/drawing/2014/main" id="{D7C1B695-C6CB-BBE9-093F-36FF6EC8390D}"/>
              </a:ext>
            </a:extLst>
          </p:cNvPr>
          <p:cNvSpPr>
            <a:spLocks noGrp="1"/>
          </p:cNvSpPr>
          <p:nvPr>
            <p:ph type="sldNum" sz="quarter" idx="5"/>
          </p:nvPr>
        </p:nvSpPr>
        <p:spPr/>
        <p:txBody>
          <a:bodyPr/>
          <a:lstStyle/>
          <a:p>
            <a:fld id="{A2C9958F-9CC3-43F4-80C2-2D661544867B}" type="slidenum">
              <a:rPr lang="fr-BE" smtClean="0"/>
              <a:t>30</a:t>
            </a:fld>
            <a:endParaRPr lang="fr-BE"/>
          </a:p>
        </p:txBody>
      </p:sp>
    </p:spTree>
    <p:extLst>
      <p:ext uri="{BB962C8B-B14F-4D97-AF65-F5344CB8AC3E}">
        <p14:creationId xmlns:p14="http://schemas.microsoft.com/office/powerpoint/2010/main" val="2667251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Mais qu’est-ce que l’éducation ouverte ? L’éducation ouverte est une philosophie et un ensemble de pratiques qui visent à éliminer les barrières à l’apprentissage en rendant les ressources et les connaissances plus accessibles. L’éducation ouverte repose sur le partage de ressources éducatives libres, dites REL. En anglais, on parle d’OER pour Open </a:t>
            </a:r>
            <a:r>
              <a:rPr lang="fr-FR" dirty="0" err="1"/>
              <a:t>Educational</a:t>
            </a:r>
            <a:r>
              <a:rPr lang="fr-FR" dirty="0"/>
              <a:t> </a:t>
            </a:r>
            <a:r>
              <a:rPr lang="fr-FR" dirty="0" err="1"/>
              <a:t>Resources</a:t>
            </a:r>
            <a:r>
              <a:rPr lang="fr-FR" dirty="0"/>
              <a:t>.</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4</a:t>
            </a:fld>
            <a:endParaRPr lang="fr-BE"/>
          </a:p>
        </p:txBody>
      </p:sp>
    </p:spTree>
    <p:extLst>
      <p:ext uri="{BB962C8B-B14F-4D97-AF65-F5344CB8AC3E}">
        <p14:creationId xmlns:p14="http://schemas.microsoft.com/office/powerpoint/2010/main" val="4107948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2024-07DE-1B94-BFB4-05456A3CF0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DDA7D4A-17BD-8F89-F593-5CDD2BE737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D4C5A8-E5F7-6835-D03E-5339444B9B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On </a:t>
            </a:r>
            <a:r>
              <a:rPr lang="en-US" dirty="0" err="1">
                <a:ea typeface="Calibri"/>
                <a:cs typeface="Calibri"/>
              </a:rPr>
              <a:t>trouve</a:t>
            </a:r>
            <a:r>
              <a:rPr lang="en-US" dirty="0">
                <a:ea typeface="Calibri"/>
                <a:cs typeface="Calibri"/>
              </a:rPr>
              <a:t> </a:t>
            </a:r>
            <a:r>
              <a:rPr lang="en-US" dirty="0" err="1">
                <a:ea typeface="Calibri"/>
                <a:cs typeface="Calibri"/>
              </a:rPr>
              <a:t>intéressant</a:t>
            </a:r>
            <a:r>
              <a:rPr lang="en-US" dirty="0">
                <a:ea typeface="Calibri"/>
                <a:cs typeface="Calibri"/>
              </a:rPr>
              <a:t> de </a:t>
            </a:r>
            <a:r>
              <a:rPr lang="en-US" dirty="0" err="1">
                <a:ea typeface="Calibri"/>
                <a:cs typeface="Calibri"/>
              </a:rPr>
              <a:t>vous</a:t>
            </a:r>
            <a:r>
              <a:rPr lang="en-US" dirty="0">
                <a:ea typeface="Calibri"/>
                <a:cs typeface="Calibri"/>
              </a:rPr>
              <a:t> </a:t>
            </a:r>
            <a:r>
              <a:rPr lang="en-US" dirty="0" err="1">
                <a:ea typeface="Calibri"/>
                <a:cs typeface="Calibri"/>
              </a:rPr>
              <a:t>montrer</a:t>
            </a:r>
            <a:r>
              <a:rPr lang="en-US" dirty="0">
                <a:ea typeface="Calibri"/>
                <a:cs typeface="Calibri"/>
              </a:rPr>
              <a:t> un </a:t>
            </a:r>
            <a:r>
              <a:rPr lang="en-US" dirty="0" err="1">
                <a:ea typeface="Calibri"/>
                <a:cs typeface="Calibri"/>
              </a:rPr>
              <a:t>exemple</a:t>
            </a:r>
            <a:r>
              <a:rPr lang="en-US" dirty="0">
                <a:ea typeface="Calibri"/>
                <a:cs typeface="Calibri"/>
              </a:rPr>
              <a:t> </a:t>
            </a:r>
            <a:r>
              <a:rPr lang="en-US" dirty="0" err="1">
                <a:ea typeface="Calibri"/>
                <a:cs typeface="Calibri"/>
              </a:rPr>
              <a:t>provenant</a:t>
            </a:r>
            <a:r>
              <a:rPr lang="en-US" dirty="0">
                <a:ea typeface="Calibri"/>
                <a:cs typeface="Calibri"/>
              </a:rPr>
              <a:t> d’un de </a:t>
            </a:r>
            <a:r>
              <a:rPr lang="en-US" dirty="0" err="1">
                <a:ea typeface="Calibri"/>
                <a:cs typeface="Calibri"/>
              </a:rPr>
              <a:t>vos</a:t>
            </a:r>
            <a:r>
              <a:rPr lang="en-US" dirty="0">
                <a:ea typeface="Calibri"/>
                <a:cs typeface="Calibri"/>
              </a:rPr>
              <a:t> </a:t>
            </a:r>
            <a:r>
              <a:rPr lang="en-US" dirty="0" err="1">
                <a:ea typeface="Calibri"/>
                <a:cs typeface="Calibri"/>
              </a:rPr>
              <a:t>collègues</a:t>
            </a:r>
            <a:r>
              <a:rPr lang="en-US" dirty="0">
                <a:ea typeface="Calibri"/>
                <a:cs typeface="Calibri"/>
              </a:rPr>
              <a:t>. </a:t>
            </a:r>
            <a:r>
              <a:rPr lang="fr-FR" sz="1200" i="0" dirty="0"/>
              <a:t>Guillaume </a:t>
            </a:r>
            <a:r>
              <a:rPr lang="fr-FR" sz="1200" i="0" dirty="0" err="1"/>
              <a:t>Lobet</a:t>
            </a:r>
            <a:r>
              <a:rPr lang="fr-FR" sz="1200" i="0" dirty="0"/>
              <a:t>, Professeur en Faculté des bioingénieurs, a utilisé des images libres de droit provenant de Berkshire Community </a:t>
            </a:r>
            <a:r>
              <a:rPr lang="fr-FR" sz="1200" i="0" dirty="0" err="1"/>
              <a:t>College</a:t>
            </a:r>
            <a:r>
              <a:rPr lang="fr-FR" sz="1200" i="0" dirty="0"/>
              <a:t> pour illustrer ses cours de biologie de l’organisme en BAC1. </a:t>
            </a:r>
            <a:r>
              <a:rPr lang="fr-BE" sz="1200" dirty="0"/>
              <a:t>La collection de REL est en CC-By, donc tout est réutilisable et transformable. En plus, une description détaillée est fournie pour chaque image ! Ces images ont été intégrées dans des vidéos qu’il a mis à disposition de l’ensemble de la communauté apprenante. Guillaume </a:t>
            </a:r>
            <a:r>
              <a:rPr lang="fr-BE" sz="1200" dirty="0" err="1"/>
              <a:t>Lobet</a:t>
            </a:r>
            <a:r>
              <a:rPr lang="fr-BE" sz="1200" dirty="0"/>
              <a:t> utilise ses vidéos pour sa classe inversée. Les étudiants regardent les vidéos et passent un quiz Moodle avant de venir en cours.</a:t>
            </a:r>
            <a:endParaRPr lang="en-US" i="0" dirty="0">
              <a:ea typeface="Calibri"/>
              <a:cs typeface="Calibri"/>
            </a:endParaRPr>
          </a:p>
        </p:txBody>
      </p:sp>
      <p:sp>
        <p:nvSpPr>
          <p:cNvPr id="4" name="Espace réservé du numéro de diapositive 3">
            <a:extLst>
              <a:ext uri="{FF2B5EF4-FFF2-40B4-BE49-F238E27FC236}">
                <a16:creationId xmlns:a16="http://schemas.microsoft.com/office/drawing/2014/main" id="{50A62C5C-2029-5B59-9B1F-57ECBDA88F17}"/>
              </a:ext>
            </a:extLst>
          </p:cNvPr>
          <p:cNvSpPr>
            <a:spLocks noGrp="1"/>
          </p:cNvSpPr>
          <p:nvPr>
            <p:ph type="sldNum" sz="quarter" idx="5"/>
          </p:nvPr>
        </p:nvSpPr>
        <p:spPr/>
        <p:txBody>
          <a:bodyPr/>
          <a:lstStyle/>
          <a:p>
            <a:fld id="{A2C9958F-9CC3-43F4-80C2-2D661544867B}" type="slidenum">
              <a:rPr lang="fr-BE" smtClean="0"/>
              <a:t>31</a:t>
            </a:fld>
            <a:endParaRPr lang="fr-BE"/>
          </a:p>
        </p:txBody>
      </p:sp>
    </p:spTree>
    <p:extLst>
      <p:ext uri="{BB962C8B-B14F-4D97-AF65-F5344CB8AC3E}">
        <p14:creationId xmlns:p14="http://schemas.microsoft.com/office/powerpoint/2010/main" val="2896638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A6428-5B17-BDDC-5DED-90B1A9DEDA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6AA9963-FA3A-F9AE-C323-D18B990799C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6E61418-D972-A672-F0E4-400137D6631A}"/>
              </a:ext>
            </a:extLst>
          </p:cNvPr>
          <p:cNvSpPr>
            <a:spLocks noGrp="1"/>
          </p:cNvSpPr>
          <p:nvPr>
            <p:ph type="body" idx="1"/>
          </p:nvPr>
        </p:nvSpPr>
        <p:spPr/>
        <p:txBody>
          <a:bodyPr/>
          <a:lstStyle/>
          <a:p>
            <a:r>
              <a:rPr lang="en-US" dirty="0">
                <a:ea typeface="Calibri"/>
                <a:cs typeface="Calibri"/>
              </a:rPr>
              <a:t>Si </a:t>
            </a:r>
            <a:r>
              <a:rPr lang="en-US" dirty="0" err="1">
                <a:ea typeface="Calibri"/>
                <a:cs typeface="Calibri"/>
              </a:rPr>
              <a:t>vous</a:t>
            </a:r>
            <a:r>
              <a:rPr lang="en-US" dirty="0">
                <a:ea typeface="Calibri"/>
                <a:cs typeface="Calibri"/>
              </a:rPr>
              <a:t> </a:t>
            </a:r>
            <a:r>
              <a:rPr lang="en-US" dirty="0" err="1">
                <a:ea typeface="Calibri"/>
                <a:cs typeface="Calibri"/>
              </a:rPr>
              <a:t>souhaitez</a:t>
            </a:r>
            <a:r>
              <a:rPr lang="en-US" dirty="0">
                <a:ea typeface="Calibri"/>
                <a:cs typeface="Calibri"/>
              </a:rPr>
              <a:t> </a:t>
            </a:r>
            <a:r>
              <a:rPr lang="en-US" dirty="0" err="1">
                <a:ea typeface="Calibri"/>
                <a:cs typeface="Calibri"/>
              </a:rPr>
              <a:t>approfondir</a:t>
            </a:r>
            <a:r>
              <a:rPr lang="en-US" dirty="0">
                <a:ea typeface="Calibri"/>
                <a:cs typeface="Calibri"/>
              </a:rPr>
              <a:t> </a:t>
            </a:r>
            <a:r>
              <a:rPr lang="en-US" dirty="0" err="1">
                <a:ea typeface="Calibri"/>
                <a:cs typeface="Calibri"/>
              </a:rPr>
              <a:t>vos</a:t>
            </a:r>
            <a:r>
              <a:rPr lang="en-US" dirty="0">
                <a:ea typeface="Calibri"/>
                <a:cs typeface="Calibri"/>
              </a:rPr>
              <a:t> </a:t>
            </a:r>
            <a:r>
              <a:rPr lang="en-US" dirty="0" err="1">
                <a:ea typeface="Calibri"/>
                <a:cs typeface="Calibri"/>
              </a:rPr>
              <a:t>connaissances</a:t>
            </a:r>
            <a:r>
              <a:rPr lang="en-US" dirty="0">
                <a:ea typeface="Calibri"/>
                <a:cs typeface="Calibri"/>
              </a:rPr>
              <a:t> sur </a:t>
            </a:r>
            <a:r>
              <a:rPr lang="en-US" dirty="0" err="1">
                <a:ea typeface="Calibri"/>
                <a:cs typeface="Calibri"/>
              </a:rPr>
              <a:t>l'Open</a:t>
            </a:r>
            <a:r>
              <a:rPr lang="en-US" dirty="0">
                <a:ea typeface="Calibri"/>
                <a:cs typeface="Calibri"/>
              </a:rPr>
              <a:t> Education, </a:t>
            </a:r>
            <a:r>
              <a:rPr lang="en-US" dirty="0" err="1">
                <a:ea typeface="Calibri"/>
                <a:cs typeface="Calibri"/>
              </a:rPr>
              <a:t>vous</a:t>
            </a:r>
            <a:r>
              <a:rPr lang="en-US" dirty="0">
                <a:ea typeface="Calibri"/>
                <a:cs typeface="Calibri"/>
              </a:rPr>
              <a:t> </a:t>
            </a:r>
            <a:r>
              <a:rPr lang="en-US" dirty="0" err="1">
                <a:ea typeface="Calibri"/>
                <a:cs typeface="Calibri"/>
              </a:rPr>
              <a:t>avez</a:t>
            </a:r>
            <a:r>
              <a:rPr lang="en-US" dirty="0">
                <a:ea typeface="Calibri"/>
                <a:cs typeface="Calibri"/>
              </a:rPr>
              <a:t> </a:t>
            </a:r>
            <a:r>
              <a:rPr lang="en-US" dirty="0" err="1">
                <a:ea typeface="Calibri"/>
                <a:cs typeface="Calibri"/>
              </a:rPr>
              <a:t>accès</a:t>
            </a:r>
            <a:r>
              <a:rPr lang="en-US" dirty="0">
                <a:ea typeface="Calibri"/>
                <a:cs typeface="Calibri"/>
              </a:rPr>
              <a:t> à des </a:t>
            </a:r>
            <a:r>
              <a:rPr lang="en-US" dirty="0" err="1">
                <a:ea typeface="Calibri"/>
                <a:cs typeface="Calibri"/>
              </a:rPr>
              <a:t>parcours</a:t>
            </a:r>
            <a:r>
              <a:rPr lang="en-US" dirty="0">
                <a:ea typeface="Calibri"/>
                <a:cs typeface="Calibri"/>
              </a:rPr>
              <a:t> </a:t>
            </a:r>
            <a:r>
              <a:rPr lang="en-US" dirty="0" err="1">
                <a:ea typeface="Calibri"/>
                <a:cs typeface="Calibri"/>
              </a:rPr>
              <a:t>d'auto-apprentissage</a:t>
            </a:r>
            <a:r>
              <a:rPr lang="en-US" dirty="0">
                <a:ea typeface="Calibri"/>
                <a:cs typeface="Calibri"/>
              </a:rPr>
              <a:t> sur </a:t>
            </a:r>
            <a:r>
              <a:rPr lang="en-US" dirty="0" err="1">
                <a:ea typeface="Calibri"/>
                <a:cs typeface="Calibri"/>
              </a:rPr>
              <a:t>l'espace</a:t>
            </a:r>
            <a:r>
              <a:rPr lang="en-US" dirty="0">
                <a:ea typeface="Calibri"/>
                <a:cs typeface="Calibri"/>
              </a:rPr>
              <a:t> Open Moodle,</a:t>
            </a:r>
            <a:endParaRPr lang="fr-BE" dirty="0"/>
          </a:p>
        </p:txBody>
      </p:sp>
      <p:sp>
        <p:nvSpPr>
          <p:cNvPr id="4" name="Espace réservé du numéro de diapositive 3">
            <a:extLst>
              <a:ext uri="{FF2B5EF4-FFF2-40B4-BE49-F238E27FC236}">
                <a16:creationId xmlns:a16="http://schemas.microsoft.com/office/drawing/2014/main" id="{EF6D8E8B-6B78-1029-A49E-25D4DAD31EB1}"/>
              </a:ext>
            </a:extLst>
          </p:cNvPr>
          <p:cNvSpPr>
            <a:spLocks noGrp="1"/>
          </p:cNvSpPr>
          <p:nvPr>
            <p:ph type="sldNum" sz="quarter" idx="5"/>
          </p:nvPr>
        </p:nvSpPr>
        <p:spPr/>
        <p:txBody>
          <a:bodyPr/>
          <a:lstStyle/>
          <a:p>
            <a:fld id="{A2C9958F-9CC3-43F4-80C2-2D661544867B}" type="slidenum">
              <a:rPr lang="fr-BE" smtClean="0"/>
              <a:t>32</a:t>
            </a:fld>
            <a:endParaRPr lang="fr-BE"/>
          </a:p>
        </p:txBody>
      </p:sp>
    </p:spTree>
    <p:extLst>
      <p:ext uri="{BB962C8B-B14F-4D97-AF65-F5344CB8AC3E}">
        <p14:creationId xmlns:p14="http://schemas.microsoft.com/office/powerpoint/2010/main" val="1876315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C0224-2AF6-5972-51B6-4F1496E8A16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193E5B-A114-907B-9143-F34A6DD786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A3C9A7-D587-861F-4D9F-CE9E2D1BE8E0}"/>
              </a:ext>
            </a:extLst>
          </p:cNvPr>
          <p:cNvSpPr>
            <a:spLocks noGrp="1"/>
          </p:cNvSpPr>
          <p:nvPr>
            <p:ph type="body" idx="1"/>
          </p:nvPr>
        </p:nvSpPr>
        <p:spPr/>
        <p:txBody>
          <a:bodyPr/>
          <a:lstStyle/>
          <a:p>
            <a:r>
              <a:rPr lang="en-US" dirty="0">
                <a:ea typeface="Calibri"/>
                <a:cs typeface="Calibri"/>
              </a:rPr>
              <a:t>Vous </a:t>
            </a:r>
            <a:r>
              <a:rPr lang="en-US" dirty="0" err="1">
                <a:ea typeface="Calibri"/>
                <a:cs typeface="Calibri"/>
              </a:rPr>
              <a:t>avez</a:t>
            </a:r>
            <a:r>
              <a:rPr lang="en-US" dirty="0">
                <a:ea typeface="Calibri"/>
                <a:cs typeface="Calibri"/>
              </a:rPr>
              <a:t> </a:t>
            </a:r>
            <a:r>
              <a:rPr lang="en-US" dirty="0" err="1">
                <a:ea typeface="Calibri"/>
                <a:cs typeface="Calibri"/>
              </a:rPr>
              <a:t>aussi</a:t>
            </a:r>
            <a:r>
              <a:rPr lang="en-US" dirty="0">
                <a:ea typeface="Calibri"/>
                <a:cs typeface="Calibri"/>
              </a:rPr>
              <a:t> </a:t>
            </a:r>
            <a:r>
              <a:rPr lang="en-US" dirty="0" err="1">
                <a:ea typeface="Calibri"/>
                <a:cs typeface="Calibri"/>
              </a:rPr>
              <a:t>accès</a:t>
            </a:r>
            <a:r>
              <a:rPr lang="en-US" dirty="0">
                <a:ea typeface="Calibri"/>
                <a:cs typeface="Calibri"/>
              </a:rPr>
              <a:t> à des </a:t>
            </a:r>
            <a:r>
              <a:rPr lang="en-US" dirty="0" err="1">
                <a:ea typeface="Calibri"/>
                <a:cs typeface="Calibri"/>
              </a:rPr>
              <a:t>tutoriels</a:t>
            </a:r>
            <a:r>
              <a:rPr lang="en-US" dirty="0">
                <a:ea typeface="Calibri"/>
                <a:cs typeface="Calibri"/>
              </a:rPr>
              <a:t> sous la </a:t>
            </a:r>
            <a:r>
              <a:rPr lang="en-US" dirty="0" err="1">
                <a:ea typeface="Calibri"/>
                <a:cs typeface="Calibri"/>
              </a:rPr>
              <a:t>forme</a:t>
            </a:r>
            <a:r>
              <a:rPr lang="en-US" dirty="0">
                <a:ea typeface="Calibri"/>
                <a:cs typeface="Calibri"/>
              </a:rPr>
              <a:t> de </a:t>
            </a:r>
            <a:r>
              <a:rPr lang="en-US" dirty="0" err="1">
                <a:ea typeface="Calibri"/>
                <a:cs typeface="Calibri"/>
              </a:rPr>
              <a:t>sketchnote</a:t>
            </a:r>
            <a:r>
              <a:rPr lang="en-US" dirty="0">
                <a:ea typeface="Calibri"/>
                <a:cs typeface="Calibri"/>
              </a:rPr>
              <a:t> sur le site </a:t>
            </a:r>
            <a:r>
              <a:rPr lang="en-US" dirty="0" err="1">
                <a:ea typeface="Calibri"/>
                <a:cs typeface="Calibri"/>
              </a:rPr>
              <a:t>d’OER</a:t>
            </a:r>
            <a:r>
              <a:rPr lang="en-US" dirty="0">
                <a:ea typeface="Calibri"/>
                <a:cs typeface="Calibri"/>
              </a:rPr>
              <a:t>. Si </a:t>
            </a:r>
            <a:r>
              <a:rPr lang="en-US" dirty="0" err="1">
                <a:ea typeface="Calibri"/>
                <a:cs typeface="Calibri"/>
              </a:rPr>
              <a:t>vous</a:t>
            </a:r>
            <a:r>
              <a:rPr lang="en-US" dirty="0">
                <a:ea typeface="Calibri"/>
                <a:cs typeface="Calibri"/>
              </a:rPr>
              <a:t> </a:t>
            </a:r>
            <a:r>
              <a:rPr lang="en-US" dirty="0" err="1">
                <a:ea typeface="Calibri"/>
                <a:cs typeface="Calibri"/>
              </a:rPr>
              <a:t>souhaitez</a:t>
            </a:r>
            <a:r>
              <a:rPr lang="en-US" dirty="0">
                <a:ea typeface="Calibri"/>
                <a:cs typeface="Calibri"/>
              </a:rPr>
              <a:t> </a:t>
            </a:r>
            <a:r>
              <a:rPr lang="en-US" dirty="0" err="1">
                <a:ea typeface="Calibri"/>
                <a:cs typeface="Calibri"/>
              </a:rPr>
              <a:t>sensibiliser</a:t>
            </a:r>
            <a:r>
              <a:rPr lang="en-US" dirty="0">
                <a:ea typeface="Calibri"/>
                <a:cs typeface="Calibri"/>
              </a:rPr>
              <a:t> </a:t>
            </a:r>
            <a:r>
              <a:rPr lang="en-US" dirty="0" err="1">
                <a:ea typeface="Calibri"/>
                <a:cs typeface="Calibri"/>
              </a:rPr>
              <a:t>vos</a:t>
            </a:r>
            <a:r>
              <a:rPr lang="en-US" dirty="0">
                <a:ea typeface="Calibri"/>
                <a:cs typeface="Calibri"/>
              </a:rPr>
              <a:t> </a:t>
            </a:r>
            <a:r>
              <a:rPr lang="en-US" dirty="0" err="1">
                <a:ea typeface="Calibri"/>
                <a:cs typeface="Calibri"/>
              </a:rPr>
              <a:t>collèues</a:t>
            </a:r>
            <a:r>
              <a:rPr lang="en-US" dirty="0">
                <a:ea typeface="Calibri"/>
                <a:cs typeface="Calibri"/>
              </a:rPr>
              <a:t> </a:t>
            </a:r>
            <a:r>
              <a:rPr lang="en-US" dirty="0" err="1">
                <a:ea typeface="Calibri"/>
                <a:cs typeface="Calibri"/>
              </a:rPr>
              <a:t>ou</a:t>
            </a:r>
            <a:r>
              <a:rPr lang="en-US" dirty="0">
                <a:ea typeface="Calibri"/>
                <a:cs typeface="Calibri"/>
              </a:rPr>
              <a:t> </a:t>
            </a:r>
            <a:r>
              <a:rPr lang="en-US" dirty="0" err="1">
                <a:ea typeface="Calibri"/>
                <a:cs typeface="Calibri"/>
              </a:rPr>
              <a:t>vos</a:t>
            </a:r>
            <a:r>
              <a:rPr lang="en-US" dirty="0">
                <a:ea typeface="Calibri"/>
                <a:cs typeface="Calibri"/>
              </a:rPr>
              <a:t> </a:t>
            </a:r>
            <a:r>
              <a:rPr lang="en-US" dirty="0" err="1">
                <a:ea typeface="Calibri"/>
                <a:cs typeface="Calibri"/>
              </a:rPr>
              <a:t>étudiants</a:t>
            </a:r>
            <a:r>
              <a:rPr lang="en-US" dirty="0">
                <a:ea typeface="Calibri"/>
                <a:cs typeface="Calibri"/>
              </a:rPr>
              <a:t> aux REL et à </a:t>
            </a:r>
            <a:r>
              <a:rPr lang="en-US" dirty="0" err="1">
                <a:ea typeface="Calibri"/>
                <a:cs typeface="Calibri"/>
              </a:rPr>
              <a:t>l'éducation</a:t>
            </a:r>
            <a:r>
              <a:rPr lang="en-US" dirty="0">
                <a:ea typeface="Calibri"/>
                <a:cs typeface="Calibri"/>
              </a:rPr>
              <a:t> ouverte, </a:t>
            </a:r>
            <a:r>
              <a:rPr lang="en-US" dirty="0" err="1">
                <a:ea typeface="Calibri"/>
                <a:cs typeface="Calibri"/>
              </a:rPr>
              <a:t>sentez-vous</a:t>
            </a:r>
            <a:r>
              <a:rPr lang="en-US" dirty="0">
                <a:ea typeface="Calibri"/>
                <a:cs typeface="Calibri"/>
              </a:rPr>
              <a:t> </a:t>
            </a:r>
            <a:r>
              <a:rPr lang="en-US" dirty="0" err="1">
                <a:ea typeface="Calibri"/>
                <a:cs typeface="Calibri"/>
              </a:rPr>
              <a:t>libres</a:t>
            </a:r>
            <a:r>
              <a:rPr lang="en-US" dirty="0">
                <a:ea typeface="Calibri"/>
                <a:cs typeface="Calibri"/>
              </a:rPr>
              <a:t> de </a:t>
            </a:r>
            <a:r>
              <a:rPr lang="en-US" dirty="0" err="1">
                <a:ea typeface="Calibri"/>
                <a:cs typeface="Calibri"/>
              </a:rPr>
              <a:t>réutiliser</a:t>
            </a:r>
            <a:r>
              <a:rPr lang="en-US" dirty="0">
                <a:ea typeface="Calibri"/>
                <a:cs typeface="Calibri"/>
              </a:rPr>
              <a:t> </a:t>
            </a:r>
            <a:r>
              <a:rPr lang="en-US" dirty="0" err="1">
                <a:ea typeface="Calibri"/>
                <a:cs typeface="Calibri"/>
              </a:rPr>
              <a:t>ces</a:t>
            </a:r>
            <a:r>
              <a:rPr lang="en-US" dirty="0">
                <a:ea typeface="Calibri"/>
                <a:cs typeface="Calibri"/>
              </a:rPr>
              <a:t> </a:t>
            </a:r>
            <a:r>
              <a:rPr lang="en-US" dirty="0" err="1">
                <a:ea typeface="Calibri"/>
                <a:cs typeface="Calibri"/>
              </a:rPr>
              <a:t>sketchnotes</a:t>
            </a:r>
            <a:r>
              <a:rPr lang="en-US" dirty="0">
                <a:ea typeface="Calibri"/>
                <a:cs typeface="Calibri"/>
              </a:rPr>
              <a:t>. </a:t>
            </a:r>
            <a:r>
              <a:rPr lang="en-US" dirty="0" err="1">
                <a:ea typeface="Calibri"/>
                <a:cs typeface="Calibri"/>
              </a:rPr>
              <a:t>Leur</a:t>
            </a:r>
            <a:r>
              <a:rPr lang="en-US" dirty="0">
                <a:ea typeface="Calibri"/>
                <a:cs typeface="Calibri"/>
              </a:rPr>
              <a:t> </a:t>
            </a:r>
            <a:r>
              <a:rPr lang="en-US" dirty="0" err="1">
                <a:ea typeface="Calibri"/>
                <a:cs typeface="Calibri"/>
              </a:rPr>
              <a:t>licence</a:t>
            </a:r>
            <a:r>
              <a:rPr lang="en-US" dirty="0">
                <a:ea typeface="Calibri"/>
                <a:cs typeface="Calibri"/>
              </a:rPr>
              <a:t> CC BY-SA </a:t>
            </a:r>
            <a:r>
              <a:rPr lang="en-US" dirty="0" err="1">
                <a:ea typeface="Calibri"/>
                <a:cs typeface="Calibri"/>
              </a:rPr>
              <a:t>vous</a:t>
            </a:r>
            <a:r>
              <a:rPr lang="en-US" dirty="0">
                <a:ea typeface="Calibri"/>
                <a:cs typeface="Calibri"/>
              </a:rPr>
              <a:t> </a:t>
            </a:r>
            <a:r>
              <a:rPr lang="en-US" dirty="0" err="1">
                <a:ea typeface="Calibri"/>
                <a:cs typeface="Calibri"/>
              </a:rPr>
              <a:t>permet</a:t>
            </a:r>
            <a:r>
              <a:rPr lang="en-US" dirty="0">
                <a:ea typeface="Calibri"/>
                <a:cs typeface="Calibri"/>
              </a:rPr>
              <a:t> de les </a:t>
            </a:r>
            <a:r>
              <a:rPr lang="en-US" dirty="0" err="1">
                <a:ea typeface="Calibri"/>
                <a:cs typeface="Calibri"/>
              </a:rPr>
              <a:t>réutiliser</a:t>
            </a:r>
            <a:r>
              <a:rPr lang="en-US" dirty="0">
                <a:ea typeface="Calibri"/>
                <a:cs typeface="Calibri"/>
              </a:rPr>
              <a:t>, de les </a:t>
            </a:r>
            <a:r>
              <a:rPr lang="en-US" dirty="0" err="1">
                <a:ea typeface="Calibri"/>
                <a:cs typeface="Calibri"/>
              </a:rPr>
              <a:t>partager</a:t>
            </a:r>
            <a:r>
              <a:rPr lang="en-US" dirty="0">
                <a:ea typeface="Calibri"/>
                <a:cs typeface="Calibri"/>
              </a:rPr>
              <a:t>, </a:t>
            </a:r>
            <a:r>
              <a:rPr lang="en-US" dirty="0" err="1">
                <a:ea typeface="Calibri"/>
                <a:cs typeface="Calibri"/>
              </a:rPr>
              <a:t>voire</a:t>
            </a:r>
            <a:r>
              <a:rPr lang="en-US" dirty="0">
                <a:ea typeface="Calibri"/>
                <a:cs typeface="Calibri"/>
              </a:rPr>
              <a:t> de les adapter à </a:t>
            </a:r>
            <a:r>
              <a:rPr lang="en-US" dirty="0" err="1">
                <a:ea typeface="Calibri"/>
                <a:cs typeface="Calibri"/>
              </a:rPr>
              <a:t>votre</a:t>
            </a:r>
            <a:r>
              <a:rPr lang="en-US" dirty="0">
                <a:ea typeface="Calibri"/>
                <a:cs typeface="Calibri"/>
              </a:rPr>
              <a:t> public </a:t>
            </a:r>
            <a:r>
              <a:rPr lang="en-US" dirty="0" err="1">
                <a:ea typeface="Calibri"/>
                <a:cs typeface="Calibri"/>
              </a:rPr>
              <a:t>cible</a:t>
            </a:r>
            <a:r>
              <a:rPr lang="en-US" dirty="0">
                <a:ea typeface="Calibri"/>
                <a:cs typeface="Calibri"/>
              </a:rPr>
              <a:t>. Il </a:t>
            </a:r>
            <a:r>
              <a:rPr lang="en-US" dirty="0" err="1">
                <a:ea typeface="Calibri"/>
                <a:cs typeface="Calibri"/>
              </a:rPr>
              <a:t>vous</a:t>
            </a:r>
            <a:r>
              <a:rPr lang="en-US" dirty="0">
                <a:ea typeface="Calibri"/>
                <a:cs typeface="Calibri"/>
              </a:rPr>
              <a:t> </a:t>
            </a:r>
            <a:r>
              <a:rPr lang="en-US" dirty="0" err="1">
                <a:ea typeface="Calibri"/>
                <a:cs typeface="Calibri"/>
              </a:rPr>
              <a:t>suffit</a:t>
            </a:r>
            <a:r>
              <a:rPr lang="en-US" dirty="0">
                <a:ea typeface="Calibri"/>
                <a:cs typeface="Calibri"/>
              </a:rPr>
              <a:t> </a:t>
            </a:r>
            <a:r>
              <a:rPr lang="en-US" dirty="0" err="1">
                <a:ea typeface="Calibri"/>
                <a:cs typeface="Calibri"/>
              </a:rPr>
              <a:t>d'en</a:t>
            </a:r>
            <a:r>
              <a:rPr lang="en-US" dirty="0">
                <a:ea typeface="Calibri"/>
                <a:cs typeface="Calibri"/>
              </a:rPr>
              <a:t> citer </a:t>
            </a:r>
            <a:r>
              <a:rPr lang="en-US" dirty="0" err="1">
                <a:ea typeface="Calibri"/>
                <a:cs typeface="Calibri"/>
              </a:rPr>
              <a:t>l'auteur</a:t>
            </a:r>
            <a:r>
              <a:rPr lang="en-US" dirty="0">
                <a:ea typeface="Calibri"/>
                <a:cs typeface="Calibri"/>
              </a:rPr>
              <a:t>, </a:t>
            </a:r>
            <a:r>
              <a:rPr lang="en-US" dirty="0" err="1">
                <a:ea typeface="Calibri"/>
                <a:cs typeface="Calibri"/>
              </a:rPr>
              <a:t>comme</a:t>
            </a:r>
            <a:r>
              <a:rPr lang="en-US" dirty="0">
                <a:ea typeface="Calibri"/>
                <a:cs typeface="Calibri"/>
              </a:rPr>
              <a:t> </a:t>
            </a:r>
            <a:r>
              <a:rPr lang="en-US" dirty="0" err="1">
                <a:ea typeface="Calibri"/>
                <a:cs typeface="Calibri"/>
              </a:rPr>
              <a:t>expliqué</a:t>
            </a:r>
            <a:r>
              <a:rPr lang="en-US" dirty="0">
                <a:ea typeface="Calibri"/>
                <a:cs typeface="Calibri"/>
              </a:rPr>
              <a:t> </a:t>
            </a:r>
            <a:r>
              <a:rPr lang="en-US" dirty="0" err="1">
                <a:ea typeface="Calibri"/>
                <a:cs typeface="Calibri"/>
              </a:rPr>
              <a:t>préalablement</a:t>
            </a:r>
            <a:r>
              <a:rPr lang="en-US" dirty="0">
                <a:ea typeface="Calibri"/>
                <a:cs typeface="Calibri"/>
              </a:rPr>
              <a:t>. </a:t>
            </a:r>
            <a:endParaRPr lang="en-US" dirty="0">
              <a:ea typeface="Calibri"/>
            </a:endParaRPr>
          </a:p>
        </p:txBody>
      </p:sp>
      <p:sp>
        <p:nvSpPr>
          <p:cNvPr id="4" name="Espace réservé du numéro de diapositive 3">
            <a:extLst>
              <a:ext uri="{FF2B5EF4-FFF2-40B4-BE49-F238E27FC236}">
                <a16:creationId xmlns:a16="http://schemas.microsoft.com/office/drawing/2014/main" id="{908515F6-2FC2-DE22-4DEE-BA75C8C610C0}"/>
              </a:ext>
            </a:extLst>
          </p:cNvPr>
          <p:cNvSpPr>
            <a:spLocks noGrp="1"/>
          </p:cNvSpPr>
          <p:nvPr>
            <p:ph type="sldNum" sz="quarter" idx="5"/>
          </p:nvPr>
        </p:nvSpPr>
        <p:spPr/>
        <p:txBody>
          <a:bodyPr/>
          <a:lstStyle/>
          <a:p>
            <a:fld id="{A2C9958F-9CC3-43F4-80C2-2D661544867B}" type="slidenum">
              <a:rPr lang="fr-BE" smtClean="0"/>
              <a:t>33</a:t>
            </a:fld>
            <a:endParaRPr lang="fr-BE"/>
          </a:p>
        </p:txBody>
      </p:sp>
    </p:spTree>
    <p:extLst>
      <p:ext uri="{BB962C8B-B14F-4D97-AF65-F5344CB8AC3E}">
        <p14:creationId xmlns:p14="http://schemas.microsoft.com/office/powerpoint/2010/main" val="1051654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5B647-F79C-241A-A639-D26A5F9460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E3BB44-3263-2D8A-DD8C-92480FF5DA0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AC7552-3322-8C85-465C-960875EBCCF7}"/>
              </a:ext>
            </a:extLst>
          </p:cNvPr>
          <p:cNvSpPr>
            <a:spLocks noGrp="1"/>
          </p:cNvSpPr>
          <p:nvPr>
            <p:ph type="body" idx="1"/>
          </p:nvPr>
        </p:nvSpPr>
        <p:spPr/>
        <p:txBody>
          <a:bodyPr/>
          <a:lstStyle/>
          <a:p>
            <a:r>
              <a:rPr lang="en-US" dirty="0">
                <a:ea typeface="Calibri"/>
                <a:cs typeface="Calibri"/>
              </a:rPr>
              <a:t>Et </a:t>
            </a:r>
            <a:r>
              <a:rPr lang="en-US" dirty="0" err="1">
                <a:ea typeface="Calibri"/>
                <a:cs typeface="Calibri"/>
              </a:rPr>
              <a:t>enfin</a:t>
            </a:r>
            <a:r>
              <a:rPr lang="en-US" dirty="0">
                <a:ea typeface="Calibri"/>
                <a:cs typeface="Calibri"/>
              </a:rPr>
              <a:t>, </a:t>
            </a:r>
            <a:r>
              <a:rPr lang="en-US" dirty="0" err="1">
                <a:ea typeface="Calibri"/>
                <a:cs typeface="Calibri"/>
              </a:rPr>
              <a:t>vous</a:t>
            </a:r>
            <a:r>
              <a:rPr lang="en-US" dirty="0">
                <a:ea typeface="Calibri"/>
                <a:cs typeface="Calibri"/>
              </a:rPr>
              <a:t> </a:t>
            </a:r>
            <a:r>
              <a:rPr lang="en-US" dirty="0" err="1">
                <a:ea typeface="Calibri"/>
                <a:cs typeface="Calibri"/>
              </a:rPr>
              <a:t>avez</a:t>
            </a:r>
            <a:r>
              <a:rPr lang="en-US" dirty="0">
                <a:ea typeface="Calibri"/>
                <a:cs typeface="Calibri"/>
              </a:rPr>
              <a:t> </a:t>
            </a:r>
            <a:r>
              <a:rPr lang="en-US" dirty="0" err="1">
                <a:ea typeface="Calibri"/>
                <a:cs typeface="Calibri"/>
              </a:rPr>
              <a:t>aussi</a:t>
            </a:r>
            <a:r>
              <a:rPr lang="en-US" dirty="0">
                <a:ea typeface="Calibri"/>
                <a:cs typeface="Calibri"/>
              </a:rPr>
              <a:t> </a:t>
            </a:r>
            <a:r>
              <a:rPr lang="en-US" dirty="0" err="1">
                <a:ea typeface="Calibri"/>
                <a:cs typeface="Calibri"/>
              </a:rPr>
              <a:t>accès</a:t>
            </a:r>
            <a:r>
              <a:rPr lang="en-US" dirty="0">
                <a:ea typeface="Calibri"/>
                <a:cs typeface="Calibri"/>
              </a:rPr>
              <a:t> à Confluences.</a:t>
            </a:r>
            <a:endParaRPr lang="fr-BE" dirty="0"/>
          </a:p>
        </p:txBody>
      </p:sp>
      <p:sp>
        <p:nvSpPr>
          <p:cNvPr id="4" name="Espace réservé du numéro de diapositive 3">
            <a:extLst>
              <a:ext uri="{FF2B5EF4-FFF2-40B4-BE49-F238E27FC236}">
                <a16:creationId xmlns:a16="http://schemas.microsoft.com/office/drawing/2014/main" id="{38A36126-ABE7-F9C7-1F36-9B9899829645}"/>
              </a:ext>
            </a:extLst>
          </p:cNvPr>
          <p:cNvSpPr>
            <a:spLocks noGrp="1"/>
          </p:cNvSpPr>
          <p:nvPr>
            <p:ph type="sldNum" sz="quarter" idx="5"/>
          </p:nvPr>
        </p:nvSpPr>
        <p:spPr/>
        <p:txBody>
          <a:bodyPr/>
          <a:lstStyle/>
          <a:p>
            <a:fld id="{A2C9958F-9CC3-43F4-80C2-2D661544867B}" type="slidenum">
              <a:rPr lang="fr-BE" smtClean="0"/>
              <a:t>34</a:t>
            </a:fld>
            <a:endParaRPr lang="fr-BE"/>
          </a:p>
        </p:txBody>
      </p:sp>
    </p:spTree>
    <p:extLst>
      <p:ext uri="{BB962C8B-B14F-4D97-AF65-F5344CB8AC3E}">
        <p14:creationId xmlns:p14="http://schemas.microsoft.com/office/powerpoint/2010/main" val="4227418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7A792-5912-12FF-8095-FBAB0B1191C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BD7B88B-D07E-D7C8-4F96-F8792339EF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2B1CC5-F90E-A7D7-1C23-DD57EAD5673B}"/>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C95200B6-E33E-B1D4-E615-4F06255FC21E}"/>
              </a:ext>
            </a:extLst>
          </p:cNvPr>
          <p:cNvSpPr>
            <a:spLocks noGrp="1"/>
          </p:cNvSpPr>
          <p:nvPr>
            <p:ph type="sldNum" sz="quarter" idx="5"/>
          </p:nvPr>
        </p:nvSpPr>
        <p:spPr/>
        <p:txBody>
          <a:bodyPr/>
          <a:lstStyle/>
          <a:p>
            <a:fld id="{A2C9958F-9CC3-43F4-80C2-2D661544867B}" type="slidenum">
              <a:rPr lang="fr-BE" smtClean="0"/>
              <a:t>35</a:t>
            </a:fld>
            <a:endParaRPr lang="fr-BE"/>
          </a:p>
        </p:txBody>
      </p:sp>
    </p:spTree>
    <p:extLst>
      <p:ext uri="{BB962C8B-B14F-4D97-AF65-F5344CB8AC3E}">
        <p14:creationId xmlns:p14="http://schemas.microsoft.com/office/powerpoint/2010/main" val="271376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la fin de cette formation de 45 minutes, nous estimons que vous serez en mesure :</a:t>
            </a:r>
            <a:endParaRPr lang="fr-BE" dirty="0"/>
          </a:p>
          <a:p>
            <a:r>
              <a:rPr lang="fr-BE" dirty="0"/>
              <a:t>1/ identifier les ressources éducatives et les multiples formats</a:t>
            </a:r>
          </a:p>
          <a:p>
            <a:r>
              <a:rPr lang="fr-BE" dirty="0"/>
              <a:t>2/ reconnaître les licences Creative Commons </a:t>
            </a:r>
          </a:p>
          <a:p>
            <a:r>
              <a:rPr lang="fr-BE" dirty="0"/>
              <a:t>Et 3/ distinguer les différentes types de plateformes et d’en découvrir quelques unes.</a:t>
            </a:r>
            <a:endParaRPr lang="fr-FR"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5</a:t>
            </a:fld>
            <a:endParaRPr lang="fr-BE"/>
          </a:p>
        </p:txBody>
      </p:sp>
    </p:spTree>
    <p:extLst>
      <p:ext uri="{BB962C8B-B14F-4D97-AF65-F5344CB8AC3E}">
        <p14:creationId xmlns:p14="http://schemas.microsoft.com/office/powerpoint/2010/main" val="143809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3 objectifs reviennent à poser ces 4 questions : </a:t>
            </a:r>
          </a:p>
          <a:p>
            <a:r>
              <a:rPr lang="fr-FR" dirty="0"/>
              <a:t>1/ C’est quoi une ressource éducative ?</a:t>
            </a:r>
          </a:p>
          <a:p>
            <a:r>
              <a:rPr lang="fr-FR" dirty="0"/>
              <a:t>2/ que signifie le libre de REL ?</a:t>
            </a:r>
          </a:p>
          <a:p>
            <a:r>
              <a:rPr lang="fr-FR" dirty="0"/>
              <a:t>3/ où peut on trouver des REL et pour quoi faire ?</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6</a:t>
            </a:fld>
            <a:endParaRPr lang="fr-BE"/>
          </a:p>
        </p:txBody>
      </p:sp>
    </p:spTree>
    <p:extLst>
      <p:ext uri="{BB962C8B-B14F-4D97-AF65-F5344CB8AC3E}">
        <p14:creationId xmlns:p14="http://schemas.microsoft.com/office/powerpoint/2010/main" val="20044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7</a:t>
            </a:fld>
            <a:endParaRPr lang="fr-BE"/>
          </a:p>
        </p:txBody>
      </p:sp>
    </p:spTree>
    <p:extLst>
      <p:ext uri="{BB962C8B-B14F-4D97-AF65-F5344CB8AC3E}">
        <p14:creationId xmlns:p14="http://schemas.microsoft.com/office/powerpoint/2010/main" val="354556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ressources éducatives sont des matériels d’apprentissage et d’enseignement sur tout format et support.</a:t>
            </a:r>
          </a:p>
          <a:p>
            <a:r>
              <a:rPr lang="fr-FR" dirty="0"/>
              <a:t>Pouvez-vous indiquer dans le chat ou oralement, quel format plutôt atypique vous avez déjà utilisé pour vos cours ?</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8</a:t>
            </a:fld>
            <a:endParaRPr lang="fr-BE"/>
          </a:p>
        </p:txBody>
      </p:sp>
    </p:spTree>
    <p:extLst>
      <p:ext uri="{BB962C8B-B14F-4D97-AF65-F5344CB8AC3E}">
        <p14:creationId xmlns:p14="http://schemas.microsoft.com/office/powerpoint/2010/main" val="3221703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8CD2A-6BD1-5947-0656-71B5983F517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06605AC-8E42-D56E-A9B8-7DF488C9BE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BF1E86E-CEAE-2D2A-C3C2-B1A23E6407DC}"/>
              </a:ext>
            </a:extLst>
          </p:cNvPr>
          <p:cNvSpPr>
            <a:spLocks noGrp="1"/>
          </p:cNvSpPr>
          <p:nvPr>
            <p:ph type="body" idx="1"/>
          </p:nvPr>
        </p:nvSpPr>
        <p:spPr/>
        <p:txBody>
          <a:bodyPr/>
          <a:lstStyle/>
          <a:p>
            <a:r>
              <a:rPr lang="fr-FR" dirty="0"/>
              <a:t>Il existe des formats très variés pour l’usage de ces cours. Vous pouvez en apercevoir une liste non exhaustive sur cette illustration.</a:t>
            </a:r>
            <a:endParaRPr lang="fr-BE" dirty="0"/>
          </a:p>
        </p:txBody>
      </p:sp>
      <p:sp>
        <p:nvSpPr>
          <p:cNvPr id="4" name="Espace réservé du numéro de diapositive 3">
            <a:extLst>
              <a:ext uri="{FF2B5EF4-FFF2-40B4-BE49-F238E27FC236}">
                <a16:creationId xmlns:a16="http://schemas.microsoft.com/office/drawing/2014/main" id="{1A86CD12-420A-305E-89E2-75466A461882}"/>
              </a:ext>
            </a:extLst>
          </p:cNvPr>
          <p:cNvSpPr>
            <a:spLocks noGrp="1"/>
          </p:cNvSpPr>
          <p:nvPr>
            <p:ph type="sldNum" sz="quarter" idx="5"/>
          </p:nvPr>
        </p:nvSpPr>
        <p:spPr/>
        <p:txBody>
          <a:bodyPr/>
          <a:lstStyle/>
          <a:p>
            <a:fld id="{A2C9958F-9CC3-43F4-80C2-2D661544867B}" type="slidenum">
              <a:rPr lang="fr-BE" smtClean="0"/>
              <a:t>9</a:t>
            </a:fld>
            <a:endParaRPr lang="fr-BE"/>
          </a:p>
        </p:txBody>
      </p:sp>
    </p:spTree>
    <p:extLst>
      <p:ext uri="{BB962C8B-B14F-4D97-AF65-F5344CB8AC3E}">
        <p14:creationId xmlns:p14="http://schemas.microsoft.com/office/powerpoint/2010/main" val="177950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 maintenant quelle est la différence entre des ressources éducatives et des ressources éducatives libres ?</a:t>
            </a:r>
            <a:endParaRPr lang="fr-BE" dirty="0"/>
          </a:p>
        </p:txBody>
      </p:sp>
      <p:sp>
        <p:nvSpPr>
          <p:cNvPr id="4" name="Espace réservé du numéro de diapositive 3"/>
          <p:cNvSpPr>
            <a:spLocks noGrp="1"/>
          </p:cNvSpPr>
          <p:nvPr>
            <p:ph type="sldNum" sz="quarter" idx="5"/>
          </p:nvPr>
        </p:nvSpPr>
        <p:spPr/>
        <p:txBody>
          <a:bodyPr/>
          <a:lstStyle/>
          <a:p>
            <a:fld id="{A2C9958F-9CC3-43F4-80C2-2D661544867B}" type="slidenum">
              <a:rPr lang="fr-BE" smtClean="0"/>
              <a:t>10</a:t>
            </a:fld>
            <a:endParaRPr lang="fr-BE"/>
          </a:p>
        </p:txBody>
      </p:sp>
    </p:spTree>
    <p:extLst>
      <p:ext uri="{BB962C8B-B14F-4D97-AF65-F5344CB8AC3E}">
        <p14:creationId xmlns:p14="http://schemas.microsoft.com/office/powerpoint/2010/main" val="415450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rgbClr val="EFEFE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BC420-B9BD-4885-7680-F3608D1D3363}"/>
              </a:ext>
            </a:extLst>
          </p:cNvPr>
          <p:cNvSpPr>
            <a:spLocks noGrp="1"/>
          </p:cNvSpPr>
          <p:nvPr>
            <p:ph type="ctrTitle"/>
          </p:nvPr>
        </p:nvSpPr>
        <p:spPr>
          <a:xfrm>
            <a:off x="1524000" y="1122363"/>
            <a:ext cx="9144000" cy="2387600"/>
          </a:xfrm>
          <a:effectLst>
            <a:outerShdw dist="50800" dir="3960000" algn="ctr" rotWithShape="0">
              <a:schemeClr val="bg1"/>
            </a:outerShdw>
          </a:effectLst>
        </p:spPr>
        <p:txBody>
          <a:bodyPr anchor="b"/>
          <a:lstStyle>
            <a:lvl1pPr algn="ctr">
              <a:defRPr sz="6000"/>
            </a:lvl1pPr>
          </a:lstStyle>
          <a:p>
            <a:r>
              <a:rPr lang="fr-FR" dirty="0"/>
              <a:t>Modifiez le style du titre</a:t>
            </a:r>
            <a:endParaRPr lang="fr-BE" dirty="0"/>
          </a:p>
        </p:txBody>
      </p:sp>
      <p:sp>
        <p:nvSpPr>
          <p:cNvPr id="3" name="Sous-titre 2">
            <a:extLst>
              <a:ext uri="{FF2B5EF4-FFF2-40B4-BE49-F238E27FC236}">
                <a16:creationId xmlns:a16="http://schemas.microsoft.com/office/drawing/2014/main" id="{AB05EF54-2415-55A9-EDAA-AEB64FEC4F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endParaRPr lang="fr-BE" dirty="0"/>
          </a:p>
        </p:txBody>
      </p:sp>
      <p:sp>
        <p:nvSpPr>
          <p:cNvPr id="4" name="Espace réservé de la date 3">
            <a:extLst>
              <a:ext uri="{FF2B5EF4-FFF2-40B4-BE49-F238E27FC236}">
                <a16:creationId xmlns:a16="http://schemas.microsoft.com/office/drawing/2014/main" id="{EC426A4B-DCC8-989C-7E7E-B9FF82DBB571}"/>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5" name="Espace réservé du pied de page 4">
            <a:extLst>
              <a:ext uri="{FF2B5EF4-FFF2-40B4-BE49-F238E27FC236}">
                <a16:creationId xmlns:a16="http://schemas.microsoft.com/office/drawing/2014/main" id="{B7DEA765-576C-3FCA-BF4D-14BA5C1F0C3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BA6B52E-3D83-764A-CC13-C6DAB7CC18E1}"/>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165639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9D8490-2D53-EDF0-ECF3-93BB784A95FB}"/>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7F0B3828-808A-47E0-5497-1ED8C389803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5B7B10F4-D495-CDEE-E494-50EF4F271798}"/>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5" name="Espace réservé du pied de page 4">
            <a:extLst>
              <a:ext uri="{FF2B5EF4-FFF2-40B4-BE49-F238E27FC236}">
                <a16:creationId xmlns:a16="http://schemas.microsoft.com/office/drawing/2014/main" id="{17713915-721A-B8A6-2A18-97CA50598E62}"/>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3B92A29-329A-F82D-0094-8BD4A600233F}"/>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214321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AA0839D-0E9A-969C-A722-15AA6D0BC82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44D4CDEE-E0AB-D40B-7DC0-072B6BECC9E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6F4F9357-0498-342A-B6DD-8C8EF5079C15}"/>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5" name="Espace réservé du pied de page 4">
            <a:extLst>
              <a:ext uri="{FF2B5EF4-FFF2-40B4-BE49-F238E27FC236}">
                <a16:creationId xmlns:a16="http://schemas.microsoft.com/office/drawing/2014/main" id="{D997D26C-81FF-9A73-6BFC-2F1669AA074E}"/>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6C484BD-7E6E-6AF5-E342-1FE9524CF851}"/>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299524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14EAB8-788B-A543-E8B5-5DE512265238}"/>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19079F7A-45A3-156C-D274-96CBF9B88A8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C7E96C9-DF0D-7DFD-20AA-0E0B449BCA5E}"/>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5" name="Espace réservé du pied de page 4">
            <a:extLst>
              <a:ext uri="{FF2B5EF4-FFF2-40B4-BE49-F238E27FC236}">
                <a16:creationId xmlns:a16="http://schemas.microsoft.com/office/drawing/2014/main" id="{A6678762-FD37-545F-E96F-0AAAED80312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9EEF8F8F-0689-D658-5D12-37589DEBA920}"/>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42259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5335A3-2B25-8CEA-FA87-5F852DBADF5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3ACCDC87-47D7-51B9-D7D5-6B24A04176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A2E7D80-36AA-93CA-085A-1229EEBD57E3}"/>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5" name="Espace réservé du pied de page 4">
            <a:extLst>
              <a:ext uri="{FF2B5EF4-FFF2-40B4-BE49-F238E27FC236}">
                <a16:creationId xmlns:a16="http://schemas.microsoft.com/office/drawing/2014/main" id="{A333D609-13F3-62E4-67AA-8091824483D6}"/>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FF3C7540-DC4A-ED2A-33C3-A562CE027D02}"/>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96642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EC9EB1-9BA1-959D-E797-02098F503653}"/>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EA482BD1-4A44-A7BC-68EC-A2BE7127020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66B0B5BE-23B6-08EE-8815-BCB5FEA06E0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CF1667B2-F249-18C8-FB3A-9EEB035EDE70}"/>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6" name="Espace réservé du pied de page 5">
            <a:extLst>
              <a:ext uri="{FF2B5EF4-FFF2-40B4-BE49-F238E27FC236}">
                <a16:creationId xmlns:a16="http://schemas.microsoft.com/office/drawing/2014/main" id="{FDFECFA1-733F-EA1A-E5AA-F3DAC7E8925C}"/>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8CD725B-744B-8C45-2B51-D037B1DF212A}"/>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261044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74036B-21EC-401C-5087-3B3804F03B6D}"/>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0ABA5C78-F55E-5652-2ECC-693215D7D7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EA22D90-B9BE-0FC8-AA72-12317DE56B9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9ABC7E93-9F31-27C8-6D83-C82933CFA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37CA34F-ACC9-AD7F-404A-4840BC43D94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1EA89BB8-5983-3273-B11A-40C07034E1B1}"/>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8" name="Espace réservé du pied de page 7">
            <a:extLst>
              <a:ext uri="{FF2B5EF4-FFF2-40B4-BE49-F238E27FC236}">
                <a16:creationId xmlns:a16="http://schemas.microsoft.com/office/drawing/2014/main" id="{0E575A7D-A845-D1D6-D78B-E6C64DE63327}"/>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4CDC3E99-2816-BCF1-88BE-CDEED0BAD867}"/>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2458375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9DB40D-E8A2-0E57-274B-AB339293677E}"/>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25136A49-C3AE-F6A5-CBB8-CC3C83F286C7}"/>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4" name="Espace réservé du pied de page 3">
            <a:extLst>
              <a:ext uri="{FF2B5EF4-FFF2-40B4-BE49-F238E27FC236}">
                <a16:creationId xmlns:a16="http://schemas.microsoft.com/office/drawing/2014/main" id="{99280A8F-D987-2B1A-F1EE-01C845B7107E}"/>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E4F5819D-3264-9FF5-CE3E-A9296CCBE433}"/>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301605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42669B4-DBFE-94DC-65AD-C63F0FAF4A12}"/>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3" name="Espace réservé du pied de page 2">
            <a:extLst>
              <a:ext uri="{FF2B5EF4-FFF2-40B4-BE49-F238E27FC236}">
                <a16:creationId xmlns:a16="http://schemas.microsoft.com/office/drawing/2014/main" id="{E3DD3DA9-AAE7-C59E-B02F-86F921010E04}"/>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66A625C4-DD8B-6240-D0C8-E3B35F9A50F5}"/>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137019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2B923F-AAFC-B122-6F82-FF2A08A8A33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553B8942-6351-916F-B830-3B4CA9768B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383762D7-9CCA-BDA1-C490-9B8888328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0BF201-555C-949D-E7A1-76C24CE285D2}"/>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6" name="Espace réservé du pied de page 5">
            <a:extLst>
              <a:ext uri="{FF2B5EF4-FFF2-40B4-BE49-F238E27FC236}">
                <a16:creationId xmlns:a16="http://schemas.microsoft.com/office/drawing/2014/main" id="{82D333EB-D22B-4DF3-1FE9-C6E90E64A6A3}"/>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B5F41D9E-0AF2-B44F-0BBE-C9B6F3ACDE1D}"/>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391695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6DC6F4-B6E9-44F8-D887-51E3D0B86D4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2CF40A69-5F86-B55C-A913-F5C318C858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ADD7A91E-79A5-CD2D-AA78-4373E5748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889586-B6E6-B9EE-8FCE-3C3A9C9C2FD7}"/>
              </a:ext>
            </a:extLst>
          </p:cNvPr>
          <p:cNvSpPr>
            <a:spLocks noGrp="1"/>
          </p:cNvSpPr>
          <p:nvPr>
            <p:ph type="dt" sz="half" idx="10"/>
          </p:nvPr>
        </p:nvSpPr>
        <p:spPr/>
        <p:txBody>
          <a:bodyPr/>
          <a:lstStyle/>
          <a:p>
            <a:fld id="{B1B8071F-ABB6-4599-8B0B-B9DBCD3D1D17}" type="datetimeFigureOut">
              <a:rPr lang="fr-BE" smtClean="0"/>
              <a:t>30-09-25</a:t>
            </a:fld>
            <a:endParaRPr lang="fr-BE"/>
          </a:p>
        </p:txBody>
      </p:sp>
      <p:sp>
        <p:nvSpPr>
          <p:cNvPr id="6" name="Espace réservé du pied de page 5">
            <a:extLst>
              <a:ext uri="{FF2B5EF4-FFF2-40B4-BE49-F238E27FC236}">
                <a16:creationId xmlns:a16="http://schemas.microsoft.com/office/drawing/2014/main" id="{6DFA03F3-5A75-39CD-C4F7-1719EAD61D91}"/>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C3D040E0-7767-7F12-58B4-766CDEFD983A}"/>
              </a:ext>
            </a:extLst>
          </p:cNvPr>
          <p:cNvSpPr>
            <a:spLocks noGrp="1"/>
          </p:cNvSpPr>
          <p:nvPr>
            <p:ph type="sldNum" sz="quarter" idx="12"/>
          </p:nvPr>
        </p:nvSpPr>
        <p:spPr/>
        <p:txBody>
          <a:bodyPr/>
          <a:lstStyle/>
          <a:p>
            <a:fld id="{108F7153-5DE4-471E-A566-960CAD369B06}" type="slidenum">
              <a:rPr lang="fr-BE" smtClean="0"/>
              <a:t>‹N°›</a:t>
            </a:fld>
            <a:endParaRPr lang="fr-BE"/>
          </a:p>
        </p:txBody>
      </p:sp>
    </p:spTree>
    <p:extLst>
      <p:ext uri="{BB962C8B-B14F-4D97-AF65-F5344CB8AC3E}">
        <p14:creationId xmlns:p14="http://schemas.microsoft.com/office/powerpoint/2010/main" val="115897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34B5FA5-3635-0A79-428A-68E5F500C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A5A229BA-869A-33BE-6A8E-9854261E2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e la date 3">
            <a:extLst>
              <a:ext uri="{FF2B5EF4-FFF2-40B4-BE49-F238E27FC236}">
                <a16:creationId xmlns:a16="http://schemas.microsoft.com/office/drawing/2014/main" id="{EC670BED-1720-90E7-76F6-8CB6D272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B8071F-ABB6-4599-8B0B-B9DBCD3D1D17}" type="datetimeFigureOut">
              <a:rPr lang="fr-BE" smtClean="0"/>
              <a:t>30-09-25</a:t>
            </a:fld>
            <a:endParaRPr lang="fr-BE"/>
          </a:p>
        </p:txBody>
      </p:sp>
      <p:sp>
        <p:nvSpPr>
          <p:cNvPr id="5" name="Espace réservé du pied de page 4">
            <a:extLst>
              <a:ext uri="{FF2B5EF4-FFF2-40B4-BE49-F238E27FC236}">
                <a16:creationId xmlns:a16="http://schemas.microsoft.com/office/drawing/2014/main" id="{722669C3-DAF2-1E7B-2FCF-501B5125D6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5C1CD79B-656C-9BD1-763D-9D8B00516D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F7153-5DE4-471E-A566-960CAD369B06}" type="slidenum">
              <a:rPr lang="fr-BE" smtClean="0"/>
              <a:t>‹N°›</a:t>
            </a:fld>
            <a:endParaRPr lang="fr-BE"/>
          </a:p>
        </p:txBody>
      </p:sp>
    </p:spTree>
    <p:extLst>
      <p:ext uri="{BB962C8B-B14F-4D97-AF65-F5344CB8AC3E}">
        <p14:creationId xmlns:p14="http://schemas.microsoft.com/office/powerpoint/2010/main" val="367078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6.svg"/><Relationship Id="rId3" Type="http://schemas.openxmlformats.org/officeDocument/2006/relationships/image" Target="../media/image29.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5.png"/><Relationship Id="rId2" Type="http://schemas.openxmlformats.org/officeDocument/2006/relationships/notesSlide" Target="../notesSlides/notesSlide11.xml"/><Relationship Id="rId16"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25.png"/><Relationship Id="rId5" Type="http://schemas.openxmlformats.org/officeDocument/2006/relationships/image" Target="../media/image31.png"/><Relationship Id="rId15" Type="http://schemas.openxmlformats.org/officeDocument/2006/relationships/image" Target="../media/image33.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 Id="rId14" Type="http://schemas.openxmlformats.org/officeDocument/2006/relationships/image" Target="../media/image28.sv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6.svg"/><Relationship Id="rId3" Type="http://schemas.openxmlformats.org/officeDocument/2006/relationships/image" Target="../media/image29.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5.png"/><Relationship Id="rId2" Type="http://schemas.openxmlformats.org/officeDocument/2006/relationships/notesSlide" Target="../notesSlides/notesSlide12.xml"/><Relationship Id="rId16"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32.svg"/><Relationship Id="rId11" Type="http://schemas.openxmlformats.org/officeDocument/2006/relationships/image" Target="../media/image25.png"/><Relationship Id="rId5" Type="http://schemas.openxmlformats.org/officeDocument/2006/relationships/image" Target="../media/image31.png"/><Relationship Id="rId15" Type="http://schemas.openxmlformats.org/officeDocument/2006/relationships/image" Target="../media/image33.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 Id="rId14"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5.png"/><Relationship Id="rId3" Type="http://schemas.openxmlformats.org/officeDocument/2006/relationships/image" Target="../media/image37.png"/><Relationship Id="rId21" Type="http://schemas.openxmlformats.org/officeDocument/2006/relationships/image" Target="../media/image39.svg"/><Relationship Id="rId7" Type="http://schemas.openxmlformats.org/officeDocument/2006/relationships/image" Target="../media/image32.svg"/><Relationship Id="rId12" Type="http://schemas.openxmlformats.org/officeDocument/2006/relationships/image" Target="../media/image25.png"/><Relationship Id="rId17" Type="http://schemas.openxmlformats.org/officeDocument/2006/relationships/image" Target="../media/image34.svg"/><Relationship Id="rId2" Type="http://schemas.openxmlformats.org/officeDocument/2006/relationships/notesSlide" Target="../notesSlides/notesSlide13.xml"/><Relationship Id="rId16" Type="http://schemas.openxmlformats.org/officeDocument/2006/relationships/image" Target="../media/image33.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4.svg"/><Relationship Id="rId5" Type="http://schemas.openxmlformats.org/officeDocument/2006/relationships/image" Target="../media/image30.svg"/><Relationship Id="rId15" Type="http://schemas.openxmlformats.org/officeDocument/2006/relationships/image" Target="../media/image28.svg"/><Relationship Id="rId23" Type="http://schemas.openxmlformats.org/officeDocument/2006/relationships/image" Target="../media/image41.svg"/><Relationship Id="rId10" Type="http://schemas.openxmlformats.org/officeDocument/2006/relationships/image" Target="../media/image23.png"/><Relationship Id="rId19" Type="http://schemas.openxmlformats.org/officeDocument/2006/relationships/image" Target="../media/image36.svg"/><Relationship Id="rId4" Type="http://schemas.openxmlformats.org/officeDocument/2006/relationships/image" Target="../media/image29.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2.svg"/><Relationship Id="rId12" Type="http://schemas.openxmlformats.org/officeDocument/2006/relationships/image" Target="../media/image25.png"/><Relationship Id="rId17" Type="http://schemas.openxmlformats.org/officeDocument/2006/relationships/image" Target="../media/image34.svg"/><Relationship Id="rId2" Type="http://schemas.openxmlformats.org/officeDocument/2006/relationships/notesSlide" Target="../notesSlides/notesSlide14.xml"/><Relationship Id="rId16" Type="http://schemas.openxmlformats.org/officeDocument/2006/relationships/image" Target="../media/image33.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24.svg"/><Relationship Id="rId5" Type="http://schemas.openxmlformats.org/officeDocument/2006/relationships/image" Target="../media/image30.svg"/><Relationship Id="rId15" Type="http://schemas.openxmlformats.org/officeDocument/2006/relationships/image" Target="../media/image28.svg"/><Relationship Id="rId10" Type="http://schemas.openxmlformats.org/officeDocument/2006/relationships/image" Target="../media/image23.png"/><Relationship Id="rId19" Type="http://schemas.openxmlformats.org/officeDocument/2006/relationships/image" Target="../media/image36.svg"/><Relationship Id="rId4" Type="http://schemas.openxmlformats.org/officeDocument/2006/relationships/image" Target="../media/image29.png"/><Relationship Id="rId9" Type="http://schemas.openxmlformats.org/officeDocument/2006/relationships/image" Target="../media/image22.sv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51.sv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svg"/><Relationship Id="rId9" Type="http://schemas.openxmlformats.org/officeDocument/2006/relationships/image" Target="../media/image4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4.svg"/><Relationship Id="rId3" Type="http://schemas.openxmlformats.org/officeDocument/2006/relationships/image" Target="../media/image52.jpeg"/><Relationship Id="rId7" Type="http://schemas.openxmlformats.org/officeDocument/2006/relationships/image" Target="../media/image26.sv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54.svg"/><Relationship Id="rId5" Type="http://schemas.openxmlformats.org/officeDocument/2006/relationships/image" Target="../media/image22.svg"/><Relationship Id="rId10" Type="http://schemas.openxmlformats.org/officeDocument/2006/relationships/image" Target="../media/image53.png"/><Relationship Id="rId4" Type="http://schemas.openxmlformats.org/officeDocument/2006/relationships/image" Target="../media/image21.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pitt.libguides.com/openeducation/find"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hyperlink" Target="https://oasis.geneseo.edu/index.php"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22.xml.rels><?xml version="1.0" encoding="UTF-8" standalone="yes"?>
<Relationships xmlns="http://schemas.openxmlformats.org/package/2006/relationships"><Relationship Id="rId3" Type="http://schemas.openxmlformats.org/officeDocument/2006/relationships/hyperlink" Target="https://oer.uclouvain.be/jspui/"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hyperlink" Target="https://openmoodle.uclouvain.be/local/ucl/home.php"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hyperlink" Target="https://libguides.lib.fit.edu/OEREng/home"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hyperlink" Target="https://bioart.niaid.nih.gov/"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8.jp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hyperlink" Target="https://openstax.org/subject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jp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png"/><Relationship Id="rId9" Type="http://schemas.openxmlformats.org/officeDocument/2006/relationships/image" Target="../media/image79.png"/></Relationships>
</file>

<file path=ppt/slides/_rels/slide28.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hyperlink" Target="https://oer.deepwebaccess.com/oer/desktop/en/search.html" TargetMode="External"/><Relationship Id="rId26" Type="http://schemas.openxmlformats.org/officeDocument/2006/relationships/hyperlink" Target="https://coerll.utexas.edu/coerll/" TargetMode="External"/><Relationship Id="rId39" Type="http://schemas.openxmlformats.org/officeDocument/2006/relationships/image" Target="../media/image94.png"/><Relationship Id="rId21" Type="http://schemas.openxmlformats.org/officeDocument/2006/relationships/hyperlink" Target="https://ocw.mit.edu/" TargetMode="External"/><Relationship Id="rId34" Type="http://schemas.openxmlformats.org/officeDocument/2006/relationships/hyperlink" Target="https://bioart.niaid.nih.gov/" TargetMode="External"/><Relationship Id="rId42" Type="http://schemas.openxmlformats.org/officeDocument/2006/relationships/hyperlink" Target="https://h5pstudio.ecampusontario.ca/" TargetMode="External"/><Relationship Id="rId47" Type="http://schemas.openxmlformats.org/officeDocument/2006/relationships/image" Target="../media/image97.png"/><Relationship Id="rId7" Type="http://schemas.openxmlformats.org/officeDocument/2006/relationships/image" Target="../media/image62.jpg"/><Relationship Id="rId2" Type="http://schemas.openxmlformats.org/officeDocument/2006/relationships/notesSlide" Target="../notesSlides/notesSlide27.xml"/><Relationship Id="rId16" Type="http://schemas.openxmlformats.org/officeDocument/2006/relationships/hyperlink" Target="https://oercommons.org/" TargetMode="External"/><Relationship Id="rId29"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59.jpg"/><Relationship Id="rId11" Type="http://schemas.openxmlformats.org/officeDocument/2006/relationships/image" Target="../media/image84.png"/><Relationship Id="rId24" Type="http://schemas.openxmlformats.org/officeDocument/2006/relationships/hyperlink" Target="https://neo-rel.univ-nantes.fr/home" TargetMode="External"/><Relationship Id="rId32" Type="http://schemas.openxmlformats.org/officeDocument/2006/relationships/hyperlink" Target="https://pressbooks.com/" TargetMode="External"/><Relationship Id="rId37" Type="http://schemas.openxmlformats.org/officeDocument/2006/relationships/image" Target="../media/image93.png"/><Relationship Id="rId40" Type="http://schemas.openxmlformats.org/officeDocument/2006/relationships/hyperlink" Target="https://openstax.org/" TargetMode="External"/><Relationship Id="rId45" Type="http://schemas.openxmlformats.org/officeDocument/2006/relationships/image" Target="../media/image96.png"/><Relationship Id="rId5" Type="http://schemas.openxmlformats.org/officeDocument/2006/relationships/image" Target="../media/image57.png"/><Relationship Id="rId15" Type="http://schemas.openxmlformats.org/officeDocument/2006/relationships/image" Target="../media/image60.png"/><Relationship Id="rId23" Type="http://schemas.openxmlformats.org/officeDocument/2006/relationships/image" Target="../media/image65.png"/><Relationship Id="rId28" Type="http://schemas.openxmlformats.org/officeDocument/2006/relationships/hyperlink" Target="https://oer.uclouvain.be/jspui/" TargetMode="External"/><Relationship Id="rId36" Type="http://schemas.openxmlformats.org/officeDocument/2006/relationships/hyperlink" Target="https://libguides.lib.fit.edu/OEREng/home" TargetMode="External"/><Relationship Id="rId10" Type="http://schemas.openxmlformats.org/officeDocument/2006/relationships/hyperlink" Target="https://search.creativecommons.org/" TargetMode="External"/><Relationship Id="rId19" Type="http://schemas.openxmlformats.org/officeDocument/2006/relationships/image" Target="../media/image87.jpeg"/><Relationship Id="rId31" Type="http://schemas.openxmlformats.org/officeDocument/2006/relationships/image" Target="../media/image91.jpeg"/><Relationship Id="rId44" Type="http://schemas.openxmlformats.org/officeDocument/2006/relationships/hyperlink" Target="https://www.europeana.eu/fr" TargetMode="External"/><Relationship Id="rId4" Type="http://schemas.openxmlformats.org/officeDocument/2006/relationships/hyperlink" Target="https://pitt.libguides.com/openeducation/find" TargetMode="External"/><Relationship Id="rId9" Type="http://schemas.openxmlformats.org/officeDocument/2006/relationships/image" Target="../media/image83.png"/><Relationship Id="rId14" Type="http://schemas.openxmlformats.org/officeDocument/2006/relationships/hyperlink" Target="https://oasis.geneseo.edu/index.php" TargetMode="External"/><Relationship Id="rId22" Type="http://schemas.openxmlformats.org/officeDocument/2006/relationships/image" Target="../media/image88.png"/><Relationship Id="rId27" Type="http://schemas.openxmlformats.org/officeDocument/2006/relationships/image" Target="../media/image90.jpeg"/><Relationship Id="rId30" Type="http://schemas.openxmlformats.org/officeDocument/2006/relationships/hyperlink" Target="https://podcasts.ox.ac.uk/" TargetMode="External"/><Relationship Id="rId35" Type="http://schemas.openxmlformats.org/officeDocument/2006/relationships/image" Target="../media/image70.png"/><Relationship Id="rId43" Type="http://schemas.openxmlformats.org/officeDocument/2006/relationships/image" Target="../media/image95.png"/><Relationship Id="rId8" Type="http://schemas.openxmlformats.org/officeDocument/2006/relationships/hyperlink" Target="https://bneuf.auf.org/resource/home" TargetMode="External"/><Relationship Id="rId3" Type="http://schemas.openxmlformats.org/officeDocument/2006/relationships/image" Target="../media/image56.jpg"/><Relationship Id="rId12" Type="http://schemas.openxmlformats.org/officeDocument/2006/relationships/hyperlink" Target="https://www.merlot.org/merlot/" TargetMode="External"/><Relationship Id="rId17" Type="http://schemas.openxmlformats.org/officeDocument/2006/relationships/image" Target="../media/image86.png"/><Relationship Id="rId25" Type="http://schemas.openxmlformats.org/officeDocument/2006/relationships/image" Target="../media/image89.jpeg"/><Relationship Id="rId33" Type="http://schemas.openxmlformats.org/officeDocument/2006/relationships/image" Target="../media/image92.png"/><Relationship Id="rId38" Type="http://schemas.openxmlformats.org/officeDocument/2006/relationships/hyperlink" Target="https://www.nga.gov/artworks/free-images-and-open-access" TargetMode="External"/><Relationship Id="rId46" Type="http://schemas.openxmlformats.org/officeDocument/2006/relationships/hyperlink" Target="https://phet.colorado.edu/" TargetMode="External"/><Relationship Id="rId20" Type="http://schemas.openxmlformats.org/officeDocument/2006/relationships/image" Target="../media/image68.jpg"/><Relationship Id="rId41"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hdl.handle.net/20.500.12279/1088"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youtube.com/@Botanicum101"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flickr.com/photos/146824358@N03/36004773605/in/album-72157683582677990" TargetMode="External"/><Relationship Id="rId5" Type="http://schemas.openxmlformats.org/officeDocument/2006/relationships/image" Target="../media/image100.jpe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openmoodle.uclouvain.be/local/ucl/home.php"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oer.uclouvain.be/jspui/"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uclouvain.atlassian.net/wiki/spaces/LLL/overview"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hyperlink" Target="https://oer.uclouvain.be/jspui/handle/20.500.12279/587"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unesco.org/fr/open-educational-resources" TargetMode="External"/><Relationship Id="rId5" Type="http://schemas.openxmlformats.org/officeDocument/2006/relationships/hyperlink" Target="https://oer.uclouvain.be/jspui/handle/20.500.12279/889.6" TargetMode="External"/><Relationship Id="rId4" Type="http://schemas.openxmlformats.org/officeDocument/2006/relationships/hyperlink" Target="https://oer.uclouvain.be/jspui/handle/20.500.12279/109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hdl.handle.net/20.500.12279/1092.3"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93C54F5F-25A6-3332-25B4-025AFD93492B}"/>
              </a:ext>
            </a:extLst>
          </p:cNvPr>
          <p:cNvPicPr>
            <a:picLocks noChangeAspect="1"/>
          </p:cNvPicPr>
          <p:nvPr/>
        </p:nvPicPr>
        <p:blipFill>
          <a:blip r:embed="rId2"/>
          <a:srcRect l="2031" t="80354" r="55625"/>
          <a:stretch>
            <a:fillRect/>
          </a:stretch>
        </p:blipFill>
        <p:spPr>
          <a:xfrm>
            <a:off x="1" y="5873419"/>
            <a:ext cx="3771900" cy="984581"/>
          </a:xfrm>
          <a:prstGeom prst="rect">
            <a:avLst/>
          </a:prstGeom>
        </p:spPr>
      </p:pic>
      <p:sp>
        <p:nvSpPr>
          <p:cNvPr id="9" name="Rectangle 8">
            <a:extLst>
              <a:ext uri="{FF2B5EF4-FFF2-40B4-BE49-F238E27FC236}">
                <a16:creationId xmlns:a16="http://schemas.microsoft.com/office/drawing/2014/main" id="{42AA129E-DE4D-6F90-C477-DD772A75F1A9}"/>
              </a:ext>
            </a:extLst>
          </p:cNvPr>
          <p:cNvSpPr/>
          <p:nvPr/>
        </p:nvSpPr>
        <p:spPr>
          <a:xfrm rot="2403185">
            <a:off x="432707" y="-2164324"/>
            <a:ext cx="6069875" cy="4875132"/>
          </a:xfrm>
          <a:prstGeom prst="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72AA73DB-648E-D421-DC53-F2D1EF0D6482}"/>
              </a:ext>
            </a:extLst>
          </p:cNvPr>
          <p:cNvSpPr txBox="1"/>
          <p:nvPr/>
        </p:nvSpPr>
        <p:spPr>
          <a:xfrm>
            <a:off x="249238" y="963900"/>
            <a:ext cx="11693524" cy="1754326"/>
          </a:xfrm>
          <a:prstGeom prst="rect">
            <a:avLst/>
          </a:prstGeom>
          <a:noFill/>
          <a:effectLst>
            <a:outerShdw dist="63500" dir="3960000" algn="tl" rotWithShape="0">
              <a:schemeClr val="bg1"/>
            </a:outerShdw>
          </a:effectLst>
        </p:spPr>
        <p:txBody>
          <a:bodyPr wrap="square">
            <a:spAutoFit/>
          </a:bodyPr>
          <a:lstStyle/>
          <a:p>
            <a:pPr algn="ctr" rtl="0">
              <a:buNone/>
            </a:pPr>
            <a:r>
              <a:rPr lang="fr-BE" sz="5400" b="1" i="1" dirty="0">
                <a:solidFill>
                  <a:srgbClr val="00214E"/>
                </a:solidFill>
                <a:effectLst/>
                <a:latin typeface="Barlow Condensed" panose="00000506000000000000" pitchFamily="2" charset="0"/>
              </a:rPr>
              <a:t>45 min pour trouver et utiliser des ressources éducatives libres pour enrichir ses cours</a:t>
            </a:r>
            <a:endParaRPr lang="fr-BE" sz="5400" dirty="0">
              <a:solidFill>
                <a:srgbClr val="00214E"/>
              </a:solidFill>
              <a:effectLst/>
              <a:latin typeface="Barlow Condensed" panose="00000506000000000000" pitchFamily="2" charset="0"/>
            </a:endParaRPr>
          </a:p>
        </p:txBody>
      </p:sp>
      <p:sp>
        <p:nvSpPr>
          <p:cNvPr id="17" name="Forme libre : forme 16">
            <a:extLst>
              <a:ext uri="{FF2B5EF4-FFF2-40B4-BE49-F238E27FC236}">
                <a16:creationId xmlns:a16="http://schemas.microsoft.com/office/drawing/2014/main" id="{EB80839C-A134-36D0-E819-F3B6B1C899B7}"/>
              </a:ext>
            </a:extLst>
          </p:cNvPr>
          <p:cNvSpPr/>
          <p:nvPr/>
        </p:nvSpPr>
        <p:spPr>
          <a:xfrm>
            <a:off x="6991351" y="4067175"/>
            <a:ext cx="5410200" cy="2375057"/>
          </a:xfrm>
          <a:custGeom>
            <a:avLst/>
            <a:gdLst>
              <a:gd name="connsiteX0" fmla="*/ 0 w 4629150"/>
              <a:gd name="connsiteY0" fmla="*/ 0 h 2375057"/>
              <a:gd name="connsiteX1" fmla="*/ 304800 w 4629150"/>
              <a:gd name="connsiteY1" fmla="*/ 390525 h 2375057"/>
              <a:gd name="connsiteX2" fmla="*/ 1104900 w 4629150"/>
              <a:gd name="connsiteY2" fmla="*/ 704850 h 2375057"/>
              <a:gd name="connsiteX3" fmla="*/ 2066925 w 4629150"/>
              <a:gd name="connsiteY3" fmla="*/ 733425 h 2375057"/>
              <a:gd name="connsiteX4" fmla="*/ 3095625 w 4629150"/>
              <a:gd name="connsiteY4" fmla="*/ 704850 h 2375057"/>
              <a:gd name="connsiteX5" fmla="*/ 3943350 w 4629150"/>
              <a:gd name="connsiteY5" fmla="*/ 933450 h 2375057"/>
              <a:gd name="connsiteX6" fmla="*/ 4476750 w 4629150"/>
              <a:gd name="connsiteY6" fmla="*/ 1390650 h 2375057"/>
              <a:gd name="connsiteX7" fmla="*/ 4610100 w 4629150"/>
              <a:gd name="connsiteY7" fmla="*/ 1743075 h 2375057"/>
              <a:gd name="connsiteX8" fmla="*/ 4457700 w 4629150"/>
              <a:gd name="connsiteY8" fmla="*/ 2190750 h 2375057"/>
              <a:gd name="connsiteX9" fmla="*/ 4105275 w 4629150"/>
              <a:gd name="connsiteY9" fmla="*/ 2371725 h 2375057"/>
              <a:gd name="connsiteX10" fmla="*/ 3771900 w 4629150"/>
              <a:gd name="connsiteY10" fmla="*/ 2286000 h 2375057"/>
              <a:gd name="connsiteX11" fmla="*/ 3667125 w 4629150"/>
              <a:gd name="connsiteY11" fmla="*/ 2019300 h 2375057"/>
              <a:gd name="connsiteX12" fmla="*/ 3762375 w 4629150"/>
              <a:gd name="connsiteY12" fmla="*/ 1752600 h 2375057"/>
              <a:gd name="connsiteX13" fmla="*/ 4086225 w 4629150"/>
              <a:gd name="connsiteY13" fmla="*/ 1590675 h 2375057"/>
              <a:gd name="connsiteX14" fmla="*/ 4629150 w 4629150"/>
              <a:gd name="connsiteY14" fmla="*/ 1647825 h 2375057"/>
              <a:gd name="connsiteX0" fmla="*/ 0 w 4867275"/>
              <a:gd name="connsiteY0" fmla="*/ 0 h 2375057"/>
              <a:gd name="connsiteX1" fmla="*/ 304800 w 4867275"/>
              <a:gd name="connsiteY1" fmla="*/ 390525 h 2375057"/>
              <a:gd name="connsiteX2" fmla="*/ 1104900 w 4867275"/>
              <a:gd name="connsiteY2" fmla="*/ 704850 h 2375057"/>
              <a:gd name="connsiteX3" fmla="*/ 2066925 w 4867275"/>
              <a:gd name="connsiteY3" fmla="*/ 733425 h 2375057"/>
              <a:gd name="connsiteX4" fmla="*/ 3095625 w 4867275"/>
              <a:gd name="connsiteY4" fmla="*/ 704850 h 2375057"/>
              <a:gd name="connsiteX5" fmla="*/ 3943350 w 4867275"/>
              <a:gd name="connsiteY5" fmla="*/ 933450 h 2375057"/>
              <a:gd name="connsiteX6" fmla="*/ 4476750 w 4867275"/>
              <a:gd name="connsiteY6" fmla="*/ 1390650 h 2375057"/>
              <a:gd name="connsiteX7" fmla="*/ 4610100 w 4867275"/>
              <a:gd name="connsiteY7" fmla="*/ 1743075 h 2375057"/>
              <a:gd name="connsiteX8" fmla="*/ 4457700 w 4867275"/>
              <a:gd name="connsiteY8" fmla="*/ 2190750 h 2375057"/>
              <a:gd name="connsiteX9" fmla="*/ 4105275 w 4867275"/>
              <a:gd name="connsiteY9" fmla="*/ 2371725 h 2375057"/>
              <a:gd name="connsiteX10" fmla="*/ 3771900 w 4867275"/>
              <a:gd name="connsiteY10" fmla="*/ 2286000 h 2375057"/>
              <a:gd name="connsiteX11" fmla="*/ 3667125 w 4867275"/>
              <a:gd name="connsiteY11" fmla="*/ 2019300 h 2375057"/>
              <a:gd name="connsiteX12" fmla="*/ 3762375 w 4867275"/>
              <a:gd name="connsiteY12" fmla="*/ 1752600 h 2375057"/>
              <a:gd name="connsiteX13" fmla="*/ 4086225 w 4867275"/>
              <a:gd name="connsiteY13" fmla="*/ 1590675 h 2375057"/>
              <a:gd name="connsiteX14" fmla="*/ 4867275 w 4867275"/>
              <a:gd name="connsiteY14" fmla="*/ 1724025 h 2375057"/>
              <a:gd name="connsiteX0" fmla="*/ 0 w 5229225"/>
              <a:gd name="connsiteY0" fmla="*/ 0 h 2375057"/>
              <a:gd name="connsiteX1" fmla="*/ 304800 w 5229225"/>
              <a:gd name="connsiteY1" fmla="*/ 390525 h 2375057"/>
              <a:gd name="connsiteX2" fmla="*/ 1104900 w 5229225"/>
              <a:gd name="connsiteY2" fmla="*/ 704850 h 2375057"/>
              <a:gd name="connsiteX3" fmla="*/ 2066925 w 5229225"/>
              <a:gd name="connsiteY3" fmla="*/ 733425 h 2375057"/>
              <a:gd name="connsiteX4" fmla="*/ 3095625 w 5229225"/>
              <a:gd name="connsiteY4" fmla="*/ 704850 h 2375057"/>
              <a:gd name="connsiteX5" fmla="*/ 3943350 w 5229225"/>
              <a:gd name="connsiteY5" fmla="*/ 933450 h 2375057"/>
              <a:gd name="connsiteX6" fmla="*/ 4476750 w 5229225"/>
              <a:gd name="connsiteY6" fmla="*/ 1390650 h 2375057"/>
              <a:gd name="connsiteX7" fmla="*/ 4610100 w 5229225"/>
              <a:gd name="connsiteY7" fmla="*/ 1743075 h 2375057"/>
              <a:gd name="connsiteX8" fmla="*/ 4457700 w 5229225"/>
              <a:gd name="connsiteY8" fmla="*/ 2190750 h 2375057"/>
              <a:gd name="connsiteX9" fmla="*/ 4105275 w 5229225"/>
              <a:gd name="connsiteY9" fmla="*/ 2371725 h 2375057"/>
              <a:gd name="connsiteX10" fmla="*/ 3771900 w 5229225"/>
              <a:gd name="connsiteY10" fmla="*/ 2286000 h 2375057"/>
              <a:gd name="connsiteX11" fmla="*/ 3667125 w 5229225"/>
              <a:gd name="connsiteY11" fmla="*/ 2019300 h 2375057"/>
              <a:gd name="connsiteX12" fmla="*/ 3762375 w 5229225"/>
              <a:gd name="connsiteY12" fmla="*/ 1752600 h 2375057"/>
              <a:gd name="connsiteX13" fmla="*/ 4086225 w 5229225"/>
              <a:gd name="connsiteY13" fmla="*/ 1590675 h 2375057"/>
              <a:gd name="connsiteX14" fmla="*/ 5229225 w 5229225"/>
              <a:gd name="connsiteY14" fmla="*/ 1962150 h 2375057"/>
              <a:gd name="connsiteX0" fmla="*/ 0 w 5229225"/>
              <a:gd name="connsiteY0" fmla="*/ 0 h 2375057"/>
              <a:gd name="connsiteX1" fmla="*/ 304800 w 5229225"/>
              <a:gd name="connsiteY1" fmla="*/ 390525 h 2375057"/>
              <a:gd name="connsiteX2" fmla="*/ 1104900 w 5229225"/>
              <a:gd name="connsiteY2" fmla="*/ 704850 h 2375057"/>
              <a:gd name="connsiteX3" fmla="*/ 2066925 w 5229225"/>
              <a:gd name="connsiteY3" fmla="*/ 733425 h 2375057"/>
              <a:gd name="connsiteX4" fmla="*/ 3095625 w 5229225"/>
              <a:gd name="connsiteY4" fmla="*/ 704850 h 2375057"/>
              <a:gd name="connsiteX5" fmla="*/ 3943350 w 5229225"/>
              <a:gd name="connsiteY5" fmla="*/ 933450 h 2375057"/>
              <a:gd name="connsiteX6" fmla="*/ 4476750 w 5229225"/>
              <a:gd name="connsiteY6" fmla="*/ 1390650 h 2375057"/>
              <a:gd name="connsiteX7" fmla="*/ 4610100 w 5229225"/>
              <a:gd name="connsiteY7" fmla="*/ 1743075 h 2375057"/>
              <a:gd name="connsiteX8" fmla="*/ 4457700 w 5229225"/>
              <a:gd name="connsiteY8" fmla="*/ 2190750 h 2375057"/>
              <a:gd name="connsiteX9" fmla="*/ 4105275 w 5229225"/>
              <a:gd name="connsiteY9" fmla="*/ 2371725 h 2375057"/>
              <a:gd name="connsiteX10" fmla="*/ 3771900 w 5229225"/>
              <a:gd name="connsiteY10" fmla="*/ 2286000 h 2375057"/>
              <a:gd name="connsiteX11" fmla="*/ 3667125 w 5229225"/>
              <a:gd name="connsiteY11" fmla="*/ 2019300 h 2375057"/>
              <a:gd name="connsiteX12" fmla="*/ 3762375 w 5229225"/>
              <a:gd name="connsiteY12" fmla="*/ 1752600 h 2375057"/>
              <a:gd name="connsiteX13" fmla="*/ 4467225 w 5229225"/>
              <a:gd name="connsiteY13" fmla="*/ 1638300 h 2375057"/>
              <a:gd name="connsiteX14" fmla="*/ 5229225 w 5229225"/>
              <a:gd name="connsiteY14" fmla="*/ 1962150 h 2375057"/>
              <a:gd name="connsiteX0" fmla="*/ 0 w 5229225"/>
              <a:gd name="connsiteY0" fmla="*/ 0 h 2375057"/>
              <a:gd name="connsiteX1" fmla="*/ 304800 w 5229225"/>
              <a:gd name="connsiteY1" fmla="*/ 390525 h 2375057"/>
              <a:gd name="connsiteX2" fmla="*/ 1104900 w 5229225"/>
              <a:gd name="connsiteY2" fmla="*/ 704850 h 2375057"/>
              <a:gd name="connsiteX3" fmla="*/ 2066925 w 5229225"/>
              <a:gd name="connsiteY3" fmla="*/ 733425 h 2375057"/>
              <a:gd name="connsiteX4" fmla="*/ 3095625 w 5229225"/>
              <a:gd name="connsiteY4" fmla="*/ 704850 h 2375057"/>
              <a:gd name="connsiteX5" fmla="*/ 3943350 w 5229225"/>
              <a:gd name="connsiteY5" fmla="*/ 933450 h 2375057"/>
              <a:gd name="connsiteX6" fmla="*/ 4476750 w 5229225"/>
              <a:gd name="connsiteY6" fmla="*/ 1390650 h 2375057"/>
              <a:gd name="connsiteX7" fmla="*/ 4610100 w 5229225"/>
              <a:gd name="connsiteY7" fmla="*/ 1743075 h 2375057"/>
              <a:gd name="connsiteX8" fmla="*/ 4457700 w 5229225"/>
              <a:gd name="connsiteY8" fmla="*/ 2190750 h 2375057"/>
              <a:gd name="connsiteX9" fmla="*/ 4105275 w 5229225"/>
              <a:gd name="connsiteY9" fmla="*/ 2371725 h 2375057"/>
              <a:gd name="connsiteX10" fmla="*/ 3771900 w 5229225"/>
              <a:gd name="connsiteY10" fmla="*/ 2286000 h 2375057"/>
              <a:gd name="connsiteX11" fmla="*/ 3667125 w 5229225"/>
              <a:gd name="connsiteY11" fmla="*/ 2019300 h 2375057"/>
              <a:gd name="connsiteX12" fmla="*/ 3762375 w 5229225"/>
              <a:gd name="connsiteY12" fmla="*/ 1752600 h 2375057"/>
              <a:gd name="connsiteX13" fmla="*/ 4467225 w 5229225"/>
              <a:gd name="connsiteY13" fmla="*/ 1638300 h 2375057"/>
              <a:gd name="connsiteX14" fmla="*/ 5229225 w 5229225"/>
              <a:gd name="connsiteY14" fmla="*/ 1962150 h 2375057"/>
              <a:gd name="connsiteX0" fmla="*/ 0 w 5229225"/>
              <a:gd name="connsiteY0" fmla="*/ 0 h 2375057"/>
              <a:gd name="connsiteX1" fmla="*/ 304800 w 5229225"/>
              <a:gd name="connsiteY1" fmla="*/ 390525 h 2375057"/>
              <a:gd name="connsiteX2" fmla="*/ 1104900 w 5229225"/>
              <a:gd name="connsiteY2" fmla="*/ 704850 h 2375057"/>
              <a:gd name="connsiteX3" fmla="*/ 2066925 w 5229225"/>
              <a:gd name="connsiteY3" fmla="*/ 733425 h 2375057"/>
              <a:gd name="connsiteX4" fmla="*/ 3095625 w 5229225"/>
              <a:gd name="connsiteY4" fmla="*/ 704850 h 2375057"/>
              <a:gd name="connsiteX5" fmla="*/ 3943350 w 5229225"/>
              <a:gd name="connsiteY5" fmla="*/ 933450 h 2375057"/>
              <a:gd name="connsiteX6" fmla="*/ 4476750 w 5229225"/>
              <a:gd name="connsiteY6" fmla="*/ 1390650 h 2375057"/>
              <a:gd name="connsiteX7" fmla="*/ 4610100 w 5229225"/>
              <a:gd name="connsiteY7" fmla="*/ 1743075 h 2375057"/>
              <a:gd name="connsiteX8" fmla="*/ 4457700 w 5229225"/>
              <a:gd name="connsiteY8" fmla="*/ 2190750 h 2375057"/>
              <a:gd name="connsiteX9" fmla="*/ 4105275 w 5229225"/>
              <a:gd name="connsiteY9" fmla="*/ 2371725 h 2375057"/>
              <a:gd name="connsiteX10" fmla="*/ 3771900 w 5229225"/>
              <a:gd name="connsiteY10" fmla="*/ 2286000 h 2375057"/>
              <a:gd name="connsiteX11" fmla="*/ 3667125 w 5229225"/>
              <a:gd name="connsiteY11" fmla="*/ 2019300 h 2375057"/>
              <a:gd name="connsiteX12" fmla="*/ 3762375 w 5229225"/>
              <a:gd name="connsiteY12" fmla="*/ 1752600 h 2375057"/>
              <a:gd name="connsiteX13" fmla="*/ 4467225 w 5229225"/>
              <a:gd name="connsiteY13" fmla="*/ 1638300 h 2375057"/>
              <a:gd name="connsiteX14" fmla="*/ 5229225 w 5229225"/>
              <a:gd name="connsiteY14" fmla="*/ 1962150 h 2375057"/>
              <a:gd name="connsiteX0" fmla="*/ 0 w 5229225"/>
              <a:gd name="connsiteY0" fmla="*/ 0 h 2375057"/>
              <a:gd name="connsiteX1" fmla="*/ 304800 w 5229225"/>
              <a:gd name="connsiteY1" fmla="*/ 390525 h 2375057"/>
              <a:gd name="connsiteX2" fmla="*/ 1104900 w 5229225"/>
              <a:gd name="connsiteY2" fmla="*/ 704850 h 2375057"/>
              <a:gd name="connsiteX3" fmla="*/ 2066925 w 5229225"/>
              <a:gd name="connsiteY3" fmla="*/ 733425 h 2375057"/>
              <a:gd name="connsiteX4" fmla="*/ 3095625 w 5229225"/>
              <a:gd name="connsiteY4" fmla="*/ 704850 h 2375057"/>
              <a:gd name="connsiteX5" fmla="*/ 3943350 w 5229225"/>
              <a:gd name="connsiteY5" fmla="*/ 933450 h 2375057"/>
              <a:gd name="connsiteX6" fmla="*/ 4476750 w 5229225"/>
              <a:gd name="connsiteY6" fmla="*/ 1390650 h 2375057"/>
              <a:gd name="connsiteX7" fmla="*/ 4610100 w 5229225"/>
              <a:gd name="connsiteY7" fmla="*/ 1743075 h 2375057"/>
              <a:gd name="connsiteX8" fmla="*/ 4457700 w 5229225"/>
              <a:gd name="connsiteY8" fmla="*/ 2190750 h 2375057"/>
              <a:gd name="connsiteX9" fmla="*/ 4105275 w 5229225"/>
              <a:gd name="connsiteY9" fmla="*/ 2371725 h 2375057"/>
              <a:gd name="connsiteX10" fmla="*/ 3771900 w 5229225"/>
              <a:gd name="connsiteY10" fmla="*/ 2286000 h 2375057"/>
              <a:gd name="connsiteX11" fmla="*/ 3667125 w 5229225"/>
              <a:gd name="connsiteY11" fmla="*/ 2019300 h 2375057"/>
              <a:gd name="connsiteX12" fmla="*/ 3762375 w 5229225"/>
              <a:gd name="connsiteY12" fmla="*/ 1752600 h 2375057"/>
              <a:gd name="connsiteX13" fmla="*/ 4467225 w 5229225"/>
              <a:gd name="connsiteY13" fmla="*/ 1638300 h 2375057"/>
              <a:gd name="connsiteX14" fmla="*/ 5229225 w 5229225"/>
              <a:gd name="connsiteY14" fmla="*/ 1962150 h 2375057"/>
              <a:gd name="connsiteX0" fmla="*/ 0 w 5229225"/>
              <a:gd name="connsiteY0" fmla="*/ 0 h 2375057"/>
              <a:gd name="connsiteX1" fmla="*/ 304800 w 5229225"/>
              <a:gd name="connsiteY1" fmla="*/ 390525 h 2375057"/>
              <a:gd name="connsiteX2" fmla="*/ 1104900 w 5229225"/>
              <a:gd name="connsiteY2" fmla="*/ 704850 h 2375057"/>
              <a:gd name="connsiteX3" fmla="*/ 2066925 w 5229225"/>
              <a:gd name="connsiteY3" fmla="*/ 733425 h 2375057"/>
              <a:gd name="connsiteX4" fmla="*/ 3095625 w 5229225"/>
              <a:gd name="connsiteY4" fmla="*/ 704850 h 2375057"/>
              <a:gd name="connsiteX5" fmla="*/ 3943350 w 5229225"/>
              <a:gd name="connsiteY5" fmla="*/ 933450 h 2375057"/>
              <a:gd name="connsiteX6" fmla="*/ 4476750 w 5229225"/>
              <a:gd name="connsiteY6" fmla="*/ 1390650 h 2375057"/>
              <a:gd name="connsiteX7" fmla="*/ 4610100 w 5229225"/>
              <a:gd name="connsiteY7" fmla="*/ 1743075 h 2375057"/>
              <a:gd name="connsiteX8" fmla="*/ 4457700 w 5229225"/>
              <a:gd name="connsiteY8" fmla="*/ 2190750 h 2375057"/>
              <a:gd name="connsiteX9" fmla="*/ 4105275 w 5229225"/>
              <a:gd name="connsiteY9" fmla="*/ 2371725 h 2375057"/>
              <a:gd name="connsiteX10" fmla="*/ 3771900 w 5229225"/>
              <a:gd name="connsiteY10" fmla="*/ 2286000 h 2375057"/>
              <a:gd name="connsiteX11" fmla="*/ 3667125 w 5229225"/>
              <a:gd name="connsiteY11" fmla="*/ 2019300 h 2375057"/>
              <a:gd name="connsiteX12" fmla="*/ 3800475 w 5229225"/>
              <a:gd name="connsiteY12" fmla="*/ 1685925 h 2375057"/>
              <a:gd name="connsiteX13" fmla="*/ 4467225 w 5229225"/>
              <a:gd name="connsiteY13" fmla="*/ 1638300 h 2375057"/>
              <a:gd name="connsiteX14" fmla="*/ 5229225 w 5229225"/>
              <a:gd name="connsiteY14" fmla="*/ 1962150 h 2375057"/>
              <a:gd name="connsiteX0" fmla="*/ 0 w 5410200"/>
              <a:gd name="connsiteY0" fmla="*/ 0 h 2375057"/>
              <a:gd name="connsiteX1" fmla="*/ 304800 w 5410200"/>
              <a:gd name="connsiteY1" fmla="*/ 390525 h 2375057"/>
              <a:gd name="connsiteX2" fmla="*/ 1104900 w 5410200"/>
              <a:gd name="connsiteY2" fmla="*/ 704850 h 2375057"/>
              <a:gd name="connsiteX3" fmla="*/ 2066925 w 5410200"/>
              <a:gd name="connsiteY3" fmla="*/ 733425 h 2375057"/>
              <a:gd name="connsiteX4" fmla="*/ 3095625 w 5410200"/>
              <a:gd name="connsiteY4" fmla="*/ 704850 h 2375057"/>
              <a:gd name="connsiteX5" fmla="*/ 3943350 w 5410200"/>
              <a:gd name="connsiteY5" fmla="*/ 933450 h 2375057"/>
              <a:gd name="connsiteX6" fmla="*/ 4476750 w 5410200"/>
              <a:gd name="connsiteY6" fmla="*/ 1390650 h 2375057"/>
              <a:gd name="connsiteX7" fmla="*/ 4610100 w 5410200"/>
              <a:gd name="connsiteY7" fmla="*/ 1743075 h 2375057"/>
              <a:gd name="connsiteX8" fmla="*/ 4457700 w 5410200"/>
              <a:gd name="connsiteY8" fmla="*/ 2190750 h 2375057"/>
              <a:gd name="connsiteX9" fmla="*/ 4105275 w 5410200"/>
              <a:gd name="connsiteY9" fmla="*/ 2371725 h 2375057"/>
              <a:gd name="connsiteX10" fmla="*/ 3771900 w 5410200"/>
              <a:gd name="connsiteY10" fmla="*/ 2286000 h 2375057"/>
              <a:gd name="connsiteX11" fmla="*/ 3667125 w 5410200"/>
              <a:gd name="connsiteY11" fmla="*/ 2019300 h 2375057"/>
              <a:gd name="connsiteX12" fmla="*/ 3800475 w 5410200"/>
              <a:gd name="connsiteY12" fmla="*/ 1685925 h 2375057"/>
              <a:gd name="connsiteX13" fmla="*/ 4467225 w 5410200"/>
              <a:gd name="connsiteY13" fmla="*/ 1638300 h 2375057"/>
              <a:gd name="connsiteX14" fmla="*/ 5410200 w 5410200"/>
              <a:gd name="connsiteY14" fmla="*/ 2000250 h 237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10200" h="2375057">
                <a:moveTo>
                  <a:pt x="0" y="0"/>
                </a:moveTo>
                <a:cubicBezTo>
                  <a:pt x="60325" y="136525"/>
                  <a:pt x="120650" y="273050"/>
                  <a:pt x="304800" y="390525"/>
                </a:cubicBezTo>
                <a:cubicBezTo>
                  <a:pt x="488950" y="508000"/>
                  <a:pt x="811213" y="647700"/>
                  <a:pt x="1104900" y="704850"/>
                </a:cubicBezTo>
                <a:cubicBezTo>
                  <a:pt x="1398587" y="762000"/>
                  <a:pt x="1735138" y="733425"/>
                  <a:pt x="2066925" y="733425"/>
                </a:cubicBezTo>
                <a:cubicBezTo>
                  <a:pt x="2398712" y="733425"/>
                  <a:pt x="2782888" y="671513"/>
                  <a:pt x="3095625" y="704850"/>
                </a:cubicBezTo>
                <a:cubicBezTo>
                  <a:pt x="3408362" y="738187"/>
                  <a:pt x="3713163" y="819150"/>
                  <a:pt x="3943350" y="933450"/>
                </a:cubicBezTo>
                <a:cubicBezTo>
                  <a:pt x="4173537" y="1047750"/>
                  <a:pt x="4365625" y="1255713"/>
                  <a:pt x="4476750" y="1390650"/>
                </a:cubicBezTo>
                <a:cubicBezTo>
                  <a:pt x="4587875" y="1525588"/>
                  <a:pt x="4613275" y="1609725"/>
                  <a:pt x="4610100" y="1743075"/>
                </a:cubicBezTo>
                <a:cubicBezTo>
                  <a:pt x="4606925" y="1876425"/>
                  <a:pt x="4541837" y="2085975"/>
                  <a:pt x="4457700" y="2190750"/>
                </a:cubicBezTo>
                <a:cubicBezTo>
                  <a:pt x="4373563" y="2295525"/>
                  <a:pt x="4219575" y="2355850"/>
                  <a:pt x="4105275" y="2371725"/>
                </a:cubicBezTo>
                <a:cubicBezTo>
                  <a:pt x="3990975" y="2387600"/>
                  <a:pt x="3844925" y="2344737"/>
                  <a:pt x="3771900" y="2286000"/>
                </a:cubicBezTo>
                <a:cubicBezTo>
                  <a:pt x="3698875" y="2227263"/>
                  <a:pt x="3662363" y="2119312"/>
                  <a:pt x="3667125" y="2019300"/>
                </a:cubicBezTo>
                <a:cubicBezTo>
                  <a:pt x="3671887" y="1919288"/>
                  <a:pt x="3667125" y="1749425"/>
                  <a:pt x="3800475" y="1685925"/>
                </a:cubicBezTo>
                <a:cubicBezTo>
                  <a:pt x="3933825" y="1622425"/>
                  <a:pt x="4113213" y="1522413"/>
                  <a:pt x="4467225" y="1638300"/>
                </a:cubicBezTo>
                <a:cubicBezTo>
                  <a:pt x="4611688" y="1620838"/>
                  <a:pt x="5251450" y="1954213"/>
                  <a:pt x="5410200" y="2000250"/>
                </a:cubicBezTo>
              </a:path>
            </a:pathLst>
          </a:custGeom>
          <a:noFill/>
          <a:ln w="57150">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22" name="Groupe 21">
            <a:extLst>
              <a:ext uri="{FF2B5EF4-FFF2-40B4-BE49-F238E27FC236}">
                <a16:creationId xmlns:a16="http://schemas.microsoft.com/office/drawing/2014/main" id="{EB9DE8C2-EDF1-34E7-1133-6474522D8FCB}"/>
              </a:ext>
            </a:extLst>
          </p:cNvPr>
          <p:cNvGrpSpPr/>
          <p:nvPr/>
        </p:nvGrpSpPr>
        <p:grpSpPr>
          <a:xfrm>
            <a:off x="4632372" y="3396509"/>
            <a:ext cx="2597325" cy="523220"/>
            <a:chOff x="4832175" y="3136728"/>
            <a:chExt cx="2597325" cy="523220"/>
          </a:xfrm>
        </p:grpSpPr>
        <p:sp>
          <p:nvSpPr>
            <p:cNvPr id="14" name="Rectangle 13">
              <a:extLst>
                <a:ext uri="{FF2B5EF4-FFF2-40B4-BE49-F238E27FC236}">
                  <a16:creationId xmlns:a16="http://schemas.microsoft.com/office/drawing/2014/main" id="{CAEF23C8-DA2F-2220-082F-68BF9CCF16BA}"/>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ZoneTexte 14">
              <a:extLst>
                <a:ext uri="{FF2B5EF4-FFF2-40B4-BE49-F238E27FC236}">
                  <a16:creationId xmlns:a16="http://schemas.microsoft.com/office/drawing/2014/main" id="{AB2086F6-3157-0A62-4938-29C9BE6AA652}"/>
                </a:ext>
              </a:extLst>
            </p:cNvPr>
            <p:cNvSpPr txBox="1"/>
            <p:nvPr/>
          </p:nvSpPr>
          <p:spPr>
            <a:xfrm>
              <a:off x="4832175" y="3136728"/>
              <a:ext cx="2562225" cy="523220"/>
            </a:xfrm>
            <a:prstGeom prst="rect">
              <a:avLst/>
            </a:prstGeom>
            <a:noFill/>
            <a:effectLst/>
          </p:spPr>
          <p:txBody>
            <a:bodyPr wrap="square">
              <a:spAutoFit/>
            </a:bodyPr>
            <a:lstStyle/>
            <a:p>
              <a:pPr algn="ctr" rtl="0">
                <a:buNone/>
              </a:pPr>
              <a:r>
                <a:rPr lang="fr-BE" sz="2800" b="1" cap="all" dirty="0">
                  <a:solidFill>
                    <a:schemeClr val="bg1"/>
                  </a:solidFill>
                  <a:latin typeface="Montserrat" panose="00000500000000000000" pitchFamily="2" charset="0"/>
                </a:rPr>
                <a:t>10/07/2025</a:t>
              </a:r>
            </a:p>
          </p:txBody>
        </p:sp>
      </p:grpSp>
      <p:sp>
        <p:nvSpPr>
          <p:cNvPr id="24" name="ZoneTexte 23">
            <a:extLst>
              <a:ext uri="{FF2B5EF4-FFF2-40B4-BE49-F238E27FC236}">
                <a16:creationId xmlns:a16="http://schemas.microsoft.com/office/drawing/2014/main" id="{6C7DC7A7-0D3E-B83C-FE54-6DFF7A05D6C7}"/>
              </a:ext>
            </a:extLst>
          </p:cNvPr>
          <p:cNvSpPr txBox="1"/>
          <p:nvPr/>
        </p:nvSpPr>
        <p:spPr>
          <a:xfrm>
            <a:off x="4212663" y="4138800"/>
            <a:ext cx="2981934" cy="646331"/>
          </a:xfrm>
          <a:prstGeom prst="rect">
            <a:avLst/>
          </a:prstGeom>
          <a:noFill/>
        </p:spPr>
        <p:txBody>
          <a:bodyPr wrap="square">
            <a:spAutoFit/>
          </a:bodyPr>
          <a:lstStyle/>
          <a:p>
            <a:pPr algn="ctr"/>
            <a:r>
              <a:rPr lang="fr-BE" sz="1800" b="1" cap="all" dirty="0">
                <a:solidFill>
                  <a:srgbClr val="00214E"/>
                </a:solidFill>
                <a:latin typeface="Montserrat" panose="00000500000000000000" pitchFamily="2" charset="0"/>
              </a:rPr>
              <a:t>Sophie Depoterre </a:t>
            </a:r>
          </a:p>
          <a:p>
            <a:pPr algn="ctr"/>
            <a:r>
              <a:rPr lang="fr-BE" sz="1800" b="1" cap="all" dirty="0">
                <a:solidFill>
                  <a:srgbClr val="00214E"/>
                </a:solidFill>
                <a:latin typeface="Montserrat" panose="00000500000000000000" pitchFamily="2" charset="0"/>
              </a:rPr>
              <a:t>Justine fromentin</a:t>
            </a:r>
            <a:endParaRPr lang="fr-BE" dirty="0">
              <a:solidFill>
                <a:srgbClr val="00214E"/>
              </a:solidFill>
            </a:endParaRPr>
          </a:p>
        </p:txBody>
      </p:sp>
      <p:pic>
        <p:nvPicPr>
          <p:cNvPr id="25" name="Image 24" descr="Une image contenant texte&#10;&#10;Description générée automatiquement">
            <a:extLst>
              <a:ext uri="{FF2B5EF4-FFF2-40B4-BE49-F238E27FC236}">
                <a16:creationId xmlns:a16="http://schemas.microsoft.com/office/drawing/2014/main" id="{957895ED-783C-C26D-E824-E7ACBA6113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1825" y="6045736"/>
            <a:ext cx="1957756" cy="433241"/>
          </a:xfrm>
          <a:prstGeom prst="rect">
            <a:avLst/>
          </a:prstGeom>
        </p:spPr>
      </p:pic>
      <p:pic>
        <p:nvPicPr>
          <p:cNvPr id="26" name="Image 25">
            <a:extLst>
              <a:ext uri="{FF2B5EF4-FFF2-40B4-BE49-F238E27FC236}">
                <a16:creationId xmlns:a16="http://schemas.microsoft.com/office/drawing/2014/main" id="{A6A66593-2574-4037-4AA4-ED2CA85D1D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372" y="6107768"/>
            <a:ext cx="749253" cy="502055"/>
          </a:xfrm>
          <a:prstGeom prst="rect">
            <a:avLst/>
          </a:prstGeom>
        </p:spPr>
      </p:pic>
      <p:pic>
        <p:nvPicPr>
          <p:cNvPr id="27" name="Image 26">
            <a:extLst>
              <a:ext uri="{FF2B5EF4-FFF2-40B4-BE49-F238E27FC236}">
                <a16:creationId xmlns:a16="http://schemas.microsoft.com/office/drawing/2014/main" id="{8A8B29D9-923A-615E-86AD-09FC2A6F8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6545" y="5993050"/>
            <a:ext cx="645745" cy="618719"/>
          </a:xfrm>
          <a:prstGeom prst="rect">
            <a:avLst/>
          </a:prstGeom>
        </p:spPr>
      </p:pic>
      <p:sp>
        <p:nvSpPr>
          <p:cNvPr id="28" name="Sous-titre 2">
            <a:extLst>
              <a:ext uri="{FF2B5EF4-FFF2-40B4-BE49-F238E27FC236}">
                <a16:creationId xmlns:a16="http://schemas.microsoft.com/office/drawing/2014/main" id="{F684B588-FCC6-8FA6-34FD-A26C598D1C2B}"/>
              </a:ext>
            </a:extLst>
          </p:cNvPr>
          <p:cNvSpPr txBox="1">
            <a:spLocks/>
          </p:cNvSpPr>
          <p:nvPr/>
        </p:nvSpPr>
        <p:spPr>
          <a:xfrm>
            <a:off x="8018834" y="5821898"/>
            <a:ext cx="2413589" cy="342304"/>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Clr>
                <a:srgbClr val="008080"/>
              </a:buClr>
              <a:buFont typeface="Arial" panose="020B0604020202020204" pitchFamily="34" charset="0"/>
              <a:buNone/>
              <a:defRPr sz="2400" i="1" kern="1200">
                <a:solidFill>
                  <a:schemeClr val="tx1"/>
                </a:solidFill>
                <a:latin typeface="+mn-lt"/>
                <a:ea typeface="+mn-ea"/>
                <a:cs typeface="+mn-cs"/>
              </a:defRPr>
            </a:lvl1pPr>
            <a:lvl2pPr marL="457200" indent="0" algn="ctr" defTabSz="914400" rtl="0" eaLnBrk="1" latinLnBrk="0" hangingPunct="1">
              <a:lnSpc>
                <a:spcPct val="90000"/>
              </a:lnSpc>
              <a:spcBef>
                <a:spcPts val="500"/>
              </a:spcBef>
              <a:buClr>
                <a:srgbClr val="008080"/>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rgbClr val="008080"/>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rgbClr val="008080"/>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rgbClr val="008080"/>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100" dirty="0">
                <a:solidFill>
                  <a:srgbClr val="282B28"/>
                </a:solidFill>
                <a:latin typeface="Montserrat" panose="00000500000000000000" pitchFamily="2" charset="0"/>
              </a:rPr>
              <a:t>sauf mention contraire</a:t>
            </a:r>
            <a:endParaRPr lang="fr-BE" sz="1100" dirty="0">
              <a:solidFill>
                <a:srgbClr val="282B28"/>
              </a:solidFill>
              <a:latin typeface="Montserrat" panose="00000500000000000000" pitchFamily="2" charset="0"/>
            </a:endParaRPr>
          </a:p>
        </p:txBody>
      </p:sp>
      <p:pic>
        <p:nvPicPr>
          <p:cNvPr id="30" name="Image 29" descr="Une image contenant symbole, cercle, Graphique, Police&#10;&#10;Le contenu généré par l’IA peut être incorrect.">
            <a:extLst>
              <a:ext uri="{FF2B5EF4-FFF2-40B4-BE49-F238E27FC236}">
                <a16:creationId xmlns:a16="http://schemas.microsoft.com/office/drawing/2014/main" id="{20C3A8D8-1524-2881-6981-D9B8851E7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6807" y="6083856"/>
            <a:ext cx="1244600" cy="438722"/>
          </a:xfrm>
          <a:prstGeom prst="rect">
            <a:avLst/>
          </a:prstGeom>
        </p:spPr>
      </p:pic>
    </p:spTree>
    <p:extLst>
      <p:ext uri="{BB962C8B-B14F-4D97-AF65-F5344CB8AC3E}">
        <p14:creationId xmlns:p14="http://schemas.microsoft.com/office/powerpoint/2010/main" val="2029827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6F7BF-78E4-5B72-385C-B8769471F115}"/>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37AB5065-AEDD-621E-29D3-C4589CD6E0F8}"/>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00214E"/>
                </a:solidFill>
                <a:effectLst/>
                <a:ea typeface="Times New Roman" panose="02020603050405020304" pitchFamily="18" charset="0"/>
              </a:rPr>
              <a:t>C’est quoi une Ressource </a:t>
            </a:r>
            <a:r>
              <a:rPr lang="fr-BE" sz="2400" dirty="0">
                <a:solidFill>
                  <a:srgbClr val="00214E"/>
                </a:solidFill>
                <a:ea typeface="Times New Roman" panose="02020603050405020304" pitchFamily="18" charset="0"/>
              </a:rPr>
              <a:t>Éducative</a:t>
            </a:r>
            <a:r>
              <a:rPr lang="fr-BE" sz="2400" dirty="0">
                <a:solidFill>
                  <a:srgbClr val="00214E"/>
                </a:solidFill>
                <a:effectLst/>
                <a:ea typeface="Times New Roman" panose="02020603050405020304" pitchFamily="18" charset="0"/>
              </a:rPr>
              <a:t> ?</a:t>
            </a:r>
            <a:endParaRPr lang="fr-BE" sz="2800" dirty="0">
              <a:solidFill>
                <a:srgbClr val="00214E"/>
              </a:solidFill>
              <a:effectLst/>
              <a:ea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CF0C3691-6FA3-08AF-4181-871561F9E91E}"/>
              </a:ext>
            </a:extLst>
          </p:cNvPr>
          <p:cNvCxnSpPr>
            <a:cxnSpLocks/>
          </p:cNvCxnSpPr>
          <p:nvPr/>
        </p:nvCxnSpPr>
        <p:spPr>
          <a:xfrm flipH="1" flipV="1">
            <a:off x="4546121" y="1302589"/>
            <a:ext cx="854015" cy="940279"/>
          </a:xfrm>
          <a:prstGeom prst="straightConnector1">
            <a:avLst/>
          </a:prstGeom>
          <a:ln w="38100">
            <a:solidFill>
              <a:srgbClr val="00214E"/>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9E6FC9F9-531C-9934-803D-277BA11A2EB2}"/>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dirty="0">
                <a:solidFill>
                  <a:srgbClr val="9CB7D3"/>
                </a:solidFill>
                <a:effectLst/>
                <a:ea typeface="Times New Roman" panose="02020603050405020304" pitchFamily="18" charset="0"/>
              </a:rPr>
              <a:t>Que signifie Libre ?</a:t>
            </a:r>
            <a:endParaRPr lang="fr-BE" sz="2800" dirty="0">
              <a:solidFill>
                <a:srgbClr val="9CB7D3"/>
              </a:solidFill>
              <a:effectLst/>
              <a:ea typeface="Times New Roman" panose="02020603050405020304" pitchFamily="18" charset="0"/>
            </a:endParaRPr>
          </a:p>
        </p:txBody>
      </p:sp>
      <p:cxnSp>
        <p:nvCxnSpPr>
          <p:cNvPr id="18" name="Connecteur droit avec flèche 17">
            <a:extLst>
              <a:ext uri="{FF2B5EF4-FFF2-40B4-BE49-F238E27FC236}">
                <a16:creationId xmlns:a16="http://schemas.microsoft.com/office/drawing/2014/main" id="{0EFD0E91-2DAE-FCDE-202B-6D4F0EB8D965}"/>
              </a:ext>
            </a:extLst>
          </p:cNvPr>
          <p:cNvCxnSpPr>
            <a:cxnSpLocks/>
          </p:cNvCxnSpPr>
          <p:nvPr/>
        </p:nvCxnSpPr>
        <p:spPr>
          <a:xfrm flipV="1">
            <a:off x="7396923" y="1673525"/>
            <a:ext cx="953447" cy="845388"/>
          </a:xfrm>
          <a:prstGeom prst="straightConnector1">
            <a:avLst/>
          </a:prstGeom>
          <a:ln w="38100">
            <a:solidFill>
              <a:srgbClr val="9CB7D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4DAD827-73D8-1986-8C74-2658BB2B3EE8}"/>
              </a:ext>
            </a:extLst>
          </p:cNvPr>
          <p:cNvCxnSpPr/>
          <p:nvPr/>
        </p:nvCxnSpPr>
        <p:spPr>
          <a:xfrm>
            <a:off x="4675517" y="2242868"/>
            <a:ext cx="1578634" cy="0"/>
          </a:xfrm>
          <a:prstGeom prst="line">
            <a:avLst/>
          </a:prstGeom>
          <a:ln w="28575">
            <a:solidFill>
              <a:srgbClr val="00214E"/>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F7059973-219A-FB66-CE5A-00AEBAC5D3EC}"/>
              </a:ext>
            </a:extLst>
          </p:cNvPr>
          <p:cNvSpPr txBox="1"/>
          <p:nvPr/>
        </p:nvSpPr>
        <p:spPr>
          <a:xfrm>
            <a:off x="3306281" y="1768444"/>
            <a:ext cx="5697860" cy="2215991"/>
          </a:xfrm>
          <a:prstGeom prst="rect">
            <a:avLst/>
          </a:prstGeom>
          <a:noFill/>
          <a:effectLst>
            <a:outerShdw dist="63500" dir="3960000" algn="tl" rotWithShape="0">
              <a:schemeClr val="bg1"/>
            </a:outerShdw>
          </a:effectLst>
        </p:spPr>
        <p:txBody>
          <a:bodyPr wrap="square">
            <a:spAutoFit/>
          </a:bodyPr>
          <a:lstStyle/>
          <a:p>
            <a:pPr algn="ctr" rtl="0">
              <a:buNone/>
            </a:pPr>
            <a:r>
              <a:rPr lang="fr-BE" sz="13800" b="1" i="1" dirty="0">
                <a:solidFill>
                  <a:srgbClr val="00214E"/>
                </a:solidFill>
                <a:effectLst/>
                <a:latin typeface="Barlow Condensed" panose="00000506000000000000" pitchFamily="2" charset="0"/>
              </a:rPr>
              <a:t>RE L</a:t>
            </a:r>
            <a:endParaRPr lang="fr-BE" sz="13800" dirty="0">
              <a:solidFill>
                <a:srgbClr val="00214E"/>
              </a:solidFill>
              <a:effectLst/>
              <a:latin typeface="Barlow Condensed" panose="00000506000000000000" pitchFamily="2" charset="0"/>
            </a:endParaRPr>
          </a:p>
        </p:txBody>
      </p:sp>
      <p:sp>
        <p:nvSpPr>
          <p:cNvPr id="2" name="ZoneTexte 1">
            <a:extLst>
              <a:ext uri="{FF2B5EF4-FFF2-40B4-BE49-F238E27FC236}">
                <a16:creationId xmlns:a16="http://schemas.microsoft.com/office/drawing/2014/main" id="{55356FF6-E78A-0BF3-CDC4-96C9E928A13E}"/>
              </a:ext>
            </a:extLst>
          </p:cNvPr>
          <p:cNvSpPr txBox="1"/>
          <p:nvPr/>
        </p:nvSpPr>
        <p:spPr>
          <a:xfrm>
            <a:off x="1692633" y="201028"/>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rPr>
              <a:t>01</a:t>
            </a:r>
            <a:endParaRPr lang="fr-BE" sz="4000" b="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endParaRPr>
          </a:p>
        </p:txBody>
      </p:sp>
      <p:sp>
        <p:nvSpPr>
          <p:cNvPr id="3" name="ZoneTexte 2">
            <a:extLst>
              <a:ext uri="{FF2B5EF4-FFF2-40B4-BE49-F238E27FC236}">
                <a16:creationId xmlns:a16="http://schemas.microsoft.com/office/drawing/2014/main" id="{1F4E628B-66B1-106E-BE98-DFF6974EE28B}"/>
              </a:ext>
            </a:extLst>
          </p:cNvPr>
          <p:cNvSpPr txBox="1"/>
          <p:nvPr/>
        </p:nvSpPr>
        <p:spPr>
          <a:xfrm>
            <a:off x="7680303" y="732712"/>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rPr>
              <a:t>02</a:t>
            </a:r>
            <a:endParaRPr lang="fr-BE" sz="4000" b="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endParaRPr>
          </a:p>
        </p:txBody>
      </p:sp>
    </p:spTree>
    <p:extLst>
      <p:ext uri="{BB962C8B-B14F-4D97-AF65-F5344CB8AC3E}">
        <p14:creationId xmlns:p14="http://schemas.microsoft.com/office/powerpoint/2010/main" val="1470432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C922C467-F67E-6906-94D2-A8E7A828466B}"/>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7EF2AF9-ED2A-1F03-81A7-E599ED000223}"/>
              </a:ext>
            </a:extLst>
          </p:cNvPr>
          <p:cNvSpPr txBox="1"/>
          <p:nvPr/>
        </p:nvSpPr>
        <p:spPr>
          <a:xfrm>
            <a:off x="236623" y="320722"/>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Droit d’auteur = protection des « œuvres de l’esprit »</a:t>
            </a:r>
            <a:endParaRPr lang="fr-BE" sz="3200" dirty="0">
              <a:solidFill>
                <a:srgbClr val="00214E"/>
              </a:solidFill>
              <a:effectLst/>
              <a:latin typeface="Barlow Condensed" panose="00000506000000000000" pitchFamily="2" charset="0"/>
            </a:endParaRPr>
          </a:p>
        </p:txBody>
      </p:sp>
      <p:grpSp>
        <p:nvGrpSpPr>
          <p:cNvPr id="12" name="Groupe 11">
            <a:extLst>
              <a:ext uri="{FF2B5EF4-FFF2-40B4-BE49-F238E27FC236}">
                <a16:creationId xmlns:a16="http://schemas.microsoft.com/office/drawing/2014/main" id="{A4D64214-50B4-DC1F-E237-6ADD33A2D85E}"/>
              </a:ext>
            </a:extLst>
          </p:cNvPr>
          <p:cNvGrpSpPr/>
          <p:nvPr/>
        </p:nvGrpSpPr>
        <p:grpSpPr>
          <a:xfrm>
            <a:off x="4639511" y="2520703"/>
            <a:ext cx="2717800" cy="2072170"/>
            <a:chOff x="4459258" y="1935715"/>
            <a:chExt cx="2717800" cy="2072170"/>
          </a:xfrm>
        </p:grpSpPr>
        <p:sp>
          <p:nvSpPr>
            <p:cNvPr id="13" name="Ellipse 12">
              <a:extLst>
                <a:ext uri="{FF2B5EF4-FFF2-40B4-BE49-F238E27FC236}">
                  <a16:creationId xmlns:a16="http://schemas.microsoft.com/office/drawing/2014/main" id="{5AB4125E-AAAC-5386-4007-F07B6B861CA8}"/>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 name="Graphique 13" descr="Livre ouvert contour">
              <a:extLst>
                <a:ext uri="{FF2B5EF4-FFF2-40B4-BE49-F238E27FC236}">
                  <a16:creationId xmlns:a16="http://schemas.microsoft.com/office/drawing/2014/main" id="{A30C9E79-C152-FEF7-84DF-F8F6945C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6915" y="3042332"/>
              <a:ext cx="914400" cy="914400"/>
            </a:xfrm>
            <a:prstGeom prst="rect">
              <a:avLst/>
            </a:prstGeom>
          </p:spPr>
        </p:pic>
        <p:pic>
          <p:nvPicPr>
            <p:cNvPr id="25" name="Graphique 24" descr="Image contour">
              <a:extLst>
                <a:ext uri="{FF2B5EF4-FFF2-40B4-BE49-F238E27FC236}">
                  <a16:creationId xmlns:a16="http://schemas.microsoft.com/office/drawing/2014/main" id="{82FBDC99-9854-1A9C-BA47-ED32063D37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4115" y="2321266"/>
              <a:ext cx="914400" cy="914400"/>
            </a:xfrm>
            <a:prstGeom prst="rect">
              <a:avLst/>
            </a:prstGeom>
          </p:spPr>
        </p:pic>
        <p:pic>
          <p:nvPicPr>
            <p:cNvPr id="27" name="Graphique 26" descr="Présentation avec multimédia contour">
              <a:extLst>
                <a:ext uri="{FF2B5EF4-FFF2-40B4-BE49-F238E27FC236}">
                  <a16:creationId xmlns:a16="http://schemas.microsoft.com/office/drawing/2014/main" id="{D52A9C03-CCFC-1447-AA81-AF27F67C5B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1564" y="2057400"/>
              <a:ext cx="914400" cy="914400"/>
            </a:xfrm>
            <a:prstGeom prst="rect">
              <a:avLst/>
            </a:prstGeom>
          </p:spPr>
        </p:pic>
        <p:pic>
          <p:nvPicPr>
            <p:cNvPr id="29" name="Graphique 28" descr="Note de musique contour">
              <a:extLst>
                <a:ext uri="{FF2B5EF4-FFF2-40B4-BE49-F238E27FC236}">
                  <a16:creationId xmlns:a16="http://schemas.microsoft.com/office/drawing/2014/main" id="{DEA0252E-33FC-EF50-2223-1CF5F2477D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72946" y="2726030"/>
              <a:ext cx="914400" cy="914400"/>
            </a:xfrm>
            <a:prstGeom prst="rect">
              <a:avLst/>
            </a:prstGeom>
          </p:spPr>
        </p:pic>
      </p:grpSp>
    </p:spTree>
    <p:extLst>
      <p:ext uri="{BB962C8B-B14F-4D97-AF65-F5344CB8AC3E}">
        <p14:creationId xmlns:p14="http://schemas.microsoft.com/office/powerpoint/2010/main" val="891354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5AFFA62F-B09B-B3C4-15AA-E8D7FC9BF6F8}"/>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CD6AEB81-F964-89DF-CEAE-6005279A3D69}"/>
              </a:ext>
            </a:extLst>
          </p:cNvPr>
          <p:cNvSpPr txBox="1"/>
          <p:nvPr/>
        </p:nvSpPr>
        <p:spPr>
          <a:xfrm>
            <a:off x="236623" y="320722"/>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Droit d’auteur = protection des « œuvres de l’esprit »</a:t>
            </a:r>
            <a:endParaRPr lang="fr-BE" sz="3200" dirty="0">
              <a:solidFill>
                <a:srgbClr val="00214E"/>
              </a:solidFill>
              <a:effectLst/>
              <a:latin typeface="Barlow Condensed" panose="00000506000000000000" pitchFamily="2" charset="0"/>
            </a:endParaRPr>
          </a:p>
        </p:txBody>
      </p:sp>
      <p:grpSp>
        <p:nvGrpSpPr>
          <p:cNvPr id="18" name="Groupe 17">
            <a:extLst>
              <a:ext uri="{FF2B5EF4-FFF2-40B4-BE49-F238E27FC236}">
                <a16:creationId xmlns:a16="http://schemas.microsoft.com/office/drawing/2014/main" id="{1452D949-B762-44C6-6BE7-EC4D630ED191}"/>
              </a:ext>
            </a:extLst>
          </p:cNvPr>
          <p:cNvGrpSpPr/>
          <p:nvPr/>
        </p:nvGrpSpPr>
        <p:grpSpPr>
          <a:xfrm>
            <a:off x="8157497" y="1325734"/>
            <a:ext cx="2156515" cy="1819818"/>
            <a:chOff x="8202947" y="7812930"/>
            <a:chExt cx="2552170" cy="2128711"/>
          </a:xfrm>
        </p:grpSpPr>
        <p:sp>
          <p:nvSpPr>
            <p:cNvPr id="19" name="Google Shape;2056;p56">
              <a:extLst>
                <a:ext uri="{FF2B5EF4-FFF2-40B4-BE49-F238E27FC236}">
                  <a16:creationId xmlns:a16="http://schemas.microsoft.com/office/drawing/2014/main" id="{A574E12B-1BEB-FD2B-4A29-AEBBE83588DC}"/>
                </a:ext>
              </a:extLst>
            </p:cNvPr>
            <p:cNvSpPr txBox="1">
              <a:spLocks/>
            </p:cNvSpPr>
            <p:nvPr/>
          </p:nvSpPr>
          <p:spPr>
            <a:xfrm>
              <a:off x="8202947" y="9210737"/>
              <a:ext cx="2552170" cy="73090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800" dirty="0">
                  <a:solidFill>
                    <a:srgbClr val="00214E"/>
                  </a:solidFill>
                  <a:latin typeface="Montserrat" panose="00000500000000000000" pitchFamily="2" charset="0"/>
                  <a:ea typeface="Open Sans Bold" panose="020B0604020202020204" charset="0"/>
                  <a:cs typeface="Open Sans Bold" panose="020B0604020202020204" charset="0"/>
                </a:rPr>
                <a:t>Réutiliser</a:t>
              </a:r>
            </a:p>
          </p:txBody>
        </p:sp>
        <p:pic>
          <p:nvPicPr>
            <p:cNvPr id="20" name="Graphique 19" descr="Recyclage contour">
              <a:extLst>
                <a:ext uri="{FF2B5EF4-FFF2-40B4-BE49-F238E27FC236}">
                  <a16:creationId xmlns:a16="http://schemas.microsoft.com/office/drawing/2014/main" id="{008D810B-2372-F7D0-2A42-8C2AF7D664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4029" y="7812930"/>
              <a:ext cx="1180034" cy="1180034"/>
            </a:xfrm>
            <a:prstGeom prst="rect">
              <a:avLst/>
            </a:prstGeom>
          </p:spPr>
        </p:pic>
      </p:grpSp>
      <p:grpSp>
        <p:nvGrpSpPr>
          <p:cNvPr id="21" name="Groupe 20">
            <a:extLst>
              <a:ext uri="{FF2B5EF4-FFF2-40B4-BE49-F238E27FC236}">
                <a16:creationId xmlns:a16="http://schemas.microsoft.com/office/drawing/2014/main" id="{3EE4FA8D-EAA8-403A-6B41-572A05B14F4C}"/>
              </a:ext>
            </a:extLst>
          </p:cNvPr>
          <p:cNvGrpSpPr/>
          <p:nvPr/>
        </p:nvGrpSpPr>
        <p:grpSpPr>
          <a:xfrm>
            <a:off x="1475716" y="1321743"/>
            <a:ext cx="2347466" cy="1695544"/>
            <a:chOff x="19050" y="7773766"/>
            <a:chExt cx="2787760" cy="2197444"/>
          </a:xfrm>
        </p:grpSpPr>
        <p:pic>
          <p:nvPicPr>
            <p:cNvPr id="22" name="Graphique 21" descr="Télécharger du cloud contour">
              <a:extLst>
                <a:ext uri="{FF2B5EF4-FFF2-40B4-BE49-F238E27FC236}">
                  <a16:creationId xmlns:a16="http://schemas.microsoft.com/office/drawing/2014/main" id="{FA290A87-CE16-6A86-7F09-EFE8219ECA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0911" y="7773766"/>
              <a:ext cx="1296462" cy="1296462"/>
            </a:xfrm>
            <a:prstGeom prst="rect">
              <a:avLst/>
            </a:prstGeom>
          </p:spPr>
        </p:pic>
        <p:sp>
          <p:nvSpPr>
            <p:cNvPr id="23" name="Google Shape;2056;p56">
              <a:extLst>
                <a:ext uri="{FF2B5EF4-FFF2-40B4-BE49-F238E27FC236}">
                  <a16:creationId xmlns:a16="http://schemas.microsoft.com/office/drawing/2014/main" id="{9808008E-D776-1761-4988-4FA47A73732D}"/>
                </a:ext>
              </a:extLst>
            </p:cNvPr>
            <p:cNvSpPr txBox="1">
              <a:spLocks/>
            </p:cNvSpPr>
            <p:nvPr/>
          </p:nvSpPr>
          <p:spPr>
            <a:xfrm>
              <a:off x="19050"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800" dirty="0">
                  <a:solidFill>
                    <a:srgbClr val="00214E"/>
                  </a:solidFill>
                  <a:latin typeface="Montserrat" panose="00000500000000000000" pitchFamily="2" charset="0"/>
                  <a:ea typeface="Open Sans Bold" panose="020B0604020202020204" charset="0"/>
                  <a:cs typeface="Open Sans Bold" panose="020B0604020202020204" charset="0"/>
                </a:rPr>
                <a:t>Télécharger</a:t>
              </a:r>
            </a:p>
          </p:txBody>
        </p:sp>
      </p:grpSp>
      <p:sp>
        <p:nvSpPr>
          <p:cNvPr id="24" name="ZoneTexte 23">
            <a:extLst>
              <a:ext uri="{FF2B5EF4-FFF2-40B4-BE49-F238E27FC236}">
                <a16:creationId xmlns:a16="http://schemas.microsoft.com/office/drawing/2014/main" id="{D1DC4F37-7C3C-2019-FF94-32E8E0F8E451}"/>
              </a:ext>
            </a:extLst>
          </p:cNvPr>
          <p:cNvSpPr txBox="1"/>
          <p:nvPr/>
        </p:nvSpPr>
        <p:spPr>
          <a:xfrm>
            <a:off x="8710935" y="3428690"/>
            <a:ext cx="899238" cy="2072170"/>
          </a:xfrm>
          <a:prstGeom prst="rect">
            <a:avLst/>
          </a:prstGeom>
          <a:noFill/>
        </p:spPr>
        <p:txBody>
          <a:bodyPr wrap="square">
            <a:spAutoFit/>
          </a:bodyPr>
          <a:lstStyle/>
          <a:p>
            <a:pPr>
              <a:lnSpc>
                <a:spcPct val="150000"/>
              </a:lnSpc>
            </a:pPr>
            <a:r>
              <a:rPr lang="en-US" sz="9600" b="1" dirty="0">
                <a:solidFill>
                  <a:srgbClr val="9B0B38"/>
                </a:solidFill>
                <a:latin typeface="Open Sans" panose="020B0606030504020204" pitchFamily="34" charset="0"/>
                <a:ea typeface="Open Sans" panose="020B0606030504020204" pitchFamily="34" charset="0"/>
                <a:cs typeface="Open Sans" panose="020B0606030504020204" pitchFamily="34" charset="0"/>
              </a:rPr>
              <a:t>X</a:t>
            </a:r>
            <a:r>
              <a:rPr lang="en-US" sz="9600" dirty="0">
                <a:solidFill>
                  <a:srgbClr val="9B0B38"/>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26" name="ZoneTexte 25">
            <a:extLst>
              <a:ext uri="{FF2B5EF4-FFF2-40B4-BE49-F238E27FC236}">
                <a16:creationId xmlns:a16="http://schemas.microsoft.com/office/drawing/2014/main" id="{1104FAD5-7904-CA27-F670-314EF49F8FAE}"/>
              </a:ext>
            </a:extLst>
          </p:cNvPr>
          <p:cNvSpPr txBox="1"/>
          <p:nvPr/>
        </p:nvSpPr>
        <p:spPr>
          <a:xfrm>
            <a:off x="8795095" y="613109"/>
            <a:ext cx="1157575" cy="2072170"/>
          </a:xfrm>
          <a:prstGeom prst="rect">
            <a:avLst/>
          </a:prstGeom>
          <a:noFill/>
        </p:spPr>
        <p:txBody>
          <a:bodyPr wrap="square">
            <a:spAutoFit/>
          </a:bodyPr>
          <a:lstStyle/>
          <a:p>
            <a:pPr>
              <a:lnSpc>
                <a:spcPct val="150000"/>
              </a:lnSpc>
            </a:pPr>
            <a:r>
              <a:rPr lang="en-US" sz="9600" b="1" dirty="0">
                <a:solidFill>
                  <a:srgbClr val="9B0B38"/>
                </a:solidFill>
                <a:latin typeface="Open Sans" panose="020B0606030504020204" pitchFamily="34" charset="0"/>
                <a:ea typeface="Open Sans" panose="020B0606030504020204" pitchFamily="34" charset="0"/>
                <a:cs typeface="Open Sans" panose="020B0606030504020204" pitchFamily="34" charset="0"/>
              </a:rPr>
              <a:t>X</a:t>
            </a:r>
            <a:endParaRPr lang="en-US" sz="9600" dirty="0">
              <a:solidFill>
                <a:srgbClr val="9B0B3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roupe 10">
            <a:extLst>
              <a:ext uri="{FF2B5EF4-FFF2-40B4-BE49-F238E27FC236}">
                <a16:creationId xmlns:a16="http://schemas.microsoft.com/office/drawing/2014/main" id="{8D6EC1FB-C20F-35AD-7FCC-F468F7838C5B}"/>
              </a:ext>
            </a:extLst>
          </p:cNvPr>
          <p:cNvGrpSpPr/>
          <p:nvPr/>
        </p:nvGrpSpPr>
        <p:grpSpPr>
          <a:xfrm>
            <a:off x="4639511" y="2520703"/>
            <a:ext cx="2717800" cy="2072170"/>
            <a:chOff x="4459258" y="1935715"/>
            <a:chExt cx="2717800" cy="2072170"/>
          </a:xfrm>
        </p:grpSpPr>
        <p:sp>
          <p:nvSpPr>
            <p:cNvPr id="35" name="Ellipse 34">
              <a:extLst>
                <a:ext uri="{FF2B5EF4-FFF2-40B4-BE49-F238E27FC236}">
                  <a16:creationId xmlns:a16="http://schemas.microsoft.com/office/drawing/2014/main" id="{C1140784-5E58-732C-9DB6-D6499B31F8A0}"/>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8" name="Graphique 27" descr="Livre ouvert contour">
              <a:extLst>
                <a:ext uri="{FF2B5EF4-FFF2-40B4-BE49-F238E27FC236}">
                  <a16:creationId xmlns:a16="http://schemas.microsoft.com/office/drawing/2014/main" id="{CF4DD4ED-B53A-B1AA-E50B-F06B9F7576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6915" y="3042332"/>
              <a:ext cx="914400" cy="914400"/>
            </a:xfrm>
            <a:prstGeom prst="rect">
              <a:avLst/>
            </a:prstGeom>
          </p:spPr>
        </p:pic>
        <p:pic>
          <p:nvPicPr>
            <p:cNvPr id="30" name="Graphique 29" descr="Image contour">
              <a:extLst>
                <a:ext uri="{FF2B5EF4-FFF2-40B4-BE49-F238E27FC236}">
                  <a16:creationId xmlns:a16="http://schemas.microsoft.com/office/drawing/2014/main" id="{D87AD167-DA33-EFAB-D85E-AC71616461C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4115" y="2321266"/>
              <a:ext cx="914400" cy="914400"/>
            </a:xfrm>
            <a:prstGeom prst="rect">
              <a:avLst/>
            </a:prstGeom>
          </p:spPr>
        </p:pic>
        <p:pic>
          <p:nvPicPr>
            <p:cNvPr id="32" name="Graphique 31" descr="Présentation avec multimédia contour">
              <a:extLst>
                <a:ext uri="{FF2B5EF4-FFF2-40B4-BE49-F238E27FC236}">
                  <a16:creationId xmlns:a16="http://schemas.microsoft.com/office/drawing/2014/main" id="{00FC944C-5160-35EF-FB9E-2929BE814D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1564" y="2057400"/>
              <a:ext cx="914400" cy="914400"/>
            </a:xfrm>
            <a:prstGeom prst="rect">
              <a:avLst/>
            </a:prstGeom>
          </p:spPr>
        </p:pic>
        <p:pic>
          <p:nvPicPr>
            <p:cNvPr id="34" name="Graphique 33" descr="Note de musique contour">
              <a:extLst>
                <a:ext uri="{FF2B5EF4-FFF2-40B4-BE49-F238E27FC236}">
                  <a16:creationId xmlns:a16="http://schemas.microsoft.com/office/drawing/2014/main" id="{3EDB0515-5C75-95A4-B626-4EA8532AAC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72946" y="2726030"/>
              <a:ext cx="914400" cy="914400"/>
            </a:xfrm>
            <a:prstGeom prst="rect">
              <a:avLst/>
            </a:prstGeom>
          </p:spPr>
        </p:pic>
      </p:grpSp>
      <p:grpSp>
        <p:nvGrpSpPr>
          <p:cNvPr id="2" name="Groupe 1">
            <a:extLst>
              <a:ext uri="{FF2B5EF4-FFF2-40B4-BE49-F238E27FC236}">
                <a16:creationId xmlns:a16="http://schemas.microsoft.com/office/drawing/2014/main" id="{547762CF-C2BC-EAF8-93B1-75D956F3476C}"/>
              </a:ext>
            </a:extLst>
          </p:cNvPr>
          <p:cNvGrpSpPr/>
          <p:nvPr/>
        </p:nvGrpSpPr>
        <p:grpSpPr>
          <a:xfrm>
            <a:off x="1313626" y="4077411"/>
            <a:ext cx="2603393" cy="1953016"/>
            <a:chOff x="5915015" y="7752333"/>
            <a:chExt cx="2787760" cy="2218877"/>
          </a:xfrm>
        </p:grpSpPr>
        <p:sp>
          <p:nvSpPr>
            <p:cNvPr id="4" name="Google Shape;2056;p56">
              <a:extLst>
                <a:ext uri="{FF2B5EF4-FFF2-40B4-BE49-F238E27FC236}">
                  <a16:creationId xmlns:a16="http://schemas.microsoft.com/office/drawing/2014/main" id="{E0FB10B4-1050-320E-AF8A-9C882831E557}"/>
                </a:ext>
              </a:extLst>
            </p:cNvPr>
            <p:cNvSpPr txBox="1">
              <a:spLocks/>
            </p:cNvSpPr>
            <p:nvPr/>
          </p:nvSpPr>
          <p:spPr>
            <a:xfrm>
              <a:off x="5915015"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800" dirty="0">
                  <a:solidFill>
                    <a:srgbClr val="00214E"/>
                  </a:solidFill>
                  <a:latin typeface="Montserrat" panose="00000500000000000000" pitchFamily="2" charset="0"/>
                  <a:ea typeface="Open Sans Bold" panose="020B0604020202020204" charset="0"/>
                  <a:cs typeface="Open Sans Bold" panose="020B0604020202020204" charset="0"/>
                </a:rPr>
                <a:t>Modifier</a:t>
              </a:r>
            </a:p>
          </p:txBody>
        </p:sp>
        <p:pic>
          <p:nvPicPr>
            <p:cNvPr id="5" name="Graphique 4" descr="Ciseaux contour">
              <a:extLst>
                <a:ext uri="{FF2B5EF4-FFF2-40B4-BE49-F238E27FC236}">
                  <a16:creationId xmlns:a16="http://schemas.microsoft.com/office/drawing/2014/main" id="{4562920B-546A-18A5-E870-4E6709C4B31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77997" y="7752333"/>
              <a:ext cx="1339328" cy="1339328"/>
            </a:xfrm>
            <a:prstGeom prst="rect">
              <a:avLst/>
            </a:prstGeom>
          </p:spPr>
        </p:pic>
      </p:grpSp>
      <p:sp>
        <p:nvSpPr>
          <p:cNvPr id="6" name="ZoneTexte 5">
            <a:extLst>
              <a:ext uri="{FF2B5EF4-FFF2-40B4-BE49-F238E27FC236}">
                <a16:creationId xmlns:a16="http://schemas.microsoft.com/office/drawing/2014/main" id="{23BB442A-46A6-4DEC-4B28-83AD236B1320}"/>
              </a:ext>
            </a:extLst>
          </p:cNvPr>
          <p:cNvSpPr txBox="1"/>
          <p:nvPr/>
        </p:nvSpPr>
        <p:spPr>
          <a:xfrm>
            <a:off x="2308150" y="3423545"/>
            <a:ext cx="1157575" cy="2072170"/>
          </a:xfrm>
          <a:prstGeom prst="rect">
            <a:avLst/>
          </a:prstGeom>
          <a:noFill/>
        </p:spPr>
        <p:txBody>
          <a:bodyPr wrap="square">
            <a:spAutoFit/>
          </a:bodyPr>
          <a:lstStyle/>
          <a:p>
            <a:pPr>
              <a:lnSpc>
                <a:spcPct val="150000"/>
              </a:lnSpc>
            </a:pPr>
            <a:r>
              <a:rPr lang="en-US" sz="9600" b="1" dirty="0">
                <a:solidFill>
                  <a:srgbClr val="9B0B38"/>
                </a:solidFill>
                <a:latin typeface="Open Sans" panose="020B0606030504020204" pitchFamily="34" charset="0"/>
                <a:ea typeface="Open Sans" panose="020B0606030504020204" pitchFamily="34" charset="0"/>
                <a:cs typeface="Open Sans" panose="020B0606030504020204" pitchFamily="34" charset="0"/>
              </a:rPr>
              <a:t>X</a:t>
            </a:r>
            <a:endParaRPr lang="en-US" sz="9600" dirty="0">
              <a:solidFill>
                <a:srgbClr val="9B0B38"/>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 name="Groupe 9">
            <a:extLst>
              <a:ext uri="{FF2B5EF4-FFF2-40B4-BE49-F238E27FC236}">
                <a16:creationId xmlns:a16="http://schemas.microsoft.com/office/drawing/2014/main" id="{B2D205CC-28C9-40B0-5E31-52C34630A8B8}"/>
              </a:ext>
            </a:extLst>
          </p:cNvPr>
          <p:cNvGrpSpPr/>
          <p:nvPr/>
        </p:nvGrpSpPr>
        <p:grpSpPr>
          <a:xfrm>
            <a:off x="7698122" y="3994975"/>
            <a:ext cx="2983472" cy="1887804"/>
            <a:chOff x="5292635" y="3828861"/>
            <a:chExt cx="3572510" cy="2510882"/>
          </a:xfrm>
        </p:grpSpPr>
        <p:pic>
          <p:nvPicPr>
            <p:cNvPr id="7" name="Graphique 6" descr="Partager contour">
              <a:extLst>
                <a:ext uri="{FF2B5EF4-FFF2-40B4-BE49-F238E27FC236}">
                  <a16:creationId xmlns:a16="http://schemas.microsoft.com/office/drawing/2014/main" id="{54B3FB0A-D862-9918-8DF1-5CFE26AC914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29400" y="3828861"/>
              <a:ext cx="1828800" cy="1828800"/>
            </a:xfrm>
            <a:prstGeom prst="rect">
              <a:avLst/>
            </a:prstGeom>
          </p:spPr>
        </p:pic>
        <p:sp>
          <p:nvSpPr>
            <p:cNvPr id="9" name="Google Shape;2056;p56">
              <a:extLst>
                <a:ext uri="{FF2B5EF4-FFF2-40B4-BE49-F238E27FC236}">
                  <a16:creationId xmlns:a16="http://schemas.microsoft.com/office/drawing/2014/main" id="{CDD96423-FFE8-B89B-1858-B128311BF939}"/>
                </a:ext>
              </a:extLst>
            </p:cNvPr>
            <p:cNvSpPr txBox="1">
              <a:spLocks/>
            </p:cNvSpPr>
            <p:nvPr/>
          </p:nvSpPr>
          <p:spPr>
            <a:xfrm>
              <a:off x="5292635" y="5549701"/>
              <a:ext cx="357251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FR" sz="1800" dirty="0">
                  <a:solidFill>
                    <a:srgbClr val="00214E"/>
                  </a:solidFill>
                  <a:latin typeface="Montserrat" panose="00000500000000000000" pitchFamily="2" charset="0"/>
                  <a:ea typeface="Open Sans Bold" panose="020B0604020202020204" charset="0"/>
                  <a:cs typeface="Open Sans Bold" panose="020B0604020202020204" charset="0"/>
                </a:rPr>
                <a:t>P</a:t>
              </a:r>
              <a:r>
                <a:rPr lang="fr-BE" sz="1800" dirty="0" err="1">
                  <a:solidFill>
                    <a:srgbClr val="00214E"/>
                  </a:solidFill>
                  <a:latin typeface="Montserrat" panose="00000500000000000000" pitchFamily="2" charset="0"/>
                  <a:ea typeface="Open Sans Bold" panose="020B0604020202020204" charset="0"/>
                  <a:cs typeface="Open Sans Bold" panose="020B0604020202020204" charset="0"/>
                </a:rPr>
                <a:t>artager</a:t>
              </a:r>
              <a:r>
                <a:rPr lang="fr-BE" sz="1800" dirty="0">
                  <a:solidFill>
                    <a:srgbClr val="00214E"/>
                  </a:solidFill>
                  <a:latin typeface="Montserrat" panose="00000500000000000000" pitchFamily="2" charset="0"/>
                  <a:ea typeface="Open Sans Bold" panose="020B0604020202020204" charset="0"/>
                  <a:cs typeface="Open Sans Bold" panose="020B0604020202020204" charset="0"/>
                </a:rPr>
                <a:t>/publier</a:t>
              </a:r>
            </a:p>
          </p:txBody>
        </p:sp>
      </p:grpSp>
    </p:spTree>
    <p:extLst>
      <p:ext uri="{BB962C8B-B14F-4D97-AF65-F5344CB8AC3E}">
        <p14:creationId xmlns:p14="http://schemas.microsoft.com/office/powerpoint/2010/main" val="289986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FEA8D368-1BBD-B00E-B92D-8C0A31A192BF}"/>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1F3E42F8-46F5-8BF8-3B56-BB90FF991950}"/>
              </a:ext>
            </a:extLst>
          </p:cNvPr>
          <p:cNvSpPr txBox="1"/>
          <p:nvPr/>
        </p:nvSpPr>
        <p:spPr>
          <a:xfrm>
            <a:off x="236623" y="320722"/>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L’exception pédagogique contourne le droit d’auteur mais…</a:t>
            </a:r>
            <a:endParaRPr lang="fr-BE" sz="3200" dirty="0">
              <a:solidFill>
                <a:srgbClr val="00214E"/>
              </a:solidFill>
              <a:effectLst/>
              <a:latin typeface="Barlow Condensed" panose="00000506000000000000" pitchFamily="2" charset="0"/>
            </a:endParaRPr>
          </a:p>
        </p:txBody>
      </p:sp>
      <p:grpSp>
        <p:nvGrpSpPr>
          <p:cNvPr id="18" name="Groupe 17">
            <a:extLst>
              <a:ext uri="{FF2B5EF4-FFF2-40B4-BE49-F238E27FC236}">
                <a16:creationId xmlns:a16="http://schemas.microsoft.com/office/drawing/2014/main" id="{7586370D-D799-217C-EC2A-29022592B2DF}"/>
              </a:ext>
            </a:extLst>
          </p:cNvPr>
          <p:cNvGrpSpPr/>
          <p:nvPr/>
        </p:nvGrpSpPr>
        <p:grpSpPr>
          <a:xfrm>
            <a:off x="7452874" y="1641514"/>
            <a:ext cx="1610617" cy="1302232"/>
            <a:chOff x="8202947" y="7812930"/>
            <a:chExt cx="2552170" cy="2128711"/>
          </a:xfrm>
        </p:grpSpPr>
        <p:sp>
          <p:nvSpPr>
            <p:cNvPr id="19" name="Google Shape;2056;p56">
              <a:extLst>
                <a:ext uri="{FF2B5EF4-FFF2-40B4-BE49-F238E27FC236}">
                  <a16:creationId xmlns:a16="http://schemas.microsoft.com/office/drawing/2014/main" id="{A74B6593-385C-B20F-00A2-A5859F0D9937}"/>
                </a:ext>
              </a:extLst>
            </p:cNvPr>
            <p:cNvSpPr txBox="1">
              <a:spLocks/>
            </p:cNvSpPr>
            <p:nvPr/>
          </p:nvSpPr>
          <p:spPr>
            <a:xfrm>
              <a:off x="8202947" y="9210737"/>
              <a:ext cx="2552170" cy="73090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Réutiliser</a:t>
              </a:r>
            </a:p>
          </p:txBody>
        </p:sp>
        <p:pic>
          <p:nvPicPr>
            <p:cNvPr id="20" name="Graphique 19" descr="Recyclage contour">
              <a:extLst>
                <a:ext uri="{FF2B5EF4-FFF2-40B4-BE49-F238E27FC236}">
                  <a16:creationId xmlns:a16="http://schemas.microsoft.com/office/drawing/2014/main" id="{11B1D393-B073-389B-31BE-9E0BCC6807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94029" y="7812930"/>
              <a:ext cx="1180034" cy="1180034"/>
            </a:xfrm>
            <a:prstGeom prst="rect">
              <a:avLst/>
            </a:prstGeom>
          </p:spPr>
        </p:pic>
      </p:grpSp>
      <p:grpSp>
        <p:nvGrpSpPr>
          <p:cNvPr id="21" name="Groupe 20">
            <a:extLst>
              <a:ext uri="{FF2B5EF4-FFF2-40B4-BE49-F238E27FC236}">
                <a16:creationId xmlns:a16="http://schemas.microsoft.com/office/drawing/2014/main" id="{2C822C21-7C71-5B41-1DE8-78EA03045E79}"/>
              </a:ext>
            </a:extLst>
          </p:cNvPr>
          <p:cNvGrpSpPr/>
          <p:nvPr/>
        </p:nvGrpSpPr>
        <p:grpSpPr>
          <a:xfrm>
            <a:off x="2829199" y="1804639"/>
            <a:ext cx="1753230" cy="1212707"/>
            <a:chOff x="19050" y="7774849"/>
            <a:chExt cx="2787760" cy="2196361"/>
          </a:xfrm>
        </p:grpSpPr>
        <p:pic>
          <p:nvPicPr>
            <p:cNvPr id="22" name="Graphique 21" descr="Télécharger du cloud contour">
              <a:extLst>
                <a:ext uri="{FF2B5EF4-FFF2-40B4-BE49-F238E27FC236}">
                  <a16:creationId xmlns:a16="http://schemas.microsoft.com/office/drawing/2014/main" id="{BEE8ECF0-06F8-FBBD-B36D-0D5B7C78F4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781" y="7774849"/>
              <a:ext cx="1296463" cy="1296461"/>
            </a:xfrm>
            <a:prstGeom prst="rect">
              <a:avLst/>
            </a:prstGeom>
          </p:spPr>
        </p:pic>
        <p:sp>
          <p:nvSpPr>
            <p:cNvPr id="23" name="Google Shape;2056;p56">
              <a:extLst>
                <a:ext uri="{FF2B5EF4-FFF2-40B4-BE49-F238E27FC236}">
                  <a16:creationId xmlns:a16="http://schemas.microsoft.com/office/drawing/2014/main" id="{8D443666-50B7-88DE-669E-C377A1C31C2F}"/>
                </a:ext>
              </a:extLst>
            </p:cNvPr>
            <p:cNvSpPr txBox="1">
              <a:spLocks/>
            </p:cNvSpPr>
            <p:nvPr/>
          </p:nvSpPr>
          <p:spPr>
            <a:xfrm>
              <a:off x="19050"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Télécharger</a:t>
              </a:r>
            </a:p>
          </p:txBody>
        </p:sp>
      </p:grpSp>
      <p:grpSp>
        <p:nvGrpSpPr>
          <p:cNvPr id="11" name="Groupe 10">
            <a:extLst>
              <a:ext uri="{FF2B5EF4-FFF2-40B4-BE49-F238E27FC236}">
                <a16:creationId xmlns:a16="http://schemas.microsoft.com/office/drawing/2014/main" id="{E3E1D993-DCFD-A73B-26ED-F375DEB4C7A0}"/>
              </a:ext>
            </a:extLst>
          </p:cNvPr>
          <p:cNvGrpSpPr/>
          <p:nvPr/>
        </p:nvGrpSpPr>
        <p:grpSpPr>
          <a:xfrm>
            <a:off x="4983501" y="2603195"/>
            <a:ext cx="2029819" cy="1482813"/>
            <a:chOff x="4459258" y="1935715"/>
            <a:chExt cx="2717800" cy="2072170"/>
          </a:xfrm>
        </p:grpSpPr>
        <p:sp>
          <p:nvSpPr>
            <p:cNvPr id="35" name="Ellipse 34">
              <a:extLst>
                <a:ext uri="{FF2B5EF4-FFF2-40B4-BE49-F238E27FC236}">
                  <a16:creationId xmlns:a16="http://schemas.microsoft.com/office/drawing/2014/main" id="{184D16C3-1081-0CD9-E894-DEF1405F5474}"/>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8" name="Graphique 27" descr="Livre ouvert contour">
              <a:extLst>
                <a:ext uri="{FF2B5EF4-FFF2-40B4-BE49-F238E27FC236}">
                  <a16:creationId xmlns:a16="http://schemas.microsoft.com/office/drawing/2014/main" id="{5E129D93-352C-3F1A-FEC5-3A156519C6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06915" y="3042332"/>
              <a:ext cx="914400" cy="914400"/>
            </a:xfrm>
            <a:prstGeom prst="rect">
              <a:avLst/>
            </a:prstGeom>
          </p:spPr>
        </p:pic>
        <p:pic>
          <p:nvPicPr>
            <p:cNvPr id="30" name="Graphique 29" descr="Image contour">
              <a:extLst>
                <a:ext uri="{FF2B5EF4-FFF2-40B4-BE49-F238E27FC236}">
                  <a16:creationId xmlns:a16="http://schemas.microsoft.com/office/drawing/2014/main" id="{6869D1D9-5659-8071-91D8-8E97A806AF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64115" y="2321266"/>
              <a:ext cx="914400" cy="914400"/>
            </a:xfrm>
            <a:prstGeom prst="rect">
              <a:avLst/>
            </a:prstGeom>
          </p:spPr>
        </p:pic>
        <p:pic>
          <p:nvPicPr>
            <p:cNvPr id="32" name="Graphique 31" descr="Présentation avec multimédia contour">
              <a:extLst>
                <a:ext uri="{FF2B5EF4-FFF2-40B4-BE49-F238E27FC236}">
                  <a16:creationId xmlns:a16="http://schemas.microsoft.com/office/drawing/2014/main" id="{C2D44CA3-155B-0E82-AF38-499E15ABB23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1564" y="2057400"/>
              <a:ext cx="914400" cy="914400"/>
            </a:xfrm>
            <a:prstGeom prst="rect">
              <a:avLst/>
            </a:prstGeom>
          </p:spPr>
        </p:pic>
        <p:pic>
          <p:nvPicPr>
            <p:cNvPr id="34" name="Graphique 33" descr="Note de musique contour">
              <a:extLst>
                <a:ext uri="{FF2B5EF4-FFF2-40B4-BE49-F238E27FC236}">
                  <a16:creationId xmlns:a16="http://schemas.microsoft.com/office/drawing/2014/main" id="{91A2E082-2C33-3DBE-0B9C-A1F9607AE25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72946" y="2726030"/>
              <a:ext cx="914400" cy="914400"/>
            </a:xfrm>
            <a:prstGeom prst="rect">
              <a:avLst/>
            </a:prstGeom>
          </p:spPr>
        </p:pic>
      </p:grpSp>
      <p:grpSp>
        <p:nvGrpSpPr>
          <p:cNvPr id="2" name="Groupe 1">
            <a:extLst>
              <a:ext uri="{FF2B5EF4-FFF2-40B4-BE49-F238E27FC236}">
                <a16:creationId xmlns:a16="http://schemas.microsoft.com/office/drawing/2014/main" id="{7E51D05E-8D8E-DCF8-6A35-DEB36B72993E}"/>
              </a:ext>
            </a:extLst>
          </p:cNvPr>
          <p:cNvGrpSpPr/>
          <p:nvPr/>
        </p:nvGrpSpPr>
        <p:grpSpPr>
          <a:xfrm>
            <a:off x="2560997" y="3664228"/>
            <a:ext cx="1944373" cy="1397549"/>
            <a:chOff x="5915015" y="7752333"/>
            <a:chExt cx="2787760" cy="2218877"/>
          </a:xfrm>
        </p:grpSpPr>
        <p:sp>
          <p:nvSpPr>
            <p:cNvPr id="4" name="Google Shape;2056;p56">
              <a:extLst>
                <a:ext uri="{FF2B5EF4-FFF2-40B4-BE49-F238E27FC236}">
                  <a16:creationId xmlns:a16="http://schemas.microsoft.com/office/drawing/2014/main" id="{E2618DE7-41C1-2CFE-A15A-E6884BB127B3}"/>
                </a:ext>
              </a:extLst>
            </p:cNvPr>
            <p:cNvSpPr txBox="1">
              <a:spLocks/>
            </p:cNvSpPr>
            <p:nvPr/>
          </p:nvSpPr>
          <p:spPr>
            <a:xfrm>
              <a:off x="5915015"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Modifier</a:t>
              </a:r>
            </a:p>
          </p:txBody>
        </p:sp>
        <p:pic>
          <p:nvPicPr>
            <p:cNvPr id="5" name="Graphique 4" descr="Ciseaux contour">
              <a:extLst>
                <a:ext uri="{FF2B5EF4-FFF2-40B4-BE49-F238E27FC236}">
                  <a16:creationId xmlns:a16="http://schemas.microsoft.com/office/drawing/2014/main" id="{EF596923-8861-7DF1-A0FD-C2AC9C7414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777997" y="7752333"/>
              <a:ext cx="1339328" cy="1339328"/>
            </a:xfrm>
            <a:prstGeom prst="rect">
              <a:avLst/>
            </a:prstGeom>
          </p:spPr>
        </p:pic>
      </p:grpSp>
      <p:grpSp>
        <p:nvGrpSpPr>
          <p:cNvPr id="10" name="Groupe 9">
            <a:extLst>
              <a:ext uri="{FF2B5EF4-FFF2-40B4-BE49-F238E27FC236}">
                <a16:creationId xmlns:a16="http://schemas.microsoft.com/office/drawing/2014/main" id="{B88BB305-4A8F-FD58-7FA7-1347B88CBC09}"/>
              </a:ext>
            </a:extLst>
          </p:cNvPr>
          <p:cNvGrpSpPr/>
          <p:nvPr/>
        </p:nvGrpSpPr>
        <p:grpSpPr>
          <a:xfrm>
            <a:off x="7421795" y="3539229"/>
            <a:ext cx="2228240" cy="1350883"/>
            <a:chOff x="5292635" y="3828861"/>
            <a:chExt cx="3572510" cy="2510882"/>
          </a:xfrm>
        </p:grpSpPr>
        <p:pic>
          <p:nvPicPr>
            <p:cNvPr id="7" name="Graphique 6" descr="Partager contour">
              <a:extLst>
                <a:ext uri="{FF2B5EF4-FFF2-40B4-BE49-F238E27FC236}">
                  <a16:creationId xmlns:a16="http://schemas.microsoft.com/office/drawing/2014/main" id="{449CC31D-C803-3213-CDF2-E739D3C84F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29400" y="3828861"/>
              <a:ext cx="1828800" cy="1828800"/>
            </a:xfrm>
            <a:prstGeom prst="rect">
              <a:avLst/>
            </a:prstGeom>
          </p:spPr>
        </p:pic>
        <p:sp>
          <p:nvSpPr>
            <p:cNvPr id="9" name="Google Shape;2056;p56">
              <a:extLst>
                <a:ext uri="{FF2B5EF4-FFF2-40B4-BE49-F238E27FC236}">
                  <a16:creationId xmlns:a16="http://schemas.microsoft.com/office/drawing/2014/main" id="{31F782C7-17A5-DDCD-B07C-C2483108C3F4}"/>
                </a:ext>
              </a:extLst>
            </p:cNvPr>
            <p:cNvSpPr txBox="1">
              <a:spLocks/>
            </p:cNvSpPr>
            <p:nvPr/>
          </p:nvSpPr>
          <p:spPr>
            <a:xfrm>
              <a:off x="5292635" y="5549701"/>
              <a:ext cx="357251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Partager/Publier</a:t>
              </a:r>
            </a:p>
            <a:p>
              <a:pPr algn="ctr"/>
              <a:endParaRPr lang="fr-BE" sz="1600" dirty="0">
                <a:solidFill>
                  <a:srgbClr val="00214E"/>
                </a:solidFill>
                <a:latin typeface="Montserrat" panose="00000500000000000000" pitchFamily="2" charset="0"/>
                <a:ea typeface="Open Sans Bold" panose="020B0604020202020204" charset="0"/>
                <a:cs typeface="Open Sans Bold" panose="020B0604020202020204" charset="0"/>
              </a:endParaRPr>
            </a:p>
          </p:txBody>
        </p:sp>
      </p:grpSp>
    </p:spTree>
    <p:extLst>
      <p:ext uri="{BB962C8B-B14F-4D97-AF65-F5344CB8AC3E}">
        <p14:creationId xmlns:p14="http://schemas.microsoft.com/office/powerpoint/2010/main" val="1374350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DF8E815F-37E9-32AA-5DA0-08707DF5E79E}"/>
            </a:ext>
          </a:extLst>
        </p:cNvPr>
        <p:cNvGrpSpPr/>
        <p:nvPr/>
      </p:nvGrpSpPr>
      <p:grpSpPr>
        <a:xfrm>
          <a:off x="0" y="0"/>
          <a:ext cx="0" cy="0"/>
          <a:chOff x="0" y="0"/>
          <a:chExt cx="0" cy="0"/>
        </a:xfrm>
      </p:grpSpPr>
      <p:sp>
        <p:nvSpPr>
          <p:cNvPr id="29" name="Ellipse 28">
            <a:extLst>
              <a:ext uri="{FF2B5EF4-FFF2-40B4-BE49-F238E27FC236}">
                <a16:creationId xmlns:a16="http://schemas.microsoft.com/office/drawing/2014/main" id="{F9A80038-70AD-271A-F119-02BE6C4ED58F}"/>
              </a:ext>
            </a:extLst>
          </p:cNvPr>
          <p:cNvSpPr/>
          <p:nvPr/>
        </p:nvSpPr>
        <p:spPr>
          <a:xfrm>
            <a:off x="1667641" y="1175657"/>
            <a:ext cx="8897257" cy="4506235"/>
          </a:xfrm>
          <a:prstGeom prst="ellipse">
            <a:avLst/>
          </a:prstGeom>
          <a:solidFill>
            <a:srgbClr val="DDBEC8"/>
          </a:solidFill>
          <a:ln w="28575">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ZoneTexte 7">
            <a:extLst>
              <a:ext uri="{FF2B5EF4-FFF2-40B4-BE49-F238E27FC236}">
                <a16:creationId xmlns:a16="http://schemas.microsoft.com/office/drawing/2014/main" id="{58B8F5C1-3347-EFDB-0ACE-AC940721AF6C}"/>
              </a:ext>
            </a:extLst>
          </p:cNvPr>
          <p:cNvSpPr txBox="1"/>
          <p:nvPr/>
        </p:nvSpPr>
        <p:spPr>
          <a:xfrm>
            <a:off x="236623" y="320722"/>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l’exception pédagogique limite la diffusion et la copie</a:t>
            </a:r>
            <a:endParaRPr lang="fr-BE" sz="3200" dirty="0">
              <a:solidFill>
                <a:srgbClr val="00214E"/>
              </a:solidFill>
              <a:effectLst/>
              <a:latin typeface="Barlow Condensed" panose="00000506000000000000" pitchFamily="2" charset="0"/>
            </a:endParaRPr>
          </a:p>
        </p:txBody>
      </p:sp>
      <p:grpSp>
        <p:nvGrpSpPr>
          <p:cNvPr id="15" name="Groupe 14">
            <a:extLst>
              <a:ext uri="{FF2B5EF4-FFF2-40B4-BE49-F238E27FC236}">
                <a16:creationId xmlns:a16="http://schemas.microsoft.com/office/drawing/2014/main" id="{6B10203E-F7CF-239A-8F7C-ABE63D0E3FFC}"/>
              </a:ext>
            </a:extLst>
          </p:cNvPr>
          <p:cNvGrpSpPr/>
          <p:nvPr/>
        </p:nvGrpSpPr>
        <p:grpSpPr>
          <a:xfrm>
            <a:off x="4645262" y="4142547"/>
            <a:ext cx="2811995" cy="444246"/>
            <a:chOff x="4521023" y="3717163"/>
            <a:chExt cx="6874717" cy="620815"/>
          </a:xfrm>
        </p:grpSpPr>
        <p:sp>
          <p:nvSpPr>
            <p:cNvPr id="16" name="Rectangle 15">
              <a:extLst>
                <a:ext uri="{FF2B5EF4-FFF2-40B4-BE49-F238E27FC236}">
                  <a16:creationId xmlns:a16="http://schemas.microsoft.com/office/drawing/2014/main" id="{0565E4DB-C741-3D59-555B-C7E9DAA47D3F}"/>
                </a:ext>
              </a:extLst>
            </p:cNvPr>
            <p:cNvSpPr/>
            <p:nvPr/>
          </p:nvSpPr>
          <p:spPr>
            <a:xfrm>
              <a:off x="5136555" y="3717163"/>
              <a:ext cx="6259185" cy="620815"/>
            </a:xfrm>
            <a:prstGeom prst="rect">
              <a:avLst/>
            </a:prstGeom>
            <a:solidFill>
              <a:srgbClr val="9B0B38"/>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sz="1600" dirty="0">
                  <a:solidFill>
                    <a:schemeClr val="bg1"/>
                  </a:solidFill>
                </a:rPr>
                <a:t>Toujours citer l’auteur</a:t>
              </a:r>
              <a:endParaRPr lang="fr-BE" sz="1600" dirty="0">
                <a:solidFill>
                  <a:schemeClr val="bg1"/>
                </a:solidFill>
              </a:endParaRPr>
            </a:p>
          </p:txBody>
        </p:sp>
        <p:pic>
          <p:nvPicPr>
            <p:cNvPr id="17" name="Image 16" descr="Une image contenant symbole, logo&#10;&#10;Description générée automatiquement">
              <a:extLst>
                <a:ext uri="{FF2B5EF4-FFF2-40B4-BE49-F238E27FC236}">
                  <a16:creationId xmlns:a16="http://schemas.microsoft.com/office/drawing/2014/main" id="{F21E4475-8F1C-F11F-1016-1F18ADE74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023" y="3717163"/>
              <a:ext cx="985335" cy="609600"/>
            </a:xfrm>
            <a:prstGeom prst="rect">
              <a:avLst/>
            </a:prstGeom>
          </p:spPr>
        </p:pic>
      </p:grpSp>
      <p:grpSp>
        <p:nvGrpSpPr>
          <p:cNvPr id="18" name="Groupe 17">
            <a:extLst>
              <a:ext uri="{FF2B5EF4-FFF2-40B4-BE49-F238E27FC236}">
                <a16:creationId xmlns:a16="http://schemas.microsoft.com/office/drawing/2014/main" id="{A9BBAEA8-BD62-E034-CCD6-BDE6080A23F3}"/>
              </a:ext>
            </a:extLst>
          </p:cNvPr>
          <p:cNvGrpSpPr/>
          <p:nvPr/>
        </p:nvGrpSpPr>
        <p:grpSpPr>
          <a:xfrm>
            <a:off x="7452874" y="1641514"/>
            <a:ext cx="1610617" cy="1302232"/>
            <a:chOff x="8202947" y="7812930"/>
            <a:chExt cx="2552170" cy="2128711"/>
          </a:xfrm>
        </p:grpSpPr>
        <p:sp>
          <p:nvSpPr>
            <p:cNvPr id="19" name="Google Shape;2056;p56">
              <a:extLst>
                <a:ext uri="{FF2B5EF4-FFF2-40B4-BE49-F238E27FC236}">
                  <a16:creationId xmlns:a16="http://schemas.microsoft.com/office/drawing/2014/main" id="{402FDB20-885E-BD1A-C903-95EEBDC010F2}"/>
                </a:ext>
              </a:extLst>
            </p:cNvPr>
            <p:cNvSpPr txBox="1">
              <a:spLocks/>
            </p:cNvSpPr>
            <p:nvPr/>
          </p:nvSpPr>
          <p:spPr>
            <a:xfrm>
              <a:off x="8202947" y="9210737"/>
              <a:ext cx="2552170" cy="73090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Réutiliser</a:t>
              </a:r>
            </a:p>
          </p:txBody>
        </p:sp>
        <p:pic>
          <p:nvPicPr>
            <p:cNvPr id="20" name="Graphique 19" descr="Recyclage contour">
              <a:extLst>
                <a:ext uri="{FF2B5EF4-FFF2-40B4-BE49-F238E27FC236}">
                  <a16:creationId xmlns:a16="http://schemas.microsoft.com/office/drawing/2014/main" id="{C1FAB848-3F68-B401-0CA1-5F2AC265BD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94029" y="7812930"/>
              <a:ext cx="1180034" cy="1180034"/>
            </a:xfrm>
            <a:prstGeom prst="rect">
              <a:avLst/>
            </a:prstGeom>
          </p:spPr>
        </p:pic>
      </p:grpSp>
      <p:grpSp>
        <p:nvGrpSpPr>
          <p:cNvPr id="21" name="Groupe 20">
            <a:extLst>
              <a:ext uri="{FF2B5EF4-FFF2-40B4-BE49-F238E27FC236}">
                <a16:creationId xmlns:a16="http://schemas.microsoft.com/office/drawing/2014/main" id="{B866D1E4-95D1-3704-EA3A-C7612E6DBB01}"/>
              </a:ext>
            </a:extLst>
          </p:cNvPr>
          <p:cNvGrpSpPr/>
          <p:nvPr/>
        </p:nvGrpSpPr>
        <p:grpSpPr>
          <a:xfrm>
            <a:off x="2829199" y="1804639"/>
            <a:ext cx="1753230" cy="1212707"/>
            <a:chOff x="19050" y="7774849"/>
            <a:chExt cx="2787760" cy="2196361"/>
          </a:xfrm>
        </p:grpSpPr>
        <p:pic>
          <p:nvPicPr>
            <p:cNvPr id="22" name="Graphique 21" descr="Télécharger du cloud contour">
              <a:extLst>
                <a:ext uri="{FF2B5EF4-FFF2-40B4-BE49-F238E27FC236}">
                  <a16:creationId xmlns:a16="http://schemas.microsoft.com/office/drawing/2014/main" id="{34BF0D2D-499F-8CA5-7AC8-1E8EF5FC7D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781" y="7774849"/>
              <a:ext cx="1296463" cy="1296461"/>
            </a:xfrm>
            <a:prstGeom prst="rect">
              <a:avLst/>
            </a:prstGeom>
          </p:spPr>
        </p:pic>
        <p:sp>
          <p:nvSpPr>
            <p:cNvPr id="23" name="Google Shape;2056;p56">
              <a:extLst>
                <a:ext uri="{FF2B5EF4-FFF2-40B4-BE49-F238E27FC236}">
                  <a16:creationId xmlns:a16="http://schemas.microsoft.com/office/drawing/2014/main" id="{D97FDF7B-2EE9-AE7E-B51E-54528730DBC6}"/>
                </a:ext>
              </a:extLst>
            </p:cNvPr>
            <p:cNvSpPr txBox="1">
              <a:spLocks/>
            </p:cNvSpPr>
            <p:nvPr/>
          </p:nvSpPr>
          <p:spPr>
            <a:xfrm>
              <a:off x="19050"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Télécharger</a:t>
              </a:r>
            </a:p>
          </p:txBody>
        </p:sp>
      </p:grpSp>
      <p:grpSp>
        <p:nvGrpSpPr>
          <p:cNvPr id="11" name="Groupe 10">
            <a:extLst>
              <a:ext uri="{FF2B5EF4-FFF2-40B4-BE49-F238E27FC236}">
                <a16:creationId xmlns:a16="http://schemas.microsoft.com/office/drawing/2014/main" id="{D92C5DCA-7074-8008-08E6-740DC6F7C462}"/>
              </a:ext>
            </a:extLst>
          </p:cNvPr>
          <p:cNvGrpSpPr/>
          <p:nvPr/>
        </p:nvGrpSpPr>
        <p:grpSpPr>
          <a:xfrm>
            <a:off x="4983501" y="2548373"/>
            <a:ext cx="2029819" cy="1482813"/>
            <a:chOff x="4459258" y="1935715"/>
            <a:chExt cx="2717800" cy="2072170"/>
          </a:xfrm>
        </p:grpSpPr>
        <p:sp>
          <p:nvSpPr>
            <p:cNvPr id="35" name="Ellipse 34">
              <a:extLst>
                <a:ext uri="{FF2B5EF4-FFF2-40B4-BE49-F238E27FC236}">
                  <a16:creationId xmlns:a16="http://schemas.microsoft.com/office/drawing/2014/main" id="{240C4B03-A157-3440-0D00-3BCCD25CD488}"/>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8" name="Graphique 27" descr="Livre ouvert contour">
              <a:extLst>
                <a:ext uri="{FF2B5EF4-FFF2-40B4-BE49-F238E27FC236}">
                  <a16:creationId xmlns:a16="http://schemas.microsoft.com/office/drawing/2014/main" id="{1D74582A-314C-939E-1FD9-CC54D46658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6915" y="3042332"/>
              <a:ext cx="914400" cy="914400"/>
            </a:xfrm>
            <a:prstGeom prst="rect">
              <a:avLst/>
            </a:prstGeom>
          </p:spPr>
        </p:pic>
        <p:pic>
          <p:nvPicPr>
            <p:cNvPr id="30" name="Graphique 29" descr="Image contour">
              <a:extLst>
                <a:ext uri="{FF2B5EF4-FFF2-40B4-BE49-F238E27FC236}">
                  <a16:creationId xmlns:a16="http://schemas.microsoft.com/office/drawing/2014/main" id="{6FF6CBDE-EFD2-F622-5D92-2412C6E21B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115" y="2321266"/>
              <a:ext cx="914400" cy="914400"/>
            </a:xfrm>
            <a:prstGeom prst="rect">
              <a:avLst/>
            </a:prstGeom>
          </p:spPr>
        </p:pic>
        <p:pic>
          <p:nvPicPr>
            <p:cNvPr id="32" name="Graphique 31" descr="Présentation avec multimédia contour">
              <a:extLst>
                <a:ext uri="{FF2B5EF4-FFF2-40B4-BE49-F238E27FC236}">
                  <a16:creationId xmlns:a16="http://schemas.microsoft.com/office/drawing/2014/main" id="{6B7D3848-CA37-1551-B55C-55DFF2F9A1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61564" y="2057400"/>
              <a:ext cx="914400" cy="914400"/>
            </a:xfrm>
            <a:prstGeom prst="rect">
              <a:avLst/>
            </a:prstGeom>
          </p:spPr>
        </p:pic>
        <p:pic>
          <p:nvPicPr>
            <p:cNvPr id="34" name="Graphique 33" descr="Note de musique contour">
              <a:extLst>
                <a:ext uri="{FF2B5EF4-FFF2-40B4-BE49-F238E27FC236}">
                  <a16:creationId xmlns:a16="http://schemas.microsoft.com/office/drawing/2014/main" id="{DCC4A52E-D592-A79B-2042-CB24D2CFE3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72946" y="2726030"/>
              <a:ext cx="914400" cy="914400"/>
            </a:xfrm>
            <a:prstGeom prst="rect">
              <a:avLst/>
            </a:prstGeom>
          </p:spPr>
        </p:pic>
      </p:grpSp>
      <p:grpSp>
        <p:nvGrpSpPr>
          <p:cNvPr id="2" name="Groupe 1">
            <a:extLst>
              <a:ext uri="{FF2B5EF4-FFF2-40B4-BE49-F238E27FC236}">
                <a16:creationId xmlns:a16="http://schemas.microsoft.com/office/drawing/2014/main" id="{6D818100-8E03-EC7C-CFFF-029704EB9B07}"/>
              </a:ext>
            </a:extLst>
          </p:cNvPr>
          <p:cNvGrpSpPr/>
          <p:nvPr/>
        </p:nvGrpSpPr>
        <p:grpSpPr>
          <a:xfrm>
            <a:off x="2560997" y="3664228"/>
            <a:ext cx="1944373" cy="1397549"/>
            <a:chOff x="5915015" y="7752333"/>
            <a:chExt cx="2787760" cy="2218877"/>
          </a:xfrm>
        </p:grpSpPr>
        <p:sp>
          <p:nvSpPr>
            <p:cNvPr id="4" name="Google Shape;2056;p56">
              <a:extLst>
                <a:ext uri="{FF2B5EF4-FFF2-40B4-BE49-F238E27FC236}">
                  <a16:creationId xmlns:a16="http://schemas.microsoft.com/office/drawing/2014/main" id="{0C9501A2-C054-9833-A86F-5EDA6DE81590}"/>
                </a:ext>
              </a:extLst>
            </p:cNvPr>
            <p:cNvSpPr txBox="1">
              <a:spLocks/>
            </p:cNvSpPr>
            <p:nvPr/>
          </p:nvSpPr>
          <p:spPr>
            <a:xfrm>
              <a:off x="5915015"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Modifier</a:t>
              </a:r>
            </a:p>
          </p:txBody>
        </p:sp>
        <p:pic>
          <p:nvPicPr>
            <p:cNvPr id="5" name="Graphique 4" descr="Ciseaux contour">
              <a:extLst>
                <a:ext uri="{FF2B5EF4-FFF2-40B4-BE49-F238E27FC236}">
                  <a16:creationId xmlns:a16="http://schemas.microsoft.com/office/drawing/2014/main" id="{0BE967F2-46A0-0AD6-D5EA-D8288916468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77997" y="7752333"/>
              <a:ext cx="1339328" cy="1339328"/>
            </a:xfrm>
            <a:prstGeom prst="rect">
              <a:avLst/>
            </a:prstGeom>
          </p:spPr>
        </p:pic>
      </p:grpSp>
      <p:grpSp>
        <p:nvGrpSpPr>
          <p:cNvPr id="10" name="Groupe 9">
            <a:extLst>
              <a:ext uri="{FF2B5EF4-FFF2-40B4-BE49-F238E27FC236}">
                <a16:creationId xmlns:a16="http://schemas.microsoft.com/office/drawing/2014/main" id="{CBCCA638-7285-29D8-237F-94ED18F4DF43}"/>
              </a:ext>
            </a:extLst>
          </p:cNvPr>
          <p:cNvGrpSpPr/>
          <p:nvPr/>
        </p:nvGrpSpPr>
        <p:grpSpPr>
          <a:xfrm>
            <a:off x="7421795" y="3539229"/>
            <a:ext cx="2228240" cy="1350883"/>
            <a:chOff x="5292635" y="3828861"/>
            <a:chExt cx="3572510" cy="2510882"/>
          </a:xfrm>
        </p:grpSpPr>
        <p:pic>
          <p:nvPicPr>
            <p:cNvPr id="7" name="Graphique 6" descr="Partager contour">
              <a:extLst>
                <a:ext uri="{FF2B5EF4-FFF2-40B4-BE49-F238E27FC236}">
                  <a16:creationId xmlns:a16="http://schemas.microsoft.com/office/drawing/2014/main" id="{2C5205ED-DBA5-8775-6089-063E261E477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29400" y="3828861"/>
              <a:ext cx="1828800" cy="1828800"/>
            </a:xfrm>
            <a:prstGeom prst="rect">
              <a:avLst/>
            </a:prstGeom>
          </p:spPr>
        </p:pic>
        <p:sp>
          <p:nvSpPr>
            <p:cNvPr id="9" name="Google Shape;2056;p56">
              <a:extLst>
                <a:ext uri="{FF2B5EF4-FFF2-40B4-BE49-F238E27FC236}">
                  <a16:creationId xmlns:a16="http://schemas.microsoft.com/office/drawing/2014/main" id="{4B77801C-B099-78B4-2DC7-1E9D16C7B303}"/>
                </a:ext>
              </a:extLst>
            </p:cNvPr>
            <p:cNvSpPr txBox="1">
              <a:spLocks/>
            </p:cNvSpPr>
            <p:nvPr/>
          </p:nvSpPr>
          <p:spPr>
            <a:xfrm>
              <a:off x="5292635" y="5549701"/>
              <a:ext cx="357251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Partager/Publier</a:t>
              </a:r>
            </a:p>
            <a:p>
              <a:pPr algn="ctr"/>
              <a:endParaRPr lang="fr-BE" sz="1600" dirty="0">
                <a:solidFill>
                  <a:srgbClr val="00214E"/>
                </a:solidFill>
                <a:latin typeface="Montserrat" panose="00000500000000000000" pitchFamily="2" charset="0"/>
                <a:ea typeface="Open Sans Bold" panose="020B0604020202020204" charset="0"/>
                <a:cs typeface="Open Sans Bold" panose="020B0604020202020204" charset="0"/>
              </a:endParaRPr>
            </a:p>
          </p:txBody>
        </p:sp>
      </p:grpSp>
      <p:sp>
        <p:nvSpPr>
          <p:cNvPr id="37" name="Rectangle 36">
            <a:extLst>
              <a:ext uri="{FF2B5EF4-FFF2-40B4-BE49-F238E27FC236}">
                <a16:creationId xmlns:a16="http://schemas.microsoft.com/office/drawing/2014/main" id="{37865CC3-10BE-AEC8-FC81-4EE448132CAB}"/>
              </a:ext>
            </a:extLst>
          </p:cNvPr>
          <p:cNvSpPr/>
          <p:nvPr/>
        </p:nvSpPr>
        <p:spPr>
          <a:xfrm>
            <a:off x="4693644" y="6105019"/>
            <a:ext cx="2867849" cy="444246"/>
          </a:xfrm>
          <a:prstGeom prst="rect">
            <a:avLst/>
          </a:prstGeom>
          <a:solidFill>
            <a:srgbClr val="9B0B38"/>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sz="1600" dirty="0">
                <a:solidFill>
                  <a:schemeClr val="bg1"/>
                </a:solidFill>
              </a:rPr>
              <a:t>Copier &lt;10% d’une œuvre</a:t>
            </a:r>
            <a:endParaRPr lang="fr-BE" sz="1600" dirty="0">
              <a:solidFill>
                <a:schemeClr val="bg1"/>
              </a:solidFill>
            </a:endParaRPr>
          </a:p>
        </p:txBody>
      </p:sp>
      <p:pic>
        <p:nvPicPr>
          <p:cNvPr id="40" name="Graphique 39" descr="Photocopieuse contour">
            <a:extLst>
              <a:ext uri="{FF2B5EF4-FFF2-40B4-BE49-F238E27FC236}">
                <a16:creationId xmlns:a16="http://schemas.microsoft.com/office/drawing/2014/main" id="{938804C2-3D99-CC20-9C87-78488978385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04568" y="5802874"/>
            <a:ext cx="914400" cy="914400"/>
          </a:xfrm>
          <a:prstGeom prst="rect">
            <a:avLst/>
          </a:prstGeom>
        </p:spPr>
      </p:pic>
      <p:sp>
        <p:nvSpPr>
          <p:cNvPr id="41" name="Rectangle 40">
            <a:extLst>
              <a:ext uri="{FF2B5EF4-FFF2-40B4-BE49-F238E27FC236}">
                <a16:creationId xmlns:a16="http://schemas.microsoft.com/office/drawing/2014/main" id="{85D9DB54-76B8-306A-2B3D-95D3ADF3DC98}"/>
              </a:ext>
            </a:extLst>
          </p:cNvPr>
          <p:cNvSpPr/>
          <p:nvPr/>
        </p:nvSpPr>
        <p:spPr>
          <a:xfrm>
            <a:off x="9490261" y="2831237"/>
            <a:ext cx="2435040" cy="444246"/>
          </a:xfrm>
          <a:prstGeom prst="rect">
            <a:avLst/>
          </a:prstGeom>
          <a:solidFill>
            <a:srgbClr val="9B0B38"/>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sz="1600" dirty="0">
                <a:solidFill>
                  <a:schemeClr val="bg1"/>
                </a:solidFill>
              </a:rPr>
              <a:t>Au sein de sa classe</a:t>
            </a:r>
            <a:endParaRPr lang="fr-BE" sz="1600" dirty="0">
              <a:solidFill>
                <a:schemeClr val="bg1"/>
              </a:solidFill>
            </a:endParaRPr>
          </a:p>
        </p:txBody>
      </p:sp>
      <p:pic>
        <p:nvPicPr>
          <p:cNvPr id="43" name="Graphique 42" descr="Barrière avec un remplissage uni">
            <a:extLst>
              <a:ext uri="{FF2B5EF4-FFF2-40B4-BE49-F238E27FC236}">
                <a16:creationId xmlns:a16="http://schemas.microsoft.com/office/drawing/2014/main" id="{96FFF1D1-B65F-5092-2EE7-428A0111CA3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418484" y="2023628"/>
            <a:ext cx="914400" cy="914400"/>
          </a:xfrm>
          <a:prstGeom prst="rect">
            <a:avLst/>
          </a:prstGeom>
        </p:spPr>
      </p:pic>
    </p:spTree>
    <p:extLst>
      <p:ext uri="{BB962C8B-B14F-4D97-AF65-F5344CB8AC3E}">
        <p14:creationId xmlns:p14="http://schemas.microsoft.com/office/powerpoint/2010/main" val="31538792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41FB887E-FA34-6CCA-1881-DEEAB539A755}"/>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D29A850C-154B-67E6-ED44-1662AA5B5239}"/>
              </a:ext>
            </a:extLst>
          </p:cNvPr>
          <p:cNvSpPr txBox="1"/>
          <p:nvPr/>
        </p:nvSpPr>
        <p:spPr>
          <a:xfrm>
            <a:off x="236623" y="320722"/>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Licences ouvertes = autorisations accordées à l’utilisateur</a:t>
            </a:r>
            <a:endParaRPr lang="fr-BE" sz="3200" dirty="0">
              <a:solidFill>
                <a:srgbClr val="00214E"/>
              </a:solidFill>
              <a:effectLst/>
              <a:latin typeface="Barlow Condensed" panose="00000506000000000000" pitchFamily="2" charset="0"/>
            </a:endParaRPr>
          </a:p>
        </p:txBody>
      </p:sp>
      <p:grpSp>
        <p:nvGrpSpPr>
          <p:cNvPr id="15" name="Groupe 14">
            <a:extLst>
              <a:ext uri="{FF2B5EF4-FFF2-40B4-BE49-F238E27FC236}">
                <a16:creationId xmlns:a16="http://schemas.microsoft.com/office/drawing/2014/main" id="{548EC8AE-5F69-BD26-CBBA-78FCAE736CB5}"/>
              </a:ext>
            </a:extLst>
          </p:cNvPr>
          <p:cNvGrpSpPr/>
          <p:nvPr/>
        </p:nvGrpSpPr>
        <p:grpSpPr>
          <a:xfrm>
            <a:off x="4346944" y="4228658"/>
            <a:ext cx="3103693" cy="458218"/>
            <a:chOff x="4259840" y="3697638"/>
            <a:chExt cx="7135900" cy="640340"/>
          </a:xfrm>
        </p:grpSpPr>
        <p:sp>
          <p:nvSpPr>
            <p:cNvPr id="16" name="Rectangle 15">
              <a:extLst>
                <a:ext uri="{FF2B5EF4-FFF2-40B4-BE49-F238E27FC236}">
                  <a16:creationId xmlns:a16="http://schemas.microsoft.com/office/drawing/2014/main" id="{E98957E0-D7E3-D62A-F09B-DACD0062A8B3}"/>
                </a:ext>
              </a:extLst>
            </p:cNvPr>
            <p:cNvSpPr/>
            <p:nvPr/>
          </p:nvSpPr>
          <p:spPr>
            <a:xfrm>
              <a:off x="5136555" y="3717163"/>
              <a:ext cx="6259185" cy="620815"/>
            </a:xfrm>
            <a:prstGeom prst="rect">
              <a:avLst/>
            </a:prstGeom>
            <a:solidFill>
              <a:srgbClr val="9B0B38"/>
            </a:solidFill>
            <a:ln>
              <a:solidFill>
                <a:schemeClr val="bg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fr-FR" dirty="0">
                  <a:solidFill>
                    <a:schemeClr val="bg1"/>
                  </a:solidFill>
                </a:rPr>
                <a:t>Toujours citer l’auteur</a:t>
              </a:r>
              <a:endParaRPr lang="fr-BE" dirty="0">
                <a:solidFill>
                  <a:schemeClr val="bg1"/>
                </a:solidFill>
              </a:endParaRPr>
            </a:p>
          </p:txBody>
        </p:sp>
        <p:pic>
          <p:nvPicPr>
            <p:cNvPr id="17" name="Image 16" descr="Une image contenant symbole, logo&#10;&#10;Description générée automatiquement">
              <a:extLst>
                <a:ext uri="{FF2B5EF4-FFF2-40B4-BE49-F238E27FC236}">
                  <a16:creationId xmlns:a16="http://schemas.microsoft.com/office/drawing/2014/main" id="{1E9A0731-3D43-708A-B862-547C7DF50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840" y="3697638"/>
              <a:ext cx="985334" cy="609600"/>
            </a:xfrm>
            <a:prstGeom prst="rect">
              <a:avLst/>
            </a:prstGeom>
          </p:spPr>
        </p:pic>
      </p:grpSp>
      <p:grpSp>
        <p:nvGrpSpPr>
          <p:cNvPr id="18" name="Groupe 17">
            <a:extLst>
              <a:ext uri="{FF2B5EF4-FFF2-40B4-BE49-F238E27FC236}">
                <a16:creationId xmlns:a16="http://schemas.microsoft.com/office/drawing/2014/main" id="{8306E07E-484C-25DE-0F4C-D370724E4E23}"/>
              </a:ext>
            </a:extLst>
          </p:cNvPr>
          <p:cNvGrpSpPr/>
          <p:nvPr/>
        </p:nvGrpSpPr>
        <p:grpSpPr>
          <a:xfrm>
            <a:off x="7795774" y="1603414"/>
            <a:ext cx="1610617" cy="1302232"/>
            <a:chOff x="8202947" y="7812930"/>
            <a:chExt cx="2552170" cy="2128711"/>
          </a:xfrm>
        </p:grpSpPr>
        <p:sp>
          <p:nvSpPr>
            <p:cNvPr id="19" name="Google Shape;2056;p56">
              <a:extLst>
                <a:ext uri="{FF2B5EF4-FFF2-40B4-BE49-F238E27FC236}">
                  <a16:creationId xmlns:a16="http://schemas.microsoft.com/office/drawing/2014/main" id="{1B083BCE-45F8-2DE7-2040-7071B8D0563C}"/>
                </a:ext>
              </a:extLst>
            </p:cNvPr>
            <p:cNvSpPr txBox="1">
              <a:spLocks/>
            </p:cNvSpPr>
            <p:nvPr/>
          </p:nvSpPr>
          <p:spPr>
            <a:xfrm>
              <a:off x="8202947" y="9210737"/>
              <a:ext cx="2552170" cy="730904"/>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Réutiliser</a:t>
              </a:r>
            </a:p>
          </p:txBody>
        </p:sp>
        <p:pic>
          <p:nvPicPr>
            <p:cNvPr id="20" name="Graphique 19" descr="Recyclage contour">
              <a:extLst>
                <a:ext uri="{FF2B5EF4-FFF2-40B4-BE49-F238E27FC236}">
                  <a16:creationId xmlns:a16="http://schemas.microsoft.com/office/drawing/2014/main" id="{CA691769-46D3-A4F2-E9C0-1FDE7C680E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94029" y="7812930"/>
              <a:ext cx="1180034" cy="1180034"/>
            </a:xfrm>
            <a:prstGeom prst="rect">
              <a:avLst/>
            </a:prstGeom>
          </p:spPr>
        </p:pic>
      </p:grpSp>
      <p:grpSp>
        <p:nvGrpSpPr>
          <p:cNvPr id="21" name="Groupe 20">
            <a:extLst>
              <a:ext uri="{FF2B5EF4-FFF2-40B4-BE49-F238E27FC236}">
                <a16:creationId xmlns:a16="http://schemas.microsoft.com/office/drawing/2014/main" id="{60172E64-4462-A8E4-1487-E82001C2C2B0}"/>
              </a:ext>
            </a:extLst>
          </p:cNvPr>
          <p:cNvGrpSpPr/>
          <p:nvPr/>
        </p:nvGrpSpPr>
        <p:grpSpPr>
          <a:xfrm>
            <a:off x="2511699" y="1753839"/>
            <a:ext cx="1753230" cy="1212707"/>
            <a:chOff x="19050" y="7774849"/>
            <a:chExt cx="2787760" cy="2196361"/>
          </a:xfrm>
        </p:grpSpPr>
        <p:pic>
          <p:nvPicPr>
            <p:cNvPr id="22" name="Graphique 21" descr="Télécharger du cloud contour">
              <a:extLst>
                <a:ext uri="{FF2B5EF4-FFF2-40B4-BE49-F238E27FC236}">
                  <a16:creationId xmlns:a16="http://schemas.microsoft.com/office/drawing/2014/main" id="{FCAC5536-6D60-AACA-690C-64A7D46994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781" y="7774849"/>
              <a:ext cx="1296463" cy="1296461"/>
            </a:xfrm>
            <a:prstGeom prst="rect">
              <a:avLst/>
            </a:prstGeom>
          </p:spPr>
        </p:pic>
        <p:sp>
          <p:nvSpPr>
            <p:cNvPr id="23" name="Google Shape;2056;p56">
              <a:extLst>
                <a:ext uri="{FF2B5EF4-FFF2-40B4-BE49-F238E27FC236}">
                  <a16:creationId xmlns:a16="http://schemas.microsoft.com/office/drawing/2014/main" id="{C0B4A5C0-7253-DCEE-4067-0A7062329862}"/>
                </a:ext>
              </a:extLst>
            </p:cNvPr>
            <p:cNvSpPr txBox="1">
              <a:spLocks/>
            </p:cNvSpPr>
            <p:nvPr/>
          </p:nvSpPr>
          <p:spPr>
            <a:xfrm>
              <a:off x="19050"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Télécharger</a:t>
              </a:r>
            </a:p>
          </p:txBody>
        </p:sp>
      </p:grpSp>
      <p:grpSp>
        <p:nvGrpSpPr>
          <p:cNvPr id="11" name="Groupe 10">
            <a:extLst>
              <a:ext uri="{FF2B5EF4-FFF2-40B4-BE49-F238E27FC236}">
                <a16:creationId xmlns:a16="http://schemas.microsoft.com/office/drawing/2014/main" id="{5277EBE4-12E7-F325-3F5D-2F055864DACB}"/>
              </a:ext>
            </a:extLst>
          </p:cNvPr>
          <p:cNvGrpSpPr/>
          <p:nvPr/>
        </p:nvGrpSpPr>
        <p:grpSpPr>
          <a:xfrm>
            <a:off x="4983501" y="2530329"/>
            <a:ext cx="2029819" cy="1482813"/>
            <a:chOff x="4459258" y="1935715"/>
            <a:chExt cx="2717800" cy="2072170"/>
          </a:xfrm>
        </p:grpSpPr>
        <p:sp>
          <p:nvSpPr>
            <p:cNvPr id="35" name="Ellipse 34">
              <a:extLst>
                <a:ext uri="{FF2B5EF4-FFF2-40B4-BE49-F238E27FC236}">
                  <a16:creationId xmlns:a16="http://schemas.microsoft.com/office/drawing/2014/main" id="{7546BD78-1AF4-6EC9-7958-5EF6BDCCB503}"/>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8" name="Graphique 27" descr="Livre ouvert contour">
              <a:extLst>
                <a:ext uri="{FF2B5EF4-FFF2-40B4-BE49-F238E27FC236}">
                  <a16:creationId xmlns:a16="http://schemas.microsoft.com/office/drawing/2014/main" id="{8A185724-55AE-998D-9FC8-AE4FE51711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6915" y="3042332"/>
              <a:ext cx="914400" cy="914400"/>
            </a:xfrm>
            <a:prstGeom prst="rect">
              <a:avLst/>
            </a:prstGeom>
          </p:spPr>
        </p:pic>
        <p:pic>
          <p:nvPicPr>
            <p:cNvPr id="30" name="Graphique 29" descr="Image contour">
              <a:extLst>
                <a:ext uri="{FF2B5EF4-FFF2-40B4-BE49-F238E27FC236}">
                  <a16:creationId xmlns:a16="http://schemas.microsoft.com/office/drawing/2014/main" id="{26C739DE-F505-1EB0-F168-BD6A78D56D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115" y="2321266"/>
              <a:ext cx="914400" cy="914400"/>
            </a:xfrm>
            <a:prstGeom prst="rect">
              <a:avLst/>
            </a:prstGeom>
          </p:spPr>
        </p:pic>
        <p:pic>
          <p:nvPicPr>
            <p:cNvPr id="32" name="Graphique 31" descr="Présentation avec multimédia contour">
              <a:extLst>
                <a:ext uri="{FF2B5EF4-FFF2-40B4-BE49-F238E27FC236}">
                  <a16:creationId xmlns:a16="http://schemas.microsoft.com/office/drawing/2014/main" id="{ADC2196B-F132-1726-F7C2-3648EA9E89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61564" y="2057400"/>
              <a:ext cx="914400" cy="914400"/>
            </a:xfrm>
            <a:prstGeom prst="rect">
              <a:avLst/>
            </a:prstGeom>
          </p:spPr>
        </p:pic>
        <p:pic>
          <p:nvPicPr>
            <p:cNvPr id="34" name="Graphique 33" descr="Note de musique contour">
              <a:extLst>
                <a:ext uri="{FF2B5EF4-FFF2-40B4-BE49-F238E27FC236}">
                  <a16:creationId xmlns:a16="http://schemas.microsoft.com/office/drawing/2014/main" id="{A2A2C84C-1917-F01C-9D46-117A9353E29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72946" y="2726030"/>
              <a:ext cx="914400" cy="914400"/>
            </a:xfrm>
            <a:prstGeom prst="rect">
              <a:avLst/>
            </a:prstGeom>
          </p:spPr>
        </p:pic>
      </p:grpSp>
      <p:grpSp>
        <p:nvGrpSpPr>
          <p:cNvPr id="2" name="Groupe 1">
            <a:extLst>
              <a:ext uri="{FF2B5EF4-FFF2-40B4-BE49-F238E27FC236}">
                <a16:creationId xmlns:a16="http://schemas.microsoft.com/office/drawing/2014/main" id="{A2BB08BE-7DF5-68B8-2DA8-EDAB04D2F4BC}"/>
              </a:ext>
            </a:extLst>
          </p:cNvPr>
          <p:cNvGrpSpPr/>
          <p:nvPr/>
        </p:nvGrpSpPr>
        <p:grpSpPr>
          <a:xfrm>
            <a:off x="2334135" y="3662711"/>
            <a:ext cx="1944373" cy="1397549"/>
            <a:chOff x="5915015" y="7752333"/>
            <a:chExt cx="2787760" cy="2218877"/>
          </a:xfrm>
        </p:grpSpPr>
        <p:sp>
          <p:nvSpPr>
            <p:cNvPr id="4" name="Google Shape;2056;p56">
              <a:extLst>
                <a:ext uri="{FF2B5EF4-FFF2-40B4-BE49-F238E27FC236}">
                  <a16:creationId xmlns:a16="http://schemas.microsoft.com/office/drawing/2014/main" id="{18DFE82D-724F-1CFC-EA35-F5C140B0DE93}"/>
                </a:ext>
              </a:extLst>
            </p:cNvPr>
            <p:cNvSpPr txBox="1">
              <a:spLocks/>
            </p:cNvSpPr>
            <p:nvPr/>
          </p:nvSpPr>
          <p:spPr>
            <a:xfrm>
              <a:off x="5915015" y="9181168"/>
              <a:ext cx="278776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Modifier</a:t>
              </a:r>
            </a:p>
          </p:txBody>
        </p:sp>
        <p:pic>
          <p:nvPicPr>
            <p:cNvPr id="5" name="Graphique 4" descr="Ciseaux contour">
              <a:extLst>
                <a:ext uri="{FF2B5EF4-FFF2-40B4-BE49-F238E27FC236}">
                  <a16:creationId xmlns:a16="http://schemas.microsoft.com/office/drawing/2014/main" id="{61F382C8-0E42-E865-12E6-54A79488CC9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777997" y="7752333"/>
              <a:ext cx="1339328" cy="1339328"/>
            </a:xfrm>
            <a:prstGeom prst="rect">
              <a:avLst/>
            </a:prstGeom>
          </p:spPr>
        </p:pic>
      </p:grpSp>
      <p:grpSp>
        <p:nvGrpSpPr>
          <p:cNvPr id="10" name="Groupe 9">
            <a:extLst>
              <a:ext uri="{FF2B5EF4-FFF2-40B4-BE49-F238E27FC236}">
                <a16:creationId xmlns:a16="http://schemas.microsoft.com/office/drawing/2014/main" id="{5F6D167A-FF11-B806-3A04-9608C33CDF20}"/>
              </a:ext>
            </a:extLst>
          </p:cNvPr>
          <p:cNvGrpSpPr/>
          <p:nvPr/>
        </p:nvGrpSpPr>
        <p:grpSpPr>
          <a:xfrm>
            <a:off x="7561495" y="3539229"/>
            <a:ext cx="2228240" cy="1350883"/>
            <a:chOff x="5292635" y="3828861"/>
            <a:chExt cx="3572510" cy="2510882"/>
          </a:xfrm>
        </p:grpSpPr>
        <p:pic>
          <p:nvPicPr>
            <p:cNvPr id="7" name="Graphique 6" descr="Partager contour">
              <a:extLst>
                <a:ext uri="{FF2B5EF4-FFF2-40B4-BE49-F238E27FC236}">
                  <a16:creationId xmlns:a16="http://schemas.microsoft.com/office/drawing/2014/main" id="{C86DF1AD-B57B-9C55-E526-DA040904816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29400" y="3828861"/>
              <a:ext cx="1828800" cy="1828800"/>
            </a:xfrm>
            <a:prstGeom prst="rect">
              <a:avLst/>
            </a:prstGeom>
          </p:spPr>
        </p:pic>
        <p:sp>
          <p:nvSpPr>
            <p:cNvPr id="9" name="Google Shape;2056;p56">
              <a:extLst>
                <a:ext uri="{FF2B5EF4-FFF2-40B4-BE49-F238E27FC236}">
                  <a16:creationId xmlns:a16="http://schemas.microsoft.com/office/drawing/2014/main" id="{0673574D-6063-00AE-998D-579F6150DAA2}"/>
                </a:ext>
              </a:extLst>
            </p:cNvPr>
            <p:cNvSpPr txBox="1">
              <a:spLocks/>
            </p:cNvSpPr>
            <p:nvPr/>
          </p:nvSpPr>
          <p:spPr>
            <a:xfrm>
              <a:off x="5292635" y="5549701"/>
              <a:ext cx="3572510" cy="79004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80000"/>
                </a:lnSpc>
                <a:spcBef>
                  <a:spcPts val="0"/>
                </a:spcBef>
                <a:spcAft>
                  <a:spcPts val="0"/>
                </a:spcAft>
                <a:buClr>
                  <a:schemeClr val="dk1"/>
                </a:buClr>
                <a:buSzPts val="1800"/>
                <a:buFont typeface="Barlow Condensed SemiBold"/>
                <a:buNone/>
                <a:defRPr sz="2000" b="0" i="0" u="none" strike="noStrike" cap="none">
                  <a:solidFill>
                    <a:schemeClr val="dk1"/>
                  </a:solidFill>
                  <a:latin typeface="Barlow Condensed SemiBold"/>
                  <a:ea typeface="Barlow Condensed SemiBold"/>
                  <a:cs typeface="Barlow Condensed SemiBold"/>
                  <a:sym typeface="Barlow Condensed SemiBold"/>
                </a:defRPr>
              </a:lvl1pPr>
              <a:lvl2pPr marR="0" lvl="1"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8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lgn="ctr"/>
              <a:r>
                <a:rPr lang="fr-BE" sz="1600" dirty="0">
                  <a:solidFill>
                    <a:srgbClr val="00214E"/>
                  </a:solidFill>
                  <a:latin typeface="Montserrat" panose="00000500000000000000" pitchFamily="2" charset="0"/>
                  <a:ea typeface="Open Sans Bold" panose="020B0604020202020204" charset="0"/>
                  <a:cs typeface="Open Sans Bold" panose="020B0604020202020204" charset="0"/>
                </a:rPr>
                <a:t>Partager/Publier</a:t>
              </a:r>
            </a:p>
          </p:txBody>
        </p:sp>
      </p:grpSp>
      <p:pic>
        <p:nvPicPr>
          <p:cNvPr id="13" name="Image 12">
            <a:extLst>
              <a:ext uri="{FF2B5EF4-FFF2-40B4-BE49-F238E27FC236}">
                <a16:creationId xmlns:a16="http://schemas.microsoft.com/office/drawing/2014/main" id="{49718ECE-7ADB-3E4F-3664-287D1CC6652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72518" y="2277174"/>
            <a:ext cx="609600" cy="609600"/>
          </a:xfrm>
          <a:prstGeom prst="rect">
            <a:avLst/>
          </a:prstGeom>
        </p:spPr>
      </p:pic>
      <p:sp>
        <p:nvSpPr>
          <p:cNvPr id="3" name="ZoneTexte 2">
            <a:extLst>
              <a:ext uri="{FF2B5EF4-FFF2-40B4-BE49-F238E27FC236}">
                <a16:creationId xmlns:a16="http://schemas.microsoft.com/office/drawing/2014/main" id="{91935743-2B5B-53D2-EEF5-1F52FE659784}"/>
              </a:ext>
            </a:extLst>
          </p:cNvPr>
          <p:cNvSpPr txBox="1"/>
          <p:nvPr/>
        </p:nvSpPr>
        <p:spPr>
          <a:xfrm>
            <a:off x="5632655" y="2083501"/>
            <a:ext cx="86812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REL</a:t>
            </a:r>
            <a:endParaRPr lang="fr-BE" sz="3200" dirty="0">
              <a:solidFill>
                <a:srgbClr val="00214E"/>
              </a:solidFill>
              <a:effectLst/>
              <a:latin typeface="Barlow Condensed" panose="00000506000000000000" pitchFamily="2" charset="0"/>
            </a:endParaRPr>
          </a:p>
        </p:txBody>
      </p:sp>
    </p:spTree>
    <p:extLst>
      <p:ext uri="{BB962C8B-B14F-4D97-AF65-F5344CB8AC3E}">
        <p14:creationId xmlns:p14="http://schemas.microsoft.com/office/powerpoint/2010/main" val="148078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FBF2DCEE-55F3-C18B-52E3-E2505C768B63}"/>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E57E980A-EFEE-0E15-2E71-2DB743831347}"/>
              </a:ext>
            </a:extLst>
          </p:cNvPr>
          <p:cNvSpPr txBox="1"/>
          <p:nvPr/>
        </p:nvSpPr>
        <p:spPr>
          <a:xfrm>
            <a:off x="236623" y="320722"/>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6 Licences Creative Commons</a:t>
            </a:r>
            <a:endParaRPr lang="fr-BE" sz="3200" dirty="0">
              <a:solidFill>
                <a:srgbClr val="00214E"/>
              </a:solidFill>
              <a:effectLst/>
              <a:latin typeface="Barlow Condensed" panose="00000506000000000000" pitchFamily="2" charset="0"/>
            </a:endParaRPr>
          </a:p>
        </p:txBody>
      </p:sp>
      <p:grpSp>
        <p:nvGrpSpPr>
          <p:cNvPr id="12" name="Groupe 11">
            <a:extLst>
              <a:ext uri="{FF2B5EF4-FFF2-40B4-BE49-F238E27FC236}">
                <a16:creationId xmlns:a16="http://schemas.microsoft.com/office/drawing/2014/main" id="{C308E142-BBB8-3C0D-F33E-4BE3F8927AE1}"/>
              </a:ext>
            </a:extLst>
          </p:cNvPr>
          <p:cNvGrpSpPr/>
          <p:nvPr/>
        </p:nvGrpSpPr>
        <p:grpSpPr>
          <a:xfrm>
            <a:off x="3234479" y="885989"/>
            <a:ext cx="7224296" cy="5676689"/>
            <a:chOff x="1545379" y="904879"/>
            <a:chExt cx="7224296" cy="5676689"/>
          </a:xfrm>
        </p:grpSpPr>
        <p:grpSp>
          <p:nvGrpSpPr>
            <p:cNvPr id="2" name="Groupe 1">
              <a:extLst>
                <a:ext uri="{FF2B5EF4-FFF2-40B4-BE49-F238E27FC236}">
                  <a16:creationId xmlns:a16="http://schemas.microsoft.com/office/drawing/2014/main" id="{89F9D7AC-8FD3-6DF0-2C84-C71E2714EA1D}"/>
                </a:ext>
              </a:extLst>
            </p:cNvPr>
            <p:cNvGrpSpPr/>
            <p:nvPr/>
          </p:nvGrpSpPr>
          <p:grpSpPr>
            <a:xfrm>
              <a:off x="1545379" y="904879"/>
              <a:ext cx="7224296" cy="5676689"/>
              <a:chOff x="3689139" y="1433900"/>
              <a:chExt cx="9679282" cy="8636199"/>
            </a:xfrm>
          </p:grpSpPr>
          <p:pic>
            <p:nvPicPr>
              <p:cNvPr id="4" name="Graphique 3" descr="Partager contour">
                <a:extLst>
                  <a:ext uri="{FF2B5EF4-FFF2-40B4-BE49-F238E27FC236}">
                    <a16:creationId xmlns:a16="http://schemas.microsoft.com/office/drawing/2014/main" id="{07B026EE-F29E-0007-AEE7-04D458A9F9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18224" y="1433900"/>
                <a:ext cx="1273628" cy="1341949"/>
              </a:xfrm>
              <a:prstGeom prst="rect">
                <a:avLst/>
              </a:prstGeom>
            </p:spPr>
          </p:pic>
          <p:pic>
            <p:nvPicPr>
              <p:cNvPr id="5" name="Graphique 4" descr="Ciseaux contour">
                <a:extLst>
                  <a:ext uri="{FF2B5EF4-FFF2-40B4-BE49-F238E27FC236}">
                    <a16:creationId xmlns:a16="http://schemas.microsoft.com/office/drawing/2014/main" id="{D6D0F649-5DEE-EDA8-6767-D57522936F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4499" y="1819147"/>
                <a:ext cx="956702" cy="956702"/>
              </a:xfrm>
              <a:prstGeom prst="rect">
                <a:avLst/>
              </a:prstGeom>
            </p:spPr>
          </p:pic>
          <p:pic>
            <p:nvPicPr>
              <p:cNvPr id="6" name="Image 5" descr="Une image contenant texte, capture d’écran, Site web, Page web&#10;&#10;Description générée automatiquement">
                <a:extLst>
                  <a:ext uri="{FF2B5EF4-FFF2-40B4-BE49-F238E27FC236}">
                    <a16:creationId xmlns:a16="http://schemas.microsoft.com/office/drawing/2014/main" id="{EB142775-BFA6-2D7B-DD13-765D4D6BA650}"/>
                  </a:ext>
                </a:extLst>
              </p:cNvPr>
              <p:cNvPicPr>
                <a:picLocks noChangeAspect="1"/>
              </p:cNvPicPr>
              <p:nvPr/>
            </p:nvPicPr>
            <p:blipFill>
              <a:blip r:embed="rId7">
                <a:extLst>
                  <a:ext uri="{28A0092B-C50C-407E-A947-70E740481C1C}">
                    <a14:useLocalDpi xmlns:a14="http://schemas.microsoft.com/office/drawing/2010/main" val="0"/>
                  </a:ext>
                </a:extLst>
              </a:blip>
              <a:srcRect t="6968" r="35898" b="29281"/>
              <a:stretch>
                <a:fillRect/>
              </a:stretch>
            </p:blipFill>
            <p:spPr>
              <a:xfrm>
                <a:off x="3689139" y="2834231"/>
                <a:ext cx="9679282" cy="7235868"/>
              </a:xfrm>
              <a:prstGeom prst="rect">
                <a:avLst/>
              </a:prstGeom>
            </p:spPr>
          </p:pic>
          <p:pic>
            <p:nvPicPr>
              <p:cNvPr id="9" name="Graphique 8" descr="Transférer contour">
                <a:extLst>
                  <a:ext uri="{FF2B5EF4-FFF2-40B4-BE49-F238E27FC236}">
                    <a16:creationId xmlns:a16="http://schemas.microsoft.com/office/drawing/2014/main" id="{B592EF76-45F8-DF34-41A2-3D83F6F57A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16588" y="1819147"/>
                <a:ext cx="918850" cy="918849"/>
              </a:xfrm>
              <a:prstGeom prst="rect">
                <a:avLst/>
              </a:prstGeom>
            </p:spPr>
          </p:pic>
        </p:grpSp>
        <p:pic>
          <p:nvPicPr>
            <p:cNvPr id="11" name="Graphique 10" descr="Pièces contour">
              <a:extLst>
                <a:ext uri="{FF2B5EF4-FFF2-40B4-BE49-F238E27FC236}">
                  <a16:creationId xmlns:a16="http://schemas.microsoft.com/office/drawing/2014/main" id="{350248BC-85E6-9209-E27A-8288A3829D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4094" y="1158107"/>
              <a:ext cx="603972" cy="603972"/>
            </a:xfrm>
            <a:prstGeom prst="rect">
              <a:avLst/>
            </a:prstGeom>
          </p:spPr>
        </p:pic>
      </p:grpSp>
      <p:sp>
        <p:nvSpPr>
          <p:cNvPr id="13" name="ZoneTexte 12">
            <a:extLst>
              <a:ext uri="{FF2B5EF4-FFF2-40B4-BE49-F238E27FC236}">
                <a16:creationId xmlns:a16="http://schemas.microsoft.com/office/drawing/2014/main" id="{4751489F-DC36-A011-7268-BC5E50E338BA}"/>
              </a:ext>
            </a:extLst>
          </p:cNvPr>
          <p:cNvSpPr txBox="1"/>
          <p:nvPr/>
        </p:nvSpPr>
        <p:spPr>
          <a:xfrm>
            <a:off x="236623" y="3119523"/>
            <a:ext cx="2630915" cy="2799869"/>
          </a:xfrm>
          <a:prstGeom prst="rect">
            <a:avLst/>
          </a:prstGeom>
          <a:noFill/>
        </p:spPr>
        <p:txBody>
          <a:bodyPr wrap="square" lIns="91440" tIns="45720" rIns="91440" bIns="45720" anchor="t">
            <a:spAutoFit/>
          </a:bodyPr>
          <a:lstStyle/>
          <a:p>
            <a:pPr algn="ctr">
              <a:lnSpc>
                <a:spcPct val="150000"/>
              </a:lnSpc>
            </a:pPr>
            <a:r>
              <a:rPr lang="en-US" sz="2400" dirty="0">
                <a:solidFill>
                  <a:srgbClr val="00214E"/>
                </a:solidFill>
                <a:latin typeface="Montserrat"/>
                <a:ea typeface="Open Sans"/>
                <a:cs typeface="Open Sans"/>
              </a:rPr>
              <a:t>Les </a:t>
            </a:r>
            <a:r>
              <a:rPr lang="en-US" sz="2400" dirty="0" err="1">
                <a:solidFill>
                  <a:srgbClr val="00214E"/>
                </a:solidFill>
                <a:latin typeface="Montserrat"/>
                <a:ea typeface="Open Sans"/>
                <a:cs typeface="Open Sans"/>
              </a:rPr>
              <a:t>licences</a:t>
            </a:r>
            <a:r>
              <a:rPr lang="en-US" sz="2400" dirty="0">
                <a:solidFill>
                  <a:srgbClr val="00214E"/>
                </a:solidFill>
                <a:latin typeface="Montserrat"/>
                <a:ea typeface="Open Sans"/>
                <a:cs typeface="Open Sans"/>
              </a:rPr>
              <a:t> </a:t>
            </a:r>
            <a:r>
              <a:rPr lang="en-US" sz="2400" dirty="0" err="1">
                <a:solidFill>
                  <a:srgbClr val="00214E"/>
                </a:solidFill>
                <a:latin typeface="Montserrat"/>
                <a:ea typeface="Open Sans"/>
                <a:cs typeface="Open Sans"/>
              </a:rPr>
              <a:t>indiquent</a:t>
            </a:r>
            <a:r>
              <a:rPr lang="en-US" sz="2400" dirty="0">
                <a:solidFill>
                  <a:srgbClr val="00214E"/>
                </a:solidFill>
                <a:latin typeface="Montserrat"/>
                <a:ea typeface="Open Sans"/>
                <a:cs typeface="Open Sans"/>
              </a:rPr>
              <a:t> les permissions </a:t>
            </a:r>
            <a:r>
              <a:rPr lang="en-US" sz="2400" dirty="0" err="1">
                <a:solidFill>
                  <a:srgbClr val="00214E"/>
                </a:solidFill>
                <a:latin typeface="Montserrat"/>
                <a:ea typeface="Open Sans"/>
                <a:cs typeface="Open Sans"/>
              </a:rPr>
              <a:t>accordées</a:t>
            </a:r>
            <a:r>
              <a:rPr lang="en-US" sz="2400" dirty="0">
                <a:solidFill>
                  <a:srgbClr val="00214E"/>
                </a:solidFill>
                <a:latin typeface="Montserrat"/>
                <a:ea typeface="Open Sans"/>
                <a:cs typeface="Open Sans"/>
              </a:rPr>
              <a:t> par </a:t>
            </a:r>
            <a:r>
              <a:rPr lang="en-US" sz="2400" dirty="0" err="1">
                <a:solidFill>
                  <a:srgbClr val="00214E"/>
                </a:solidFill>
                <a:latin typeface="Montserrat"/>
                <a:ea typeface="Open Sans"/>
                <a:cs typeface="Open Sans"/>
              </a:rPr>
              <a:t>l'auteur</a:t>
            </a:r>
            <a:r>
              <a:rPr lang="en-US" sz="2400" dirty="0">
                <a:solidFill>
                  <a:srgbClr val="00214E"/>
                </a:solidFill>
                <a:latin typeface="Montserrat"/>
                <a:ea typeface="Open Sans"/>
                <a:cs typeface="Open Sans"/>
              </a:rPr>
              <a:t>.</a:t>
            </a:r>
            <a:endParaRPr lang="fr-BE" sz="2400" dirty="0">
              <a:solidFill>
                <a:srgbClr val="00214E"/>
              </a:solidFill>
              <a:latin typeface="Montserrat"/>
              <a:ea typeface="Open Sans"/>
              <a:cs typeface="Open Sans"/>
            </a:endParaRPr>
          </a:p>
        </p:txBody>
      </p:sp>
    </p:spTree>
    <p:extLst>
      <p:ext uri="{BB962C8B-B14F-4D97-AF65-F5344CB8AC3E}">
        <p14:creationId xmlns:p14="http://schemas.microsoft.com/office/powerpoint/2010/main" val="668538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04C0-D64C-43A8-11C2-7ED22056255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B087853B-4E10-1462-1625-00D9BDE06120}"/>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00214E"/>
                </a:solidFill>
                <a:effectLst/>
                <a:ea typeface="Times New Roman" panose="02020603050405020304" pitchFamily="18" charset="0"/>
              </a:rPr>
              <a:t>C’est quoi une Ressource </a:t>
            </a:r>
            <a:r>
              <a:rPr lang="fr-BE" sz="2400" dirty="0">
                <a:solidFill>
                  <a:srgbClr val="00214E"/>
                </a:solidFill>
                <a:ea typeface="Times New Roman" panose="02020603050405020304" pitchFamily="18" charset="0"/>
              </a:rPr>
              <a:t>Éducative</a:t>
            </a:r>
            <a:r>
              <a:rPr lang="fr-BE" sz="2400" dirty="0">
                <a:solidFill>
                  <a:srgbClr val="00214E"/>
                </a:solidFill>
                <a:effectLst/>
                <a:ea typeface="Times New Roman" panose="02020603050405020304" pitchFamily="18" charset="0"/>
              </a:rPr>
              <a:t> ?</a:t>
            </a:r>
            <a:endParaRPr lang="fr-BE" sz="2800" dirty="0">
              <a:solidFill>
                <a:srgbClr val="00214E"/>
              </a:solidFill>
              <a:effectLst/>
              <a:ea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A249B69A-EFD4-DF71-6C22-3F5E99720A3E}"/>
              </a:ext>
            </a:extLst>
          </p:cNvPr>
          <p:cNvCxnSpPr>
            <a:cxnSpLocks/>
          </p:cNvCxnSpPr>
          <p:nvPr/>
        </p:nvCxnSpPr>
        <p:spPr>
          <a:xfrm flipH="1" flipV="1">
            <a:off x="4546121" y="1302589"/>
            <a:ext cx="854015" cy="940279"/>
          </a:xfrm>
          <a:prstGeom prst="straightConnector1">
            <a:avLst/>
          </a:prstGeom>
          <a:ln w="38100">
            <a:solidFill>
              <a:srgbClr val="00214E"/>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3A72AB88-1DDD-6E92-16E1-63FDE0E65822}"/>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dirty="0">
                <a:solidFill>
                  <a:srgbClr val="9CB7D3"/>
                </a:solidFill>
                <a:effectLst/>
                <a:ea typeface="Times New Roman" panose="02020603050405020304" pitchFamily="18" charset="0"/>
              </a:rPr>
              <a:t>Que signifie Libre ?</a:t>
            </a:r>
            <a:endParaRPr lang="fr-BE" sz="2800" dirty="0">
              <a:solidFill>
                <a:srgbClr val="9CB7D3"/>
              </a:solidFill>
              <a:effectLst/>
              <a:ea typeface="Times New Roman" panose="02020603050405020304" pitchFamily="18" charset="0"/>
            </a:endParaRPr>
          </a:p>
        </p:txBody>
      </p:sp>
      <p:cxnSp>
        <p:nvCxnSpPr>
          <p:cNvPr id="18" name="Connecteur droit avec flèche 17">
            <a:extLst>
              <a:ext uri="{FF2B5EF4-FFF2-40B4-BE49-F238E27FC236}">
                <a16:creationId xmlns:a16="http://schemas.microsoft.com/office/drawing/2014/main" id="{A48063C8-1405-AFBF-8173-0EBFFF5CF970}"/>
              </a:ext>
            </a:extLst>
          </p:cNvPr>
          <p:cNvCxnSpPr>
            <a:cxnSpLocks/>
          </p:cNvCxnSpPr>
          <p:nvPr/>
        </p:nvCxnSpPr>
        <p:spPr>
          <a:xfrm flipV="1">
            <a:off x="7396923" y="1673525"/>
            <a:ext cx="953447" cy="845388"/>
          </a:xfrm>
          <a:prstGeom prst="straightConnector1">
            <a:avLst/>
          </a:prstGeom>
          <a:ln w="38100">
            <a:solidFill>
              <a:srgbClr val="9CB7D3"/>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9D27F1F5-245B-D502-6527-C40ED1C38319}"/>
              </a:ext>
            </a:extLst>
          </p:cNvPr>
          <p:cNvSpPr txBox="1"/>
          <p:nvPr/>
        </p:nvSpPr>
        <p:spPr>
          <a:xfrm>
            <a:off x="2929940" y="3977931"/>
            <a:ext cx="7317035"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9B0B38"/>
                </a:solidFill>
                <a:effectLst/>
                <a:ea typeface="Times New Roman" panose="02020603050405020304" pitchFamily="18" charset="0"/>
              </a:rPr>
              <a:t>Où trouver des Ressources </a:t>
            </a:r>
            <a:r>
              <a:rPr lang="fr-BE" sz="2400" dirty="0">
                <a:solidFill>
                  <a:srgbClr val="9B0B38"/>
                </a:solidFill>
                <a:ea typeface="Times New Roman" panose="02020603050405020304" pitchFamily="18" charset="0"/>
              </a:rPr>
              <a:t>Éducatives</a:t>
            </a:r>
            <a:r>
              <a:rPr lang="fr-BE" sz="2400" dirty="0">
                <a:solidFill>
                  <a:srgbClr val="9B0B38"/>
                </a:solidFill>
                <a:effectLst/>
                <a:ea typeface="Times New Roman" panose="02020603050405020304" pitchFamily="18" charset="0"/>
              </a:rPr>
              <a:t> Libres ?</a:t>
            </a:r>
            <a:endParaRPr lang="fr-BE" sz="2800" dirty="0">
              <a:solidFill>
                <a:srgbClr val="9B0B38"/>
              </a:solidFill>
              <a:effectLst/>
              <a:ea typeface="Times New Roman" panose="02020603050405020304" pitchFamily="18" charset="0"/>
            </a:endParaRPr>
          </a:p>
        </p:txBody>
      </p:sp>
      <p:cxnSp>
        <p:nvCxnSpPr>
          <p:cNvPr id="30" name="Connecteur droit 29">
            <a:extLst>
              <a:ext uri="{FF2B5EF4-FFF2-40B4-BE49-F238E27FC236}">
                <a16:creationId xmlns:a16="http://schemas.microsoft.com/office/drawing/2014/main" id="{0217A73F-D66A-131D-A051-2CD90575D91C}"/>
              </a:ext>
            </a:extLst>
          </p:cNvPr>
          <p:cNvCxnSpPr/>
          <p:nvPr/>
        </p:nvCxnSpPr>
        <p:spPr>
          <a:xfrm>
            <a:off x="4675517" y="2242868"/>
            <a:ext cx="1578634" cy="0"/>
          </a:xfrm>
          <a:prstGeom prst="line">
            <a:avLst/>
          </a:prstGeom>
          <a:ln w="28575">
            <a:solidFill>
              <a:srgbClr val="00214E"/>
            </a:solidFill>
          </a:ln>
        </p:spPr>
        <p:style>
          <a:lnRef idx="1">
            <a:schemeClr val="accent1"/>
          </a:lnRef>
          <a:fillRef idx="0">
            <a:schemeClr val="accent1"/>
          </a:fillRef>
          <a:effectRef idx="0">
            <a:schemeClr val="accent1"/>
          </a:effectRef>
          <a:fontRef idx="minor">
            <a:schemeClr val="tx1"/>
          </a:fontRef>
        </p:style>
      </p:cxnSp>
      <p:sp>
        <p:nvSpPr>
          <p:cNvPr id="31" name="Accolade ouvrante 30">
            <a:extLst>
              <a:ext uri="{FF2B5EF4-FFF2-40B4-BE49-F238E27FC236}">
                <a16:creationId xmlns:a16="http://schemas.microsoft.com/office/drawing/2014/main" id="{EC9BC1EC-7122-1976-22A0-2585AAE5B82B}"/>
              </a:ext>
            </a:extLst>
          </p:cNvPr>
          <p:cNvSpPr/>
          <p:nvPr/>
        </p:nvSpPr>
        <p:spPr>
          <a:xfrm rot="16200000">
            <a:off x="5928547" y="2398715"/>
            <a:ext cx="228600" cy="2708157"/>
          </a:xfrm>
          <a:prstGeom prst="leftBrace">
            <a:avLst/>
          </a:prstGeom>
          <a:ln w="19050">
            <a:solidFill>
              <a:srgbClr val="9B0B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00214E"/>
              </a:solidFill>
            </a:endParaRPr>
          </a:p>
        </p:txBody>
      </p:sp>
      <p:sp>
        <p:nvSpPr>
          <p:cNvPr id="32" name="ZoneTexte 31">
            <a:extLst>
              <a:ext uri="{FF2B5EF4-FFF2-40B4-BE49-F238E27FC236}">
                <a16:creationId xmlns:a16="http://schemas.microsoft.com/office/drawing/2014/main" id="{25616E45-5FF4-2F1F-928B-59FDA7207BA3}"/>
              </a:ext>
            </a:extLst>
          </p:cNvPr>
          <p:cNvSpPr txBox="1"/>
          <p:nvPr/>
        </p:nvSpPr>
        <p:spPr>
          <a:xfrm>
            <a:off x="2353940" y="5488885"/>
            <a:ext cx="8084017"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9B0B38"/>
                </a:solidFill>
                <a:ea typeface="Times New Roman" panose="02020603050405020304" pitchFamily="18" charset="0"/>
              </a:rPr>
              <a:t>Des Ressources Éducatives Libres, p</a:t>
            </a:r>
            <a:r>
              <a:rPr lang="fr-BE" sz="2400" dirty="0">
                <a:solidFill>
                  <a:srgbClr val="9B0B38"/>
                </a:solidFill>
                <a:effectLst/>
                <a:ea typeface="Times New Roman" panose="02020603050405020304" pitchFamily="18" charset="0"/>
              </a:rPr>
              <a:t>our quoi faire ?</a:t>
            </a:r>
            <a:endParaRPr lang="fr-BE" sz="2800" dirty="0">
              <a:solidFill>
                <a:srgbClr val="9B0B38"/>
              </a:solidFill>
              <a:effectLst/>
              <a:ea typeface="Times New Roman" panose="02020603050405020304" pitchFamily="18" charset="0"/>
            </a:endParaRPr>
          </a:p>
        </p:txBody>
      </p:sp>
      <p:cxnSp>
        <p:nvCxnSpPr>
          <p:cNvPr id="34" name="Connecteur droit avec flèche 33">
            <a:extLst>
              <a:ext uri="{FF2B5EF4-FFF2-40B4-BE49-F238E27FC236}">
                <a16:creationId xmlns:a16="http://schemas.microsoft.com/office/drawing/2014/main" id="{18D0B0CE-A709-3F70-63DB-479D0E51C801}"/>
              </a:ext>
            </a:extLst>
          </p:cNvPr>
          <p:cNvCxnSpPr>
            <a:cxnSpLocks/>
          </p:cNvCxnSpPr>
          <p:nvPr/>
        </p:nvCxnSpPr>
        <p:spPr>
          <a:xfrm>
            <a:off x="6159260" y="4633705"/>
            <a:ext cx="0" cy="844746"/>
          </a:xfrm>
          <a:prstGeom prst="straightConnector1">
            <a:avLst/>
          </a:prstGeom>
          <a:ln w="38100">
            <a:solidFill>
              <a:srgbClr val="9B0B38"/>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9945E73F-27D1-FD18-0DEB-94DDF37255A4}"/>
              </a:ext>
            </a:extLst>
          </p:cNvPr>
          <p:cNvSpPr txBox="1"/>
          <p:nvPr/>
        </p:nvSpPr>
        <p:spPr>
          <a:xfrm>
            <a:off x="3306281" y="1768444"/>
            <a:ext cx="5697860" cy="2215991"/>
          </a:xfrm>
          <a:prstGeom prst="rect">
            <a:avLst/>
          </a:prstGeom>
          <a:noFill/>
          <a:effectLst>
            <a:outerShdw dist="63500" dir="3960000" algn="tl" rotWithShape="0">
              <a:schemeClr val="bg1"/>
            </a:outerShdw>
          </a:effectLst>
        </p:spPr>
        <p:txBody>
          <a:bodyPr wrap="square">
            <a:spAutoFit/>
          </a:bodyPr>
          <a:lstStyle/>
          <a:p>
            <a:pPr algn="ctr" rtl="0">
              <a:buNone/>
            </a:pPr>
            <a:r>
              <a:rPr lang="fr-BE" sz="13800" b="1" i="1" dirty="0">
                <a:solidFill>
                  <a:srgbClr val="00214E"/>
                </a:solidFill>
                <a:effectLst/>
                <a:latin typeface="Barlow Condensed" panose="00000506000000000000" pitchFamily="2" charset="0"/>
              </a:rPr>
              <a:t>RE L</a:t>
            </a:r>
            <a:endParaRPr lang="fr-BE" sz="13800" dirty="0">
              <a:solidFill>
                <a:srgbClr val="00214E"/>
              </a:solidFill>
              <a:effectLst/>
              <a:latin typeface="Barlow Condensed" panose="00000506000000000000" pitchFamily="2" charset="0"/>
            </a:endParaRPr>
          </a:p>
        </p:txBody>
      </p:sp>
      <p:sp>
        <p:nvSpPr>
          <p:cNvPr id="2" name="ZoneTexte 1">
            <a:extLst>
              <a:ext uri="{FF2B5EF4-FFF2-40B4-BE49-F238E27FC236}">
                <a16:creationId xmlns:a16="http://schemas.microsoft.com/office/drawing/2014/main" id="{2AFBA990-E9BD-07A8-9FA8-CAC04E611BEE}"/>
              </a:ext>
            </a:extLst>
          </p:cNvPr>
          <p:cNvSpPr txBox="1"/>
          <p:nvPr/>
        </p:nvSpPr>
        <p:spPr>
          <a:xfrm>
            <a:off x="1743433" y="199564"/>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rPr>
              <a:t>01</a:t>
            </a:r>
            <a:endParaRPr lang="fr-BE" sz="4000" b="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endParaRPr>
          </a:p>
        </p:txBody>
      </p:sp>
      <p:sp>
        <p:nvSpPr>
          <p:cNvPr id="3" name="ZoneTexte 2">
            <a:extLst>
              <a:ext uri="{FF2B5EF4-FFF2-40B4-BE49-F238E27FC236}">
                <a16:creationId xmlns:a16="http://schemas.microsoft.com/office/drawing/2014/main" id="{8495260C-AACA-B9A0-266C-73717BF1BE0C}"/>
              </a:ext>
            </a:extLst>
          </p:cNvPr>
          <p:cNvSpPr txBox="1"/>
          <p:nvPr/>
        </p:nvSpPr>
        <p:spPr>
          <a:xfrm>
            <a:off x="7705703" y="756018"/>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rPr>
              <a:t>02</a:t>
            </a:r>
            <a:endParaRPr lang="fr-BE" sz="4000" b="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endParaRPr>
          </a:p>
        </p:txBody>
      </p:sp>
      <p:sp>
        <p:nvSpPr>
          <p:cNvPr id="4" name="ZoneTexte 3">
            <a:extLst>
              <a:ext uri="{FF2B5EF4-FFF2-40B4-BE49-F238E27FC236}">
                <a16:creationId xmlns:a16="http://schemas.microsoft.com/office/drawing/2014/main" id="{3CD8EFBD-534B-9337-6F7D-2B8F89F975F6}"/>
              </a:ext>
            </a:extLst>
          </p:cNvPr>
          <p:cNvSpPr txBox="1"/>
          <p:nvPr/>
        </p:nvSpPr>
        <p:spPr>
          <a:xfrm>
            <a:off x="2212391" y="3752793"/>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rPr>
              <a:t>03</a:t>
            </a:r>
            <a:endParaRPr lang="fr-BE" sz="4000" b="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endParaRPr>
          </a:p>
        </p:txBody>
      </p:sp>
    </p:spTree>
    <p:extLst>
      <p:ext uri="{BB962C8B-B14F-4D97-AF65-F5344CB8AC3E}">
        <p14:creationId xmlns:p14="http://schemas.microsoft.com/office/powerpoint/2010/main" val="320358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133F5-3E5A-D5C4-152C-9541C94BBE07}"/>
            </a:ext>
          </a:extLst>
        </p:cNvPr>
        <p:cNvGrpSpPr/>
        <p:nvPr/>
      </p:nvGrpSpPr>
      <p:grpSpPr>
        <a:xfrm>
          <a:off x="0" y="0"/>
          <a:ext cx="0" cy="0"/>
          <a:chOff x="0" y="0"/>
          <a:chExt cx="0" cy="0"/>
        </a:xfrm>
      </p:grpSpPr>
      <p:pic>
        <p:nvPicPr>
          <p:cNvPr id="12" name="Image 11" descr="Une image contenant texte, capture d’écran, clipart, dessin humoristique&#10;&#10;Le contenu généré par l’IA peut être incorrect.">
            <a:extLst>
              <a:ext uri="{FF2B5EF4-FFF2-40B4-BE49-F238E27FC236}">
                <a16:creationId xmlns:a16="http://schemas.microsoft.com/office/drawing/2014/main" id="{5CC6ECB8-3BD0-389E-FB29-9E33C6DB495E}"/>
              </a:ext>
            </a:extLst>
          </p:cNvPr>
          <p:cNvPicPr>
            <a:picLocks noChangeAspect="1"/>
          </p:cNvPicPr>
          <p:nvPr/>
        </p:nvPicPr>
        <p:blipFill>
          <a:blip r:embed="rId3">
            <a:extLst>
              <a:ext uri="{28A0092B-C50C-407E-A947-70E740481C1C}">
                <a14:useLocalDpi xmlns:a14="http://schemas.microsoft.com/office/drawing/2010/main" val="0"/>
              </a:ext>
            </a:extLst>
          </a:blip>
          <a:srcRect l="-13449" t="68197" r="74200" b="-13226"/>
          <a:stretch>
            <a:fillRect/>
          </a:stretch>
        </p:blipFill>
        <p:spPr>
          <a:xfrm>
            <a:off x="2199081" y="1766125"/>
            <a:ext cx="5651499" cy="5257210"/>
          </a:xfrm>
          <a:prstGeom prst="ellipse">
            <a:avLst/>
          </a:prstGeom>
        </p:spPr>
      </p:pic>
      <p:grpSp>
        <p:nvGrpSpPr>
          <p:cNvPr id="147" name="Groupe 146">
            <a:extLst>
              <a:ext uri="{FF2B5EF4-FFF2-40B4-BE49-F238E27FC236}">
                <a16:creationId xmlns:a16="http://schemas.microsoft.com/office/drawing/2014/main" id="{C581929F-CC60-C700-591F-4B28FA8CC772}"/>
              </a:ext>
            </a:extLst>
          </p:cNvPr>
          <p:cNvGrpSpPr/>
          <p:nvPr/>
        </p:nvGrpSpPr>
        <p:grpSpPr>
          <a:xfrm>
            <a:off x="-65296" y="88406"/>
            <a:ext cx="12174768" cy="6723399"/>
            <a:chOff x="-65296" y="88406"/>
            <a:chExt cx="12174768" cy="6723399"/>
          </a:xfrm>
        </p:grpSpPr>
        <p:grpSp>
          <p:nvGrpSpPr>
            <p:cNvPr id="138" name="Groupe 137">
              <a:extLst>
                <a:ext uri="{FF2B5EF4-FFF2-40B4-BE49-F238E27FC236}">
                  <a16:creationId xmlns:a16="http://schemas.microsoft.com/office/drawing/2014/main" id="{C32F91E3-14A9-0010-47B7-B8F025CB152B}"/>
                </a:ext>
              </a:extLst>
            </p:cNvPr>
            <p:cNvGrpSpPr/>
            <p:nvPr/>
          </p:nvGrpSpPr>
          <p:grpSpPr>
            <a:xfrm>
              <a:off x="8025374" y="2923792"/>
              <a:ext cx="2029819" cy="1482813"/>
              <a:chOff x="7355370" y="452176"/>
              <a:chExt cx="2029819" cy="1482813"/>
            </a:xfrm>
          </p:grpSpPr>
          <p:grpSp>
            <p:nvGrpSpPr>
              <p:cNvPr id="139" name="Groupe 138">
                <a:extLst>
                  <a:ext uri="{FF2B5EF4-FFF2-40B4-BE49-F238E27FC236}">
                    <a16:creationId xmlns:a16="http://schemas.microsoft.com/office/drawing/2014/main" id="{E0FF55A8-E52B-9223-70BE-9179DC32A9DD}"/>
                  </a:ext>
                </a:extLst>
              </p:cNvPr>
              <p:cNvGrpSpPr/>
              <p:nvPr/>
            </p:nvGrpSpPr>
            <p:grpSpPr>
              <a:xfrm>
                <a:off x="7355370" y="452176"/>
                <a:ext cx="2029819" cy="1482813"/>
                <a:chOff x="4459258" y="1935715"/>
                <a:chExt cx="2717800" cy="2072170"/>
              </a:xfrm>
            </p:grpSpPr>
            <p:sp>
              <p:nvSpPr>
                <p:cNvPr id="141" name="Ellipse 140">
                  <a:extLst>
                    <a:ext uri="{FF2B5EF4-FFF2-40B4-BE49-F238E27FC236}">
                      <a16:creationId xmlns:a16="http://schemas.microsoft.com/office/drawing/2014/main" id="{2CBF687B-0B07-5134-1ECA-BD2773CA28D5}"/>
                    </a:ext>
                  </a:extLst>
                </p:cNvPr>
                <p:cNvSpPr/>
                <p:nvPr/>
              </p:nvSpPr>
              <p:spPr>
                <a:xfrm>
                  <a:off x="4459258" y="1935715"/>
                  <a:ext cx="2717800" cy="2072170"/>
                </a:xfrm>
                <a:prstGeom prst="ellipse">
                  <a:avLst/>
                </a:prstGeom>
                <a:solidFill>
                  <a:srgbClr val="DDB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42" name="Graphique 141" descr="Livre ouvert contour">
                  <a:extLst>
                    <a:ext uri="{FF2B5EF4-FFF2-40B4-BE49-F238E27FC236}">
                      <a16:creationId xmlns:a16="http://schemas.microsoft.com/office/drawing/2014/main" id="{E0AEE344-32A7-06AA-22FF-A2C8405CDA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143" name="Graphique 142" descr="Présentation avec multimédia contour">
                  <a:extLst>
                    <a:ext uri="{FF2B5EF4-FFF2-40B4-BE49-F238E27FC236}">
                      <a16:creationId xmlns:a16="http://schemas.microsoft.com/office/drawing/2014/main" id="{B76B1F3F-D983-15E3-0A0C-1DDCFB00FD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144" name="Graphique 143" descr="Note de musique contour">
                  <a:extLst>
                    <a:ext uri="{FF2B5EF4-FFF2-40B4-BE49-F238E27FC236}">
                      <a16:creationId xmlns:a16="http://schemas.microsoft.com/office/drawing/2014/main" id="{13213190-3022-C463-DDFE-C6722B8858D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140" name="Graphique 139" descr="Badge TM avec un remplissage uni">
                <a:extLst>
                  <a:ext uri="{FF2B5EF4-FFF2-40B4-BE49-F238E27FC236}">
                    <a16:creationId xmlns:a16="http://schemas.microsoft.com/office/drawing/2014/main" id="{5FF8FA2F-944E-89C3-1133-C3B3C56C51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978" y="535889"/>
                <a:ext cx="914400" cy="914400"/>
              </a:xfrm>
              <a:prstGeom prst="rect">
                <a:avLst/>
              </a:prstGeom>
            </p:spPr>
          </p:pic>
        </p:grpSp>
        <p:grpSp>
          <p:nvGrpSpPr>
            <p:cNvPr id="131" name="Groupe 130">
              <a:extLst>
                <a:ext uri="{FF2B5EF4-FFF2-40B4-BE49-F238E27FC236}">
                  <a16:creationId xmlns:a16="http://schemas.microsoft.com/office/drawing/2014/main" id="{BFD49038-37C3-EC95-EE70-FEA6DD0B353A}"/>
                </a:ext>
              </a:extLst>
            </p:cNvPr>
            <p:cNvGrpSpPr/>
            <p:nvPr/>
          </p:nvGrpSpPr>
          <p:grpSpPr>
            <a:xfrm>
              <a:off x="9538092" y="879892"/>
              <a:ext cx="2029819" cy="1482813"/>
              <a:chOff x="8828622" y="3969129"/>
              <a:chExt cx="2029819" cy="1482813"/>
            </a:xfrm>
          </p:grpSpPr>
          <p:grpSp>
            <p:nvGrpSpPr>
              <p:cNvPr id="132" name="Groupe 131">
                <a:extLst>
                  <a:ext uri="{FF2B5EF4-FFF2-40B4-BE49-F238E27FC236}">
                    <a16:creationId xmlns:a16="http://schemas.microsoft.com/office/drawing/2014/main" id="{DDB74071-484A-2C18-3BDE-388D9E1B3E71}"/>
                  </a:ext>
                </a:extLst>
              </p:cNvPr>
              <p:cNvGrpSpPr/>
              <p:nvPr/>
            </p:nvGrpSpPr>
            <p:grpSpPr>
              <a:xfrm>
                <a:off x="8828622" y="3969129"/>
                <a:ext cx="2029819" cy="1482813"/>
                <a:chOff x="4459258" y="1935715"/>
                <a:chExt cx="2717800" cy="2072170"/>
              </a:xfrm>
            </p:grpSpPr>
            <p:sp>
              <p:nvSpPr>
                <p:cNvPr id="136" name="Ellipse 135">
                  <a:extLst>
                    <a:ext uri="{FF2B5EF4-FFF2-40B4-BE49-F238E27FC236}">
                      <a16:creationId xmlns:a16="http://schemas.microsoft.com/office/drawing/2014/main" id="{6F12CF0E-31B5-EB78-C039-1527BAE3F332}"/>
                    </a:ext>
                  </a:extLst>
                </p:cNvPr>
                <p:cNvSpPr/>
                <p:nvPr/>
              </p:nvSpPr>
              <p:spPr>
                <a:xfrm>
                  <a:off x="4459258" y="1935715"/>
                  <a:ext cx="2717800" cy="2072170"/>
                </a:xfrm>
                <a:prstGeom prst="ellipse">
                  <a:avLst/>
                </a:prstGeom>
                <a:solidFill>
                  <a:srgbClr val="5DB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7" name="Graphique 136" descr="Note de musique contour">
                  <a:extLst>
                    <a:ext uri="{FF2B5EF4-FFF2-40B4-BE49-F238E27FC236}">
                      <a16:creationId xmlns:a16="http://schemas.microsoft.com/office/drawing/2014/main" id="{13B1AAB4-3544-2EE6-2EE9-4EF1FCC328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133" name="Graphique 132" descr="Note de musique contour">
                <a:extLst>
                  <a:ext uri="{FF2B5EF4-FFF2-40B4-BE49-F238E27FC236}">
                    <a16:creationId xmlns:a16="http://schemas.microsoft.com/office/drawing/2014/main" id="{1936A914-7471-BCF8-4E4C-CDD6B3EF287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622847"/>
                <a:ext cx="682930" cy="654331"/>
              </a:xfrm>
              <a:prstGeom prst="rect">
                <a:avLst/>
              </a:prstGeom>
            </p:spPr>
          </p:pic>
          <p:pic>
            <p:nvPicPr>
              <p:cNvPr id="134" name="Graphique 133" descr="Note de musique contour">
                <a:extLst>
                  <a:ext uri="{FF2B5EF4-FFF2-40B4-BE49-F238E27FC236}">
                    <a16:creationId xmlns:a16="http://schemas.microsoft.com/office/drawing/2014/main" id="{3F942900-77DE-7FBA-A11F-4FCFC40A8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032736"/>
                <a:ext cx="682930" cy="654331"/>
              </a:xfrm>
              <a:prstGeom prst="rect">
                <a:avLst/>
              </a:prstGeom>
            </p:spPr>
          </p:pic>
          <p:pic>
            <p:nvPicPr>
              <p:cNvPr id="135" name="Graphique 134" descr="Note de musique contour">
                <a:extLst>
                  <a:ext uri="{FF2B5EF4-FFF2-40B4-BE49-F238E27FC236}">
                    <a16:creationId xmlns:a16="http://schemas.microsoft.com/office/drawing/2014/main" id="{8BBC831C-BFA8-6A9D-E044-B2A102DBF6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2857" y="4365895"/>
                <a:ext cx="682930" cy="654331"/>
              </a:xfrm>
              <a:prstGeom prst="rect">
                <a:avLst/>
              </a:prstGeom>
            </p:spPr>
          </p:pic>
        </p:grpSp>
        <p:grpSp>
          <p:nvGrpSpPr>
            <p:cNvPr id="2" name="Groupe 1">
              <a:extLst>
                <a:ext uri="{FF2B5EF4-FFF2-40B4-BE49-F238E27FC236}">
                  <a16:creationId xmlns:a16="http://schemas.microsoft.com/office/drawing/2014/main" id="{AB744C2F-BE67-EEC8-4721-267C0F9C98DB}"/>
                </a:ext>
              </a:extLst>
            </p:cNvPr>
            <p:cNvGrpSpPr/>
            <p:nvPr/>
          </p:nvGrpSpPr>
          <p:grpSpPr>
            <a:xfrm>
              <a:off x="741701" y="3817834"/>
              <a:ext cx="2029819" cy="1482813"/>
              <a:chOff x="4459258" y="1935715"/>
              <a:chExt cx="2717800" cy="2072170"/>
            </a:xfrm>
          </p:grpSpPr>
          <p:sp>
            <p:nvSpPr>
              <p:cNvPr id="3" name="Ellipse 2">
                <a:extLst>
                  <a:ext uri="{FF2B5EF4-FFF2-40B4-BE49-F238E27FC236}">
                    <a16:creationId xmlns:a16="http://schemas.microsoft.com/office/drawing/2014/main" id="{101A57A3-A586-4483-B265-27105AD0F530}"/>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 name="Graphique 3" descr="Livre ouvert contour">
                <a:extLst>
                  <a:ext uri="{FF2B5EF4-FFF2-40B4-BE49-F238E27FC236}">
                    <a16:creationId xmlns:a16="http://schemas.microsoft.com/office/drawing/2014/main" id="{2364B134-5B83-6801-6CBC-9925CD2ACC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5" name="Graphique 4" descr="Image contour">
                <a:extLst>
                  <a:ext uri="{FF2B5EF4-FFF2-40B4-BE49-F238E27FC236}">
                    <a16:creationId xmlns:a16="http://schemas.microsoft.com/office/drawing/2014/main" id="{1BD3521E-A6AB-8167-8DDC-16E6FD746E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6" name="Graphique 5" descr="Présentation avec multimédia contour">
                <a:extLst>
                  <a:ext uri="{FF2B5EF4-FFF2-40B4-BE49-F238E27FC236}">
                    <a16:creationId xmlns:a16="http://schemas.microsoft.com/office/drawing/2014/main" id="{F05120F9-E3FE-6212-E7E1-C735D9141F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7" name="Graphique 6" descr="Note de musique contour">
                <a:extLst>
                  <a:ext uri="{FF2B5EF4-FFF2-40B4-BE49-F238E27FC236}">
                    <a16:creationId xmlns:a16="http://schemas.microsoft.com/office/drawing/2014/main" id="{944FFDCD-101B-15CF-F861-857EA8B838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8" name="Groupe 7">
              <a:extLst>
                <a:ext uri="{FF2B5EF4-FFF2-40B4-BE49-F238E27FC236}">
                  <a16:creationId xmlns:a16="http://schemas.microsoft.com/office/drawing/2014/main" id="{9E275187-B9AE-15DC-55AA-7EA2A43385F0}"/>
                </a:ext>
              </a:extLst>
            </p:cNvPr>
            <p:cNvGrpSpPr/>
            <p:nvPr/>
          </p:nvGrpSpPr>
          <p:grpSpPr>
            <a:xfrm>
              <a:off x="912279" y="640994"/>
              <a:ext cx="2029819" cy="1482813"/>
              <a:chOff x="4459258" y="1935715"/>
              <a:chExt cx="2717800" cy="2072170"/>
            </a:xfrm>
          </p:grpSpPr>
          <p:sp>
            <p:nvSpPr>
              <p:cNvPr id="9" name="Ellipse 8">
                <a:extLst>
                  <a:ext uri="{FF2B5EF4-FFF2-40B4-BE49-F238E27FC236}">
                    <a16:creationId xmlns:a16="http://schemas.microsoft.com/office/drawing/2014/main" id="{C7BE3CB9-BBAF-5EEC-66F8-FC2DD228E6F1}"/>
                  </a:ext>
                </a:extLst>
              </p:cNvPr>
              <p:cNvSpPr/>
              <p:nvPr/>
            </p:nvSpPr>
            <p:spPr>
              <a:xfrm>
                <a:off x="4459258" y="1935715"/>
                <a:ext cx="2717800" cy="2072170"/>
              </a:xfrm>
              <a:prstGeom prst="ellipse">
                <a:avLst/>
              </a:prstGeom>
              <a:solidFill>
                <a:srgbClr val="D0E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 name="Graphique 9" descr="Livre ouvert contour">
                <a:extLst>
                  <a:ext uri="{FF2B5EF4-FFF2-40B4-BE49-F238E27FC236}">
                    <a16:creationId xmlns:a16="http://schemas.microsoft.com/office/drawing/2014/main" id="{0EC868F0-8786-8EF7-69ED-306D69ADF9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11" name="Graphique 10" descr="Image contour">
                <a:extLst>
                  <a:ext uri="{FF2B5EF4-FFF2-40B4-BE49-F238E27FC236}">
                    <a16:creationId xmlns:a16="http://schemas.microsoft.com/office/drawing/2014/main" id="{79836D68-F035-E8D8-A4E6-4E8C6BB361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13" name="Graphique 12" descr="Présentation avec multimédia contour">
                <a:extLst>
                  <a:ext uri="{FF2B5EF4-FFF2-40B4-BE49-F238E27FC236}">
                    <a16:creationId xmlns:a16="http://schemas.microsoft.com/office/drawing/2014/main" id="{A9E1DC37-41BC-5690-DF49-43A79B0460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14" name="Graphique 13" descr="Note de musique contour">
                <a:extLst>
                  <a:ext uri="{FF2B5EF4-FFF2-40B4-BE49-F238E27FC236}">
                    <a16:creationId xmlns:a16="http://schemas.microsoft.com/office/drawing/2014/main" id="{0C936A87-FC57-2F8A-C36B-CFD5672E31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37" name="Groupe 36">
              <a:extLst>
                <a:ext uri="{FF2B5EF4-FFF2-40B4-BE49-F238E27FC236}">
                  <a16:creationId xmlns:a16="http://schemas.microsoft.com/office/drawing/2014/main" id="{611537F1-0D68-7B36-1C83-9CDDE7F9270A}"/>
                </a:ext>
              </a:extLst>
            </p:cNvPr>
            <p:cNvGrpSpPr/>
            <p:nvPr/>
          </p:nvGrpSpPr>
          <p:grpSpPr>
            <a:xfrm>
              <a:off x="8828622" y="3969129"/>
              <a:ext cx="2029819" cy="1482813"/>
              <a:chOff x="8828622" y="3969129"/>
              <a:chExt cx="2029819" cy="1482813"/>
            </a:xfrm>
          </p:grpSpPr>
          <p:grpSp>
            <p:nvGrpSpPr>
              <p:cNvPr id="21" name="Groupe 20">
                <a:extLst>
                  <a:ext uri="{FF2B5EF4-FFF2-40B4-BE49-F238E27FC236}">
                    <a16:creationId xmlns:a16="http://schemas.microsoft.com/office/drawing/2014/main" id="{20D396C4-D061-D5F1-AF23-619CE542DDA2}"/>
                  </a:ext>
                </a:extLst>
              </p:cNvPr>
              <p:cNvGrpSpPr/>
              <p:nvPr/>
            </p:nvGrpSpPr>
            <p:grpSpPr>
              <a:xfrm>
                <a:off x="8828622" y="3969129"/>
                <a:ext cx="2029819" cy="1482813"/>
                <a:chOff x="4459258" y="1935715"/>
                <a:chExt cx="2717800" cy="2072170"/>
              </a:xfrm>
            </p:grpSpPr>
            <p:sp>
              <p:nvSpPr>
                <p:cNvPr id="22" name="Ellipse 21">
                  <a:extLst>
                    <a:ext uri="{FF2B5EF4-FFF2-40B4-BE49-F238E27FC236}">
                      <a16:creationId xmlns:a16="http://schemas.microsoft.com/office/drawing/2014/main" id="{CA5D9804-34BF-9E80-783A-AC3D942C24C7}"/>
                    </a:ext>
                  </a:extLst>
                </p:cNvPr>
                <p:cNvSpPr/>
                <p:nvPr/>
              </p:nvSpPr>
              <p:spPr>
                <a:xfrm>
                  <a:off x="4459258" y="1935715"/>
                  <a:ext cx="2717800" cy="2072170"/>
                </a:xfrm>
                <a:prstGeom prst="ellipse">
                  <a:avLst/>
                </a:prstGeom>
                <a:solidFill>
                  <a:srgbClr val="5DB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6" name="Graphique 25" descr="Note de musique contour">
                  <a:extLst>
                    <a:ext uri="{FF2B5EF4-FFF2-40B4-BE49-F238E27FC236}">
                      <a16:creationId xmlns:a16="http://schemas.microsoft.com/office/drawing/2014/main" id="{9E7312E1-3145-0CFD-9673-4B1B1537E0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30" name="Graphique 29" descr="Note de musique contour">
                <a:extLst>
                  <a:ext uri="{FF2B5EF4-FFF2-40B4-BE49-F238E27FC236}">
                    <a16:creationId xmlns:a16="http://schemas.microsoft.com/office/drawing/2014/main" id="{62D2F0A9-08B3-CFED-961B-49F9AB2A5E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622847"/>
                <a:ext cx="682930" cy="654331"/>
              </a:xfrm>
              <a:prstGeom prst="rect">
                <a:avLst/>
              </a:prstGeom>
            </p:spPr>
          </p:pic>
          <p:pic>
            <p:nvPicPr>
              <p:cNvPr id="33" name="Graphique 32" descr="Note de musique contour">
                <a:extLst>
                  <a:ext uri="{FF2B5EF4-FFF2-40B4-BE49-F238E27FC236}">
                    <a16:creationId xmlns:a16="http://schemas.microsoft.com/office/drawing/2014/main" id="{62228E67-158E-CF61-FA2F-EEF2456226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032736"/>
                <a:ext cx="682930" cy="654331"/>
              </a:xfrm>
              <a:prstGeom prst="rect">
                <a:avLst/>
              </a:prstGeom>
            </p:spPr>
          </p:pic>
          <p:pic>
            <p:nvPicPr>
              <p:cNvPr id="36" name="Graphique 35" descr="Note de musique contour">
                <a:extLst>
                  <a:ext uri="{FF2B5EF4-FFF2-40B4-BE49-F238E27FC236}">
                    <a16:creationId xmlns:a16="http://schemas.microsoft.com/office/drawing/2014/main" id="{81521D64-CAC8-1480-2636-A11386866A7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2857" y="4365895"/>
                <a:ext cx="682930" cy="654331"/>
              </a:xfrm>
              <a:prstGeom prst="rect">
                <a:avLst/>
              </a:prstGeom>
            </p:spPr>
          </p:pic>
        </p:grpSp>
        <p:grpSp>
          <p:nvGrpSpPr>
            <p:cNvPr id="42" name="Groupe 41">
              <a:extLst>
                <a:ext uri="{FF2B5EF4-FFF2-40B4-BE49-F238E27FC236}">
                  <a16:creationId xmlns:a16="http://schemas.microsoft.com/office/drawing/2014/main" id="{C4BD2547-D7BC-6341-BE8B-98093803D87C}"/>
                </a:ext>
              </a:extLst>
            </p:cNvPr>
            <p:cNvGrpSpPr/>
            <p:nvPr/>
          </p:nvGrpSpPr>
          <p:grpSpPr>
            <a:xfrm>
              <a:off x="7355370" y="452176"/>
              <a:ext cx="2029819" cy="1482813"/>
              <a:chOff x="7355370" y="452176"/>
              <a:chExt cx="2029819" cy="1482813"/>
            </a:xfrm>
          </p:grpSpPr>
          <p:grpSp>
            <p:nvGrpSpPr>
              <p:cNvPr id="15" name="Groupe 14">
                <a:extLst>
                  <a:ext uri="{FF2B5EF4-FFF2-40B4-BE49-F238E27FC236}">
                    <a16:creationId xmlns:a16="http://schemas.microsoft.com/office/drawing/2014/main" id="{86627905-211D-4BBF-1018-F4E784D8C115}"/>
                  </a:ext>
                </a:extLst>
              </p:cNvPr>
              <p:cNvGrpSpPr/>
              <p:nvPr/>
            </p:nvGrpSpPr>
            <p:grpSpPr>
              <a:xfrm>
                <a:off x="7355370" y="452176"/>
                <a:ext cx="2029819" cy="1482813"/>
                <a:chOff x="4459258" y="1935715"/>
                <a:chExt cx="2717800" cy="2072170"/>
              </a:xfrm>
            </p:grpSpPr>
            <p:sp>
              <p:nvSpPr>
                <p:cNvPr id="16" name="Ellipse 15">
                  <a:extLst>
                    <a:ext uri="{FF2B5EF4-FFF2-40B4-BE49-F238E27FC236}">
                      <a16:creationId xmlns:a16="http://schemas.microsoft.com/office/drawing/2014/main" id="{FA70875E-85A1-00A4-0C43-56AE6C556547}"/>
                    </a:ext>
                  </a:extLst>
                </p:cNvPr>
                <p:cNvSpPr/>
                <p:nvPr/>
              </p:nvSpPr>
              <p:spPr>
                <a:xfrm>
                  <a:off x="4459258" y="1935715"/>
                  <a:ext cx="2717800" cy="2072170"/>
                </a:xfrm>
                <a:prstGeom prst="ellipse">
                  <a:avLst/>
                </a:prstGeom>
                <a:solidFill>
                  <a:srgbClr val="DDB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Graphique 16" descr="Livre ouvert contour">
                  <a:extLst>
                    <a:ext uri="{FF2B5EF4-FFF2-40B4-BE49-F238E27FC236}">
                      <a16:creationId xmlns:a16="http://schemas.microsoft.com/office/drawing/2014/main" id="{8B53ACE5-A5B8-01D8-23D3-76E4803A8A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19" name="Graphique 18" descr="Présentation avec multimédia contour">
                  <a:extLst>
                    <a:ext uri="{FF2B5EF4-FFF2-40B4-BE49-F238E27FC236}">
                      <a16:creationId xmlns:a16="http://schemas.microsoft.com/office/drawing/2014/main" id="{6E4A5BEE-A907-C7EA-CA51-3B75E5CA61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20" name="Graphique 19" descr="Note de musique contour">
                  <a:extLst>
                    <a:ext uri="{FF2B5EF4-FFF2-40B4-BE49-F238E27FC236}">
                      <a16:creationId xmlns:a16="http://schemas.microsoft.com/office/drawing/2014/main" id="{13C7AF91-D1E7-EA35-A455-BA8485D21A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41" name="Graphique 40" descr="Badge TM avec un remplissage uni">
                <a:extLst>
                  <a:ext uri="{FF2B5EF4-FFF2-40B4-BE49-F238E27FC236}">
                    <a16:creationId xmlns:a16="http://schemas.microsoft.com/office/drawing/2014/main" id="{9B6B4670-5102-545A-F758-626591E3A51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978" y="535889"/>
                <a:ext cx="914400" cy="914400"/>
              </a:xfrm>
              <a:prstGeom prst="rect">
                <a:avLst/>
              </a:prstGeom>
            </p:spPr>
          </p:pic>
        </p:grpSp>
        <p:grpSp>
          <p:nvGrpSpPr>
            <p:cNvPr id="18" name="Groupe 17">
              <a:extLst>
                <a:ext uri="{FF2B5EF4-FFF2-40B4-BE49-F238E27FC236}">
                  <a16:creationId xmlns:a16="http://schemas.microsoft.com/office/drawing/2014/main" id="{291415AF-9BE9-3DAA-FE64-6F5EA59F3EDF}"/>
                </a:ext>
              </a:extLst>
            </p:cNvPr>
            <p:cNvGrpSpPr/>
            <p:nvPr/>
          </p:nvGrpSpPr>
          <p:grpSpPr>
            <a:xfrm>
              <a:off x="5996838" y="125010"/>
              <a:ext cx="2029819" cy="1482813"/>
              <a:chOff x="4459258" y="1935715"/>
              <a:chExt cx="2717800" cy="2072170"/>
            </a:xfrm>
          </p:grpSpPr>
          <p:sp>
            <p:nvSpPr>
              <p:cNvPr id="23" name="Ellipse 22">
                <a:extLst>
                  <a:ext uri="{FF2B5EF4-FFF2-40B4-BE49-F238E27FC236}">
                    <a16:creationId xmlns:a16="http://schemas.microsoft.com/office/drawing/2014/main" id="{6EE5A450-3ACF-CC9B-23E1-DB448BDD317C}"/>
                  </a:ext>
                </a:extLst>
              </p:cNvPr>
              <p:cNvSpPr/>
              <p:nvPr/>
            </p:nvSpPr>
            <p:spPr>
              <a:xfrm>
                <a:off x="4459258" y="1935715"/>
                <a:ext cx="2717800" cy="2072170"/>
              </a:xfrm>
              <a:prstGeom prst="ellipse">
                <a:avLst/>
              </a:prstGeom>
              <a:solidFill>
                <a:srgbClr val="D0E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4" name="Graphique 23" descr="Livre ouvert contour">
                <a:extLst>
                  <a:ext uri="{FF2B5EF4-FFF2-40B4-BE49-F238E27FC236}">
                    <a16:creationId xmlns:a16="http://schemas.microsoft.com/office/drawing/2014/main" id="{54976AC5-2B8E-24B3-6750-ED0E42E95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25" name="Graphique 24" descr="Image contour">
                <a:extLst>
                  <a:ext uri="{FF2B5EF4-FFF2-40B4-BE49-F238E27FC236}">
                    <a16:creationId xmlns:a16="http://schemas.microsoft.com/office/drawing/2014/main" id="{BF682B9F-FE5F-E768-CB60-3F0C3E65A5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27" name="Graphique 26" descr="Présentation avec multimédia contour">
                <a:extLst>
                  <a:ext uri="{FF2B5EF4-FFF2-40B4-BE49-F238E27FC236}">
                    <a16:creationId xmlns:a16="http://schemas.microsoft.com/office/drawing/2014/main" id="{E6087B82-8D17-45F5-8659-90BF739941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28" name="Graphique 27" descr="Note de musique contour">
                <a:extLst>
                  <a:ext uri="{FF2B5EF4-FFF2-40B4-BE49-F238E27FC236}">
                    <a16:creationId xmlns:a16="http://schemas.microsoft.com/office/drawing/2014/main" id="{B4FBEBD2-22F7-1329-1D04-9FFE7846ED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39" name="Groupe 38">
              <a:extLst>
                <a:ext uri="{FF2B5EF4-FFF2-40B4-BE49-F238E27FC236}">
                  <a16:creationId xmlns:a16="http://schemas.microsoft.com/office/drawing/2014/main" id="{D713775C-9FEB-E752-AB62-36AADE3F3977}"/>
                </a:ext>
              </a:extLst>
            </p:cNvPr>
            <p:cNvGrpSpPr/>
            <p:nvPr/>
          </p:nvGrpSpPr>
          <p:grpSpPr>
            <a:xfrm>
              <a:off x="9955208" y="5125881"/>
              <a:ext cx="2029819" cy="1482813"/>
              <a:chOff x="4459258" y="1935715"/>
              <a:chExt cx="2717800" cy="2072170"/>
            </a:xfrm>
          </p:grpSpPr>
          <p:sp>
            <p:nvSpPr>
              <p:cNvPr id="40" name="Ellipse 39">
                <a:extLst>
                  <a:ext uri="{FF2B5EF4-FFF2-40B4-BE49-F238E27FC236}">
                    <a16:creationId xmlns:a16="http://schemas.microsoft.com/office/drawing/2014/main" id="{E2E9A83A-A4AC-4FD2-E401-E30225D42234}"/>
                  </a:ext>
                </a:extLst>
              </p:cNvPr>
              <p:cNvSpPr/>
              <p:nvPr/>
            </p:nvSpPr>
            <p:spPr>
              <a:xfrm>
                <a:off x="4459258" y="1935715"/>
                <a:ext cx="2717800" cy="2072170"/>
              </a:xfrm>
              <a:prstGeom prst="ellipse">
                <a:avLst/>
              </a:prstGeom>
              <a:solidFill>
                <a:srgbClr val="D0E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3" name="Graphique 42" descr="Livre ouvert contour">
                <a:extLst>
                  <a:ext uri="{FF2B5EF4-FFF2-40B4-BE49-F238E27FC236}">
                    <a16:creationId xmlns:a16="http://schemas.microsoft.com/office/drawing/2014/main" id="{15B9D18D-AE15-EE0A-3AD2-A4477C1734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44" name="Graphique 43" descr="Image contour">
                <a:extLst>
                  <a:ext uri="{FF2B5EF4-FFF2-40B4-BE49-F238E27FC236}">
                    <a16:creationId xmlns:a16="http://schemas.microsoft.com/office/drawing/2014/main" id="{10B41C7E-9B30-653B-39EA-771C5E2E157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45" name="Graphique 44" descr="Présentation avec multimédia contour">
                <a:extLst>
                  <a:ext uri="{FF2B5EF4-FFF2-40B4-BE49-F238E27FC236}">
                    <a16:creationId xmlns:a16="http://schemas.microsoft.com/office/drawing/2014/main" id="{D5A217D3-B5CA-D527-729E-56DBCB4B34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46" name="Graphique 45" descr="Note de musique contour">
                <a:extLst>
                  <a:ext uri="{FF2B5EF4-FFF2-40B4-BE49-F238E27FC236}">
                    <a16:creationId xmlns:a16="http://schemas.microsoft.com/office/drawing/2014/main" id="{C294A84D-3D7A-EA59-062F-D8104BDCDE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47" name="Groupe 46">
              <a:extLst>
                <a:ext uri="{FF2B5EF4-FFF2-40B4-BE49-F238E27FC236}">
                  <a16:creationId xmlns:a16="http://schemas.microsoft.com/office/drawing/2014/main" id="{2963B35A-EDCA-142F-5CD5-D065C105FAC9}"/>
                </a:ext>
              </a:extLst>
            </p:cNvPr>
            <p:cNvGrpSpPr/>
            <p:nvPr/>
          </p:nvGrpSpPr>
          <p:grpSpPr>
            <a:xfrm>
              <a:off x="10079653" y="1933728"/>
              <a:ext cx="2029819" cy="1482813"/>
              <a:chOff x="4459258" y="1935715"/>
              <a:chExt cx="2717800" cy="2072170"/>
            </a:xfrm>
          </p:grpSpPr>
          <p:sp>
            <p:nvSpPr>
              <p:cNvPr id="48" name="Ellipse 47">
                <a:extLst>
                  <a:ext uri="{FF2B5EF4-FFF2-40B4-BE49-F238E27FC236}">
                    <a16:creationId xmlns:a16="http://schemas.microsoft.com/office/drawing/2014/main" id="{76DBC352-D847-1DB1-C4BC-B6D85CFDC66A}"/>
                  </a:ext>
                </a:extLst>
              </p:cNvPr>
              <p:cNvSpPr/>
              <p:nvPr/>
            </p:nvSpPr>
            <p:spPr>
              <a:xfrm>
                <a:off x="4459258" y="1935715"/>
                <a:ext cx="2717800" cy="2072170"/>
              </a:xfrm>
              <a:prstGeom prst="ellipse">
                <a:avLst/>
              </a:prstGeom>
              <a:solidFill>
                <a:srgbClr val="D0E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9" name="Graphique 48" descr="Livre ouvert contour">
                <a:extLst>
                  <a:ext uri="{FF2B5EF4-FFF2-40B4-BE49-F238E27FC236}">
                    <a16:creationId xmlns:a16="http://schemas.microsoft.com/office/drawing/2014/main" id="{6F1FFC5F-2FFC-9C67-AD5B-A103EF7AE1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50" name="Graphique 49" descr="Image contour">
                <a:extLst>
                  <a:ext uri="{FF2B5EF4-FFF2-40B4-BE49-F238E27FC236}">
                    <a16:creationId xmlns:a16="http://schemas.microsoft.com/office/drawing/2014/main" id="{3CF88DBD-A448-B29F-A925-28DD7C4A78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51" name="Graphique 50" descr="Présentation avec multimédia contour">
                <a:extLst>
                  <a:ext uri="{FF2B5EF4-FFF2-40B4-BE49-F238E27FC236}">
                    <a16:creationId xmlns:a16="http://schemas.microsoft.com/office/drawing/2014/main" id="{B84BCAB8-17DB-47E6-75BD-B7D9910CDE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52" name="Graphique 51" descr="Note de musique contour">
                <a:extLst>
                  <a:ext uri="{FF2B5EF4-FFF2-40B4-BE49-F238E27FC236}">
                    <a16:creationId xmlns:a16="http://schemas.microsoft.com/office/drawing/2014/main" id="{D88BEFA5-AAF5-7472-9F39-1701E0345E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53" name="Groupe 52">
              <a:extLst>
                <a:ext uri="{FF2B5EF4-FFF2-40B4-BE49-F238E27FC236}">
                  <a16:creationId xmlns:a16="http://schemas.microsoft.com/office/drawing/2014/main" id="{FABEC2F6-9CFB-CA76-A055-93D5780ECADF}"/>
                </a:ext>
              </a:extLst>
            </p:cNvPr>
            <p:cNvGrpSpPr/>
            <p:nvPr/>
          </p:nvGrpSpPr>
          <p:grpSpPr>
            <a:xfrm>
              <a:off x="-65296" y="2040425"/>
              <a:ext cx="2029819" cy="1482813"/>
              <a:chOff x="4459258" y="1935715"/>
              <a:chExt cx="2717800" cy="2072170"/>
            </a:xfrm>
          </p:grpSpPr>
          <p:sp>
            <p:nvSpPr>
              <p:cNvPr id="54" name="Ellipse 53">
                <a:extLst>
                  <a:ext uri="{FF2B5EF4-FFF2-40B4-BE49-F238E27FC236}">
                    <a16:creationId xmlns:a16="http://schemas.microsoft.com/office/drawing/2014/main" id="{92EC53F6-1647-1480-9B69-D7C1AE6FBF2C}"/>
                  </a:ext>
                </a:extLst>
              </p:cNvPr>
              <p:cNvSpPr/>
              <p:nvPr/>
            </p:nvSpPr>
            <p:spPr>
              <a:xfrm>
                <a:off x="4459258" y="1935715"/>
                <a:ext cx="2717800" cy="2072170"/>
              </a:xfrm>
              <a:prstGeom prst="ellipse">
                <a:avLst/>
              </a:prstGeom>
              <a:solidFill>
                <a:srgbClr val="D0E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55" name="Graphique 54" descr="Livre ouvert contour">
                <a:extLst>
                  <a:ext uri="{FF2B5EF4-FFF2-40B4-BE49-F238E27FC236}">
                    <a16:creationId xmlns:a16="http://schemas.microsoft.com/office/drawing/2014/main" id="{5FEB1174-D0FE-E4F6-E538-E224D442E7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56" name="Graphique 55" descr="Image contour">
                <a:extLst>
                  <a:ext uri="{FF2B5EF4-FFF2-40B4-BE49-F238E27FC236}">
                    <a16:creationId xmlns:a16="http://schemas.microsoft.com/office/drawing/2014/main" id="{C70E123B-7A9E-F131-1F3A-D8621B59F6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57" name="Graphique 56" descr="Présentation avec multimédia contour">
                <a:extLst>
                  <a:ext uri="{FF2B5EF4-FFF2-40B4-BE49-F238E27FC236}">
                    <a16:creationId xmlns:a16="http://schemas.microsoft.com/office/drawing/2014/main" id="{165805BD-6AC8-47AE-2F8D-136F2A3689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58" name="Graphique 57" descr="Note de musique contour">
                <a:extLst>
                  <a:ext uri="{FF2B5EF4-FFF2-40B4-BE49-F238E27FC236}">
                    <a16:creationId xmlns:a16="http://schemas.microsoft.com/office/drawing/2014/main" id="{DF1C90EC-AFA8-7BD6-FD16-2ADC359124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59" name="Groupe 58">
              <a:extLst>
                <a:ext uri="{FF2B5EF4-FFF2-40B4-BE49-F238E27FC236}">
                  <a16:creationId xmlns:a16="http://schemas.microsoft.com/office/drawing/2014/main" id="{87B5D0EB-6F53-DD08-2C4E-AF257CBFE96E}"/>
                </a:ext>
              </a:extLst>
            </p:cNvPr>
            <p:cNvGrpSpPr/>
            <p:nvPr/>
          </p:nvGrpSpPr>
          <p:grpSpPr>
            <a:xfrm>
              <a:off x="2189131" y="5328992"/>
              <a:ext cx="2029819" cy="1482813"/>
              <a:chOff x="4459258" y="1935715"/>
              <a:chExt cx="2717800" cy="2072170"/>
            </a:xfrm>
          </p:grpSpPr>
          <p:sp>
            <p:nvSpPr>
              <p:cNvPr id="60" name="Ellipse 59">
                <a:extLst>
                  <a:ext uri="{FF2B5EF4-FFF2-40B4-BE49-F238E27FC236}">
                    <a16:creationId xmlns:a16="http://schemas.microsoft.com/office/drawing/2014/main" id="{2820C137-24A2-8527-8DE5-3DA57691C6F1}"/>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1" name="Graphique 60" descr="Livre ouvert contour">
                <a:extLst>
                  <a:ext uri="{FF2B5EF4-FFF2-40B4-BE49-F238E27FC236}">
                    <a16:creationId xmlns:a16="http://schemas.microsoft.com/office/drawing/2014/main" id="{94BDA58D-2BD8-FB55-2F6E-C1CF76CE38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62" name="Graphique 61" descr="Image contour">
                <a:extLst>
                  <a:ext uri="{FF2B5EF4-FFF2-40B4-BE49-F238E27FC236}">
                    <a16:creationId xmlns:a16="http://schemas.microsoft.com/office/drawing/2014/main" id="{3A418696-5197-4B58-6042-53965A1CED5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63" name="Graphique 62" descr="Présentation avec multimédia contour">
                <a:extLst>
                  <a:ext uri="{FF2B5EF4-FFF2-40B4-BE49-F238E27FC236}">
                    <a16:creationId xmlns:a16="http://schemas.microsoft.com/office/drawing/2014/main" id="{34EC2081-0CED-6B98-0D91-2F29C45279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64" name="Graphique 63" descr="Note de musique contour">
                <a:extLst>
                  <a:ext uri="{FF2B5EF4-FFF2-40B4-BE49-F238E27FC236}">
                    <a16:creationId xmlns:a16="http://schemas.microsoft.com/office/drawing/2014/main" id="{D601AF4D-8E23-B518-0218-5C3DC6B23A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71" name="Groupe 70">
              <a:extLst>
                <a:ext uri="{FF2B5EF4-FFF2-40B4-BE49-F238E27FC236}">
                  <a16:creationId xmlns:a16="http://schemas.microsoft.com/office/drawing/2014/main" id="{0D1698AC-814B-1C29-7E02-8CEE85BF2AFB}"/>
                </a:ext>
              </a:extLst>
            </p:cNvPr>
            <p:cNvGrpSpPr/>
            <p:nvPr/>
          </p:nvGrpSpPr>
          <p:grpSpPr>
            <a:xfrm>
              <a:off x="8255543" y="5125882"/>
              <a:ext cx="2029819" cy="1482813"/>
              <a:chOff x="4459258" y="1935715"/>
              <a:chExt cx="2717800" cy="2072170"/>
            </a:xfrm>
          </p:grpSpPr>
          <p:sp>
            <p:nvSpPr>
              <p:cNvPr id="72" name="Ellipse 71">
                <a:extLst>
                  <a:ext uri="{FF2B5EF4-FFF2-40B4-BE49-F238E27FC236}">
                    <a16:creationId xmlns:a16="http://schemas.microsoft.com/office/drawing/2014/main" id="{568B41DC-FE00-84E6-7C5D-4ACE8884C894}"/>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3" name="Graphique 72" descr="Livre ouvert contour">
                <a:extLst>
                  <a:ext uri="{FF2B5EF4-FFF2-40B4-BE49-F238E27FC236}">
                    <a16:creationId xmlns:a16="http://schemas.microsoft.com/office/drawing/2014/main" id="{0D08D4E9-612F-2ED2-5926-19C56C29FF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74" name="Graphique 73" descr="Image contour">
                <a:extLst>
                  <a:ext uri="{FF2B5EF4-FFF2-40B4-BE49-F238E27FC236}">
                    <a16:creationId xmlns:a16="http://schemas.microsoft.com/office/drawing/2014/main" id="{D07CDC39-3EA5-4E2F-4160-BCDF5764246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75" name="Graphique 74" descr="Présentation avec multimédia contour">
                <a:extLst>
                  <a:ext uri="{FF2B5EF4-FFF2-40B4-BE49-F238E27FC236}">
                    <a16:creationId xmlns:a16="http://schemas.microsoft.com/office/drawing/2014/main" id="{196237AF-539D-06F5-1B62-C25D68BDEE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76" name="Graphique 75" descr="Note de musique contour">
                <a:extLst>
                  <a:ext uri="{FF2B5EF4-FFF2-40B4-BE49-F238E27FC236}">
                    <a16:creationId xmlns:a16="http://schemas.microsoft.com/office/drawing/2014/main" id="{B4BC2715-4045-47E0-A4EE-F37CF3A283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77" name="Groupe 76">
              <a:extLst>
                <a:ext uri="{FF2B5EF4-FFF2-40B4-BE49-F238E27FC236}">
                  <a16:creationId xmlns:a16="http://schemas.microsoft.com/office/drawing/2014/main" id="{B0EFDCD1-286C-38BF-E320-5F14982F56B3}"/>
                </a:ext>
              </a:extLst>
            </p:cNvPr>
            <p:cNvGrpSpPr/>
            <p:nvPr/>
          </p:nvGrpSpPr>
          <p:grpSpPr>
            <a:xfrm>
              <a:off x="3236686" y="88406"/>
              <a:ext cx="2029819" cy="1482813"/>
              <a:chOff x="4459258" y="1935715"/>
              <a:chExt cx="2717800" cy="2072170"/>
            </a:xfrm>
          </p:grpSpPr>
          <p:sp>
            <p:nvSpPr>
              <p:cNvPr id="78" name="Ellipse 77">
                <a:extLst>
                  <a:ext uri="{FF2B5EF4-FFF2-40B4-BE49-F238E27FC236}">
                    <a16:creationId xmlns:a16="http://schemas.microsoft.com/office/drawing/2014/main" id="{C53A94C6-1FC9-5B45-57A9-E980433B9686}"/>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79" name="Graphique 78" descr="Livre ouvert contour">
                <a:extLst>
                  <a:ext uri="{FF2B5EF4-FFF2-40B4-BE49-F238E27FC236}">
                    <a16:creationId xmlns:a16="http://schemas.microsoft.com/office/drawing/2014/main" id="{6D51753D-496D-4817-F6E0-3878E1F0EF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80" name="Graphique 79" descr="Image contour">
                <a:extLst>
                  <a:ext uri="{FF2B5EF4-FFF2-40B4-BE49-F238E27FC236}">
                    <a16:creationId xmlns:a16="http://schemas.microsoft.com/office/drawing/2014/main" id="{CAF2FD74-8C46-6144-E63A-8EA81DC5ABB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81" name="Graphique 80" descr="Présentation avec multimédia contour">
                <a:extLst>
                  <a:ext uri="{FF2B5EF4-FFF2-40B4-BE49-F238E27FC236}">
                    <a16:creationId xmlns:a16="http://schemas.microsoft.com/office/drawing/2014/main" id="{2F4FABE6-173B-8424-700B-B61FEF815F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82" name="Graphique 81" descr="Note de musique contour">
                <a:extLst>
                  <a:ext uri="{FF2B5EF4-FFF2-40B4-BE49-F238E27FC236}">
                    <a16:creationId xmlns:a16="http://schemas.microsoft.com/office/drawing/2014/main" id="{5964A1E5-4746-E8BC-28A7-17345DA58C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83" name="Groupe 82">
              <a:extLst>
                <a:ext uri="{FF2B5EF4-FFF2-40B4-BE49-F238E27FC236}">
                  <a16:creationId xmlns:a16="http://schemas.microsoft.com/office/drawing/2014/main" id="{528333D6-32EF-6B0C-6CA9-32D65B8A7818}"/>
                </a:ext>
              </a:extLst>
            </p:cNvPr>
            <p:cNvGrpSpPr/>
            <p:nvPr/>
          </p:nvGrpSpPr>
          <p:grpSpPr>
            <a:xfrm>
              <a:off x="54471" y="862341"/>
              <a:ext cx="2029819" cy="1482813"/>
              <a:chOff x="7355370" y="452176"/>
              <a:chExt cx="2029819" cy="1482813"/>
            </a:xfrm>
          </p:grpSpPr>
          <p:grpSp>
            <p:nvGrpSpPr>
              <p:cNvPr id="84" name="Groupe 83">
                <a:extLst>
                  <a:ext uri="{FF2B5EF4-FFF2-40B4-BE49-F238E27FC236}">
                    <a16:creationId xmlns:a16="http://schemas.microsoft.com/office/drawing/2014/main" id="{1CD40651-23E6-2B8F-2370-BC3CFA0D14C4}"/>
                  </a:ext>
                </a:extLst>
              </p:cNvPr>
              <p:cNvGrpSpPr/>
              <p:nvPr/>
            </p:nvGrpSpPr>
            <p:grpSpPr>
              <a:xfrm>
                <a:off x="7355370" y="452176"/>
                <a:ext cx="2029819" cy="1482813"/>
                <a:chOff x="4459258" y="1935715"/>
                <a:chExt cx="2717800" cy="2072170"/>
              </a:xfrm>
            </p:grpSpPr>
            <p:sp>
              <p:nvSpPr>
                <p:cNvPr id="86" name="Ellipse 85">
                  <a:extLst>
                    <a:ext uri="{FF2B5EF4-FFF2-40B4-BE49-F238E27FC236}">
                      <a16:creationId xmlns:a16="http://schemas.microsoft.com/office/drawing/2014/main" id="{D06B5DAE-7D29-F224-DACF-3B6C3BEBF92A}"/>
                    </a:ext>
                  </a:extLst>
                </p:cNvPr>
                <p:cNvSpPr/>
                <p:nvPr/>
              </p:nvSpPr>
              <p:spPr>
                <a:xfrm>
                  <a:off x="4459258" y="1935715"/>
                  <a:ext cx="2717800" cy="2072170"/>
                </a:xfrm>
                <a:prstGeom prst="ellipse">
                  <a:avLst/>
                </a:prstGeom>
                <a:solidFill>
                  <a:srgbClr val="DDB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87" name="Graphique 86" descr="Livre ouvert contour">
                  <a:extLst>
                    <a:ext uri="{FF2B5EF4-FFF2-40B4-BE49-F238E27FC236}">
                      <a16:creationId xmlns:a16="http://schemas.microsoft.com/office/drawing/2014/main" id="{23AF9E67-78A5-0BB7-6EE3-1B9F491F5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88" name="Graphique 87" descr="Présentation avec multimédia contour">
                  <a:extLst>
                    <a:ext uri="{FF2B5EF4-FFF2-40B4-BE49-F238E27FC236}">
                      <a16:creationId xmlns:a16="http://schemas.microsoft.com/office/drawing/2014/main" id="{E44D51DD-9610-7FCE-2064-78C34A409C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89" name="Graphique 88" descr="Note de musique contour">
                  <a:extLst>
                    <a:ext uri="{FF2B5EF4-FFF2-40B4-BE49-F238E27FC236}">
                      <a16:creationId xmlns:a16="http://schemas.microsoft.com/office/drawing/2014/main" id="{4D7B892C-5896-886D-4A37-2DA408E35C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85" name="Graphique 84" descr="Badge TM avec un remplissage uni">
                <a:extLst>
                  <a:ext uri="{FF2B5EF4-FFF2-40B4-BE49-F238E27FC236}">
                    <a16:creationId xmlns:a16="http://schemas.microsoft.com/office/drawing/2014/main" id="{A1B76762-FC1D-B72E-EC08-6E9BB0A171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978" y="535889"/>
                <a:ext cx="914400" cy="914400"/>
              </a:xfrm>
              <a:prstGeom prst="rect">
                <a:avLst/>
              </a:prstGeom>
            </p:spPr>
          </p:pic>
        </p:grpSp>
        <p:grpSp>
          <p:nvGrpSpPr>
            <p:cNvPr id="90" name="Groupe 89">
              <a:extLst>
                <a:ext uri="{FF2B5EF4-FFF2-40B4-BE49-F238E27FC236}">
                  <a16:creationId xmlns:a16="http://schemas.microsoft.com/office/drawing/2014/main" id="{837CE012-08C5-0F96-2E80-CA434324170D}"/>
                </a:ext>
              </a:extLst>
            </p:cNvPr>
            <p:cNvGrpSpPr/>
            <p:nvPr/>
          </p:nvGrpSpPr>
          <p:grpSpPr>
            <a:xfrm>
              <a:off x="252777" y="5001826"/>
              <a:ext cx="2029819" cy="1482813"/>
              <a:chOff x="7355370" y="452176"/>
              <a:chExt cx="2029819" cy="1482813"/>
            </a:xfrm>
          </p:grpSpPr>
          <p:grpSp>
            <p:nvGrpSpPr>
              <p:cNvPr id="91" name="Groupe 90">
                <a:extLst>
                  <a:ext uri="{FF2B5EF4-FFF2-40B4-BE49-F238E27FC236}">
                    <a16:creationId xmlns:a16="http://schemas.microsoft.com/office/drawing/2014/main" id="{9FD75C9D-4B99-B887-D0F1-6FD481F770AD}"/>
                  </a:ext>
                </a:extLst>
              </p:cNvPr>
              <p:cNvGrpSpPr/>
              <p:nvPr/>
            </p:nvGrpSpPr>
            <p:grpSpPr>
              <a:xfrm>
                <a:off x="7355370" y="452176"/>
                <a:ext cx="2029819" cy="1482813"/>
                <a:chOff x="4459258" y="1935715"/>
                <a:chExt cx="2717800" cy="2072170"/>
              </a:xfrm>
            </p:grpSpPr>
            <p:sp>
              <p:nvSpPr>
                <p:cNvPr id="93" name="Ellipse 92">
                  <a:extLst>
                    <a:ext uri="{FF2B5EF4-FFF2-40B4-BE49-F238E27FC236}">
                      <a16:creationId xmlns:a16="http://schemas.microsoft.com/office/drawing/2014/main" id="{C4F1C529-42F2-6972-AE3B-E02FFE6E3071}"/>
                    </a:ext>
                  </a:extLst>
                </p:cNvPr>
                <p:cNvSpPr/>
                <p:nvPr/>
              </p:nvSpPr>
              <p:spPr>
                <a:xfrm>
                  <a:off x="4459258" y="1935715"/>
                  <a:ext cx="2717800" cy="2072170"/>
                </a:xfrm>
                <a:prstGeom prst="ellipse">
                  <a:avLst/>
                </a:prstGeom>
                <a:solidFill>
                  <a:srgbClr val="DDB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94" name="Graphique 93" descr="Livre ouvert contour">
                  <a:extLst>
                    <a:ext uri="{FF2B5EF4-FFF2-40B4-BE49-F238E27FC236}">
                      <a16:creationId xmlns:a16="http://schemas.microsoft.com/office/drawing/2014/main" id="{516BF5D6-9AF6-7E5C-8DEF-338BBC2D30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95" name="Graphique 94" descr="Présentation avec multimédia contour">
                  <a:extLst>
                    <a:ext uri="{FF2B5EF4-FFF2-40B4-BE49-F238E27FC236}">
                      <a16:creationId xmlns:a16="http://schemas.microsoft.com/office/drawing/2014/main" id="{883D0036-5E07-DB6C-26E5-BB80C46C2E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96" name="Graphique 95" descr="Note de musique contour">
                  <a:extLst>
                    <a:ext uri="{FF2B5EF4-FFF2-40B4-BE49-F238E27FC236}">
                      <a16:creationId xmlns:a16="http://schemas.microsoft.com/office/drawing/2014/main" id="{FB000201-EBBB-6282-3771-C6162F8D92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92" name="Graphique 91" descr="Badge TM avec un remplissage uni">
                <a:extLst>
                  <a:ext uri="{FF2B5EF4-FFF2-40B4-BE49-F238E27FC236}">
                    <a16:creationId xmlns:a16="http://schemas.microsoft.com/office/drawing/2014/main" id="{FF4C51B2-A04F-A5C4-AA04-9B36BE0AF3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978" y="535889"/>
                <a:ext cx="914400" cy="914400"/>
              </a:xfrm>
              <a:prstGeom prst="rect">
                <a:avLst/>
              </a:prstGeom>
            </p:spPr>
          </p:pic>
        </p:grpSp>
        <p:grpSp>
          <p:nvGrpSpPr>
            <p:cNvPr id="111" name="Groupe 110">
              <a:extLst>
                <a:ext uri="{FF2B5EF4-FFF2-40B4-BE49-F238E27FC236}">
                  <a16:creationId xmlns:a16="http://schemas.microsoft.com/office/drawing/2014/main" id="{CCAA2D65-C007-AA15-489B-1EB0B2A19894}"/>
                </a:ext>
              </a:extLst>
            </p:cNvPr>
            <p:cNvGrpSpPr/>
            <p:nvPr/>
          </p:nvGrpSpPr>
          <p:grpSpPr>
            <a:xfrm>
              <a:off x="1056797" y="2280246"/>
              <a:ext cx="2029819" cy="1482813"/>
              <a:chOff x="8828622" y="3969129"/>
              <a:chExt cx="2029819" cy="1482813"/>
            </a:xfrm>
          </p:grpSpPr>
          <p:grpSp>
            <p:nvGrpSpPr>
              <p:cNvPr id="112" name="Groupe 111">
                <a:extLst>
                  <a:ext uri="{FF2B5EF4-FFF2-40B4-BE49-F238E27FC236}">
                    <a16:creationId xmlns:a16="http://schemas.microsoft.com/office/drawing/2014/main" id="{5406F82B-932E-F7F6-040B-C2B64167A448}"/>
                  </a:ext>
                </a:extLst>
              </p:cNvPr>
              <p:cNvGrpSpPr/>
              <p:nvPr/>
            </p:nvGrpSpPr>
            <p:grpSpPr>
              <a:xfrm>
                <a:off x="8828622" y="3969129"/>
                <a:ext cx="2029819" cy="1482813"/>
                <a:chOff x="4459258" y="1935715"/>
                <a:chExt cx="2717800" cy="2072170"/>
              </a:xfrm>
            </p:grpSpPr>
            <p:sp>
              <p:nvSpPr>
                <p:cNvPr id="116" name="Ellipse 115">
                  <a:extLst>
                    <a:ext uri="{FF2B5EF4-FFF2-40B4-BE49-F238E27FC236}">
                      <a16:creationId xmlns:a16="http://schemas.microsoft.com/office/drawing/2014/main" id="{E282DC0A-51D8-8C80-7E25-95E6C1A33503}"/>
                    </a:ext>
                  </a:extLst>
                </p:cNvPr>
                <p:cNvSpPr/>
                <p:nvPr/>
              </p:nvSpPr>
              <p:spPr>
                <a:xfrm>
                  <a:off x="4459258" y="1935715"/>
                  <a:ext cx="2717800" cy="2072170"/>
                </a:xfrm>
                <a:prstGeom prst="ellipse">
                  <a:avLst/>
                </a:prstGeom>
                <a:solidFill>
                  <a:srgbClr val="5DB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7" name="Graphique 116" descr="Note de musique contour">
                  <a:extLst>
                    <a:ext uri="{FF2B5EF4-FFF2-40B4-BE49-F238E27FC236}">
                      <a16:creationId xmlns:a16="http://schemas.microsoft.com/office/drawing/2014/main" id="{D0D55258-69E5-B119-8B67-99EA6A582B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113" name="Graphique 112" descr="Note de musique contour">
                <a:extLst>
                  <a:ext uri="{FF2B5EF4-FFF2-40B4-BE49-F238E27FC236}">
                    <a16:creationId xmlns:a16="http://schemas.microsoft.com/office/drawing/2014/main" id="{D5436A63-AAF7-559D-3DD6-D21D3AF895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622847"/>
                <a:ext cx="682930" cy="654331"/>
              </a:xfrm>
              <a:prstGeom prst="rect">
                <a:avLst/>
              </a:prstGeom>
            </p:spPr>
          </p:pic>
          <p:pic>
            <p:nvPicPr>
              <p:cNvPr id="114" name="Graphique 113" descr="Note de musique contour">
                <a:extLst>
                  <a:ext uri="{FF2B5EF4-FFF2-40B4-BE49-F238E27FC236}">
                    <a16:creationId xmlns:a16="http://schemas.microsoft.com/office/drawing/2014/main" id="{C7E923E0-F762-002A-75E9-C0223D8CEC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032736"/>
                <a:ext cx="682930" cy="654331"/>
              </a:xfrm>
              <a:prstGeom prst="rect">
                <a:avLst/>
              </a:prstGeom>
            </p:spPr>
          </p:pic>
          <p:pic>
            <p:nvPicPr>
              <p:cNvPr id="115" name="Graphique 114" descr="Note de musique contour">
                <a:extLst>
                  <a:ext uri="{FF2B5EF4-FFF2-40B4-BE49-F238E27FC236}">
                    <a16:creationId xmlns:a16="http://schemas.microsoft.com/office/drawing/2014/main" id="{CE370A95-21C9-A593-D7BE-514568EF38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2857" y="4365895"/>
                <a:ext cx="682930" cy="654331"/>
              </a:xfrm>
              <a:prstGeom prst="rect">
                <a:avLst/>
              </a:prstGeom>
            </p:spPr>
          </p:pic>
        </p:grpSp>
        <p:grpSp>
          <p:nvGrpSpPr>
            <p:cNvPr id="118" name="Groupe 117">
              <a:extLst>
                <a:ext uri="{FF2B5EF4-FFF2-40B4-BE49-F238E27FC236}">
                  <a16:creationId xmlns:a16="http://schemas.microsoft.com/office/drawing/2014/main" id="{5F636728-000C-C1A9-9847-02E6E2688520}"/>
                </a:ext>
              </a:extLst>
            </p:cNvPr>
            <p:cNvGrpSpPr/>
            <p:nvPr/>
          </p:nvGrpSpPr>
          <p:grpSpPr>
            <a:xfrm>
              <a:off x="7210677" y="1770145"/>
              <a:ext cx="2029819" cy="1482813"/>
              <a:chOff x="8828622" y="3969129"/>
              <a:chExt cx="2029819" cy="1482813"/>
            </a:xfrm>
          </p:grpSpPr>
          <p:grpSp>
            <p:nvGrpSpPr>
              <p:cNvPr id="119" name="Groupe 118">
                <a:extLst>
                  <a:ext uri="{FF2B5EF4-FFF2-40B4-BE49-F238E27FC236}">
                    <a16:creationId xmlns:a16="http://schemas.microsoft.com/office/drawing/2014/main" id="{C891EF51-B94E-2384-A3D8-0B64B13EAD35}"/>
                  </a:ext>
                </a:extLst>
              </p:cNvPr>
              <p:cNvGrpSpPr/>
              <p:nvPr/>
            </p:nvGrpSpPr>
            <p:grpSpPr>
              <a:xfrm>
                <a:off x="8828622" y="3969129"/>
                <a:ext cx="2029819" cy="1482813"/>
                <a:chOff x="4459258" y="1935715"/>
                <a:chExt cx="2717800" cy="2072170"/>
              </a:xfrm>
            </p:grpSpPr>
            <p:sp>
              <p:nvSpPr>
                <p:cNvPr id="123" name="Ellipse 122">
                  <a:extLst>
                    <a:ext uri="{FF2B5EF4-FFF2-40B4-BE49-F238E27FC236}">
                      <a16:creationId xmlns:a16="http://schemas.microsoft.com/office/drawing/2014/main" id="{A131B4D3-13E8-333F-5BD3-10C92EE4D420}"/>
                    </a:ext>
                  </a:extLst>
                </p:cNvPr>
                <p:cNvSpPr/>
                <p:nvPr/>
              </p:nvSpPr>
              <p:spPr>
                <a:xfrm>
                  <a:off x="4459258" y="1935715"/>
                  <a:ext cx="2717800" cy="2072170"/>
                </a:xfrm>
                <a:prstGeom prst="ellipse">
                  <a:avLst/>
                </a:prstGeom>
                <a:solidFill>
                  <a:srgbClr val="5DB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4" name="Graphique 123" descr="Note de musique contour">
                  <a:extLst>
                    <a:ext uri="{FF2B5EF4-FFF2-40B4-BE49-F238E27FC236}">
                      <a16:creationId xmlns:a16="http://schemas.microsoft.com/office/drawing/2014/main" id="{9868372A-1E32-3FCA-7DB7-384BF9B9FDA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120" name="Graphique 119" descr="Note de musique contour">
                <a:extLst>
                  <a:ext uri="{FF2B5EF4-FFF2-40B4-BE49-F238E27FC236}">
                    <a16:creationId xmlns:a16="http://schemas.microsoft.com/office/drawing/2014/main" id="{976C5E5D-8F18-B5EE-06CA-8C379D7411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622847"/>
                <a:ext cx="682930" cy="654331"/>
              </a:xfrm>
              <a:prstGeom prst="rect">
                <a:avLst/>
              </a:prstGeom>
            </p:spPr>
          </p:pic>
          <p:pic>
            <p:nvPicPr>
              <p:cNvPr id="121" name="Graphique 120" descr="Note de musique contour">
                <a:extLst>
                  <a:ext uri="{FF2B5EF4-FFF2-40B4-BE49-F238E27FC236}">
                    <a16:creationId xmlns:a16="http://schemas.microsoft.com/office/drawing/2014/main" id="{336AF880-1355-C4B4-747C-9FF9400341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032736"/>
                <a:ext cx="682930" cy="654331"/>
              </a:xfrm>
              <a:prstGeom prst="rect">
                <a:avLst/>
              </a:prstGeom>
            </p:spPr>
          </p:pic>
          <p:pic>
            <p:nvPicPr>
              <p:cNvPr id="122" name="Graphique 121" descr="Note de musique contour">
                <a:extLst>
                  <a:ext uri="{FF2B5EF4-FFF2-40B4-BE49-F238E27FC236}">
                    <a16:creationId xmlns:a16="http://schemas.microsoft.com/office/drawing/2014/main" id="{1CF98D36-2FD2-0B5C-D7A5-4DD029312D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2857" y="4365895"/>
                <a:ext cx="682930" cy="654331"/>
              </a:xfrm>
              <a:prstGeom prst="rect">
                <a:avLst/>
              </a:prstGeom>
            </p:spPr>
          </p:pic>
        </p:grpSp>
        <p:grpSp>
          <p:nvGrpSpPr>
            <p:cNvPr id="125" name="Groupe 124">
              <a:extLst>
                <a:ext uri="{FF2B5EF4-FFF2-40B4-BE49-F238E27FC236}">
                  <a16:creationId xmlns:a16="http://schemas.microsoft.com/office/drawing/2014/main" id="{7FA38C3D-E292-FF54-AA28-D7DA214F0E82}"/>
                </a:ext>
              </a:extLst>
            </p:cNvPr>
            <p:cNvGrpSpPr/>
            <p:nvPr/>
          </p:nvGrpSpPr>
          <p:grpSpPr>
            <a:xfrm>
              <a:off x="10062392" y="108466"/>
              <a:ext cx="2029819" cy="1482813"/>
              <a:chOff x="4459258" y="1935715"/>
              <a:chExt cx="2717800" cy="2072170"/>
            </a:xfrm>
          </p:grpSpPr>
          <p:sp>
            <p:nvSpPr>
              <p:cNvPr id="126" name="Ellipse 125">
                <a:extLst>
                  <a:ext uri="{FF2B5EF4-FFF2-40B4-BE49-F238E27FC236}">
                    <a16:creationId xmlns:a16="http://schemas.microsoft.com/office/drawing/2014/main" id="{C7D13F48-CC92-9025-41C0-0E94F6BE65A4}"/>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27" name="Graphique 126" descr="Livre ouvert contour">
                <a:extLst>
                  <a:ext uri="{FF2B5EF4-FFF2-40B4-BE49-F238E27FC236}">
                    <a16:creationId xmlns:a16="http://schemas.microsoft.com/office/drawing/2014/main" id="{1D83EDE1-43D3-23A6-A162-B742FE90E5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128" name="Graphique 127" descr="Image contour">
                <a:extLst>
                  <a:ext uri="{FF2B5EF4-FFF2-40B4-BE49-F238E27FC236}">
                    <a16:creationId xmlns:a16="http://schemas.microsoft.com/office/drawing/2014/main" id="{FFF039E3-4622-F774-10D5-C32D7509AA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129" name="Graphique 128" descr="Présentation avec multimédia contour">
                <a:extLst>
                  <a:ext uri="{FF2B5EF4-FFF2-40B4-BE49-F238E27FC236}">
                    <a16:creationId xmlns:a16="http://schemas.microsoft.com/office/drawing/2014/main" id="{75CA59E5-A14B-9A39-277A-B7AC86C1AB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130" name="Graphique 129" descr="Note de musique contour">
                <a:extLst>
                  <a:ext uri="{FF2B5EF4-FFF2-40B4-BE49-F238E27FC236}">
                    <a16:creationId xmlns:a16="http://schemas.microsoft.com/office/drawing/2014/main" id="{E8697157-7FA8-E41F-E979-4B17E97551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grpSp>
        <p:nvGrpSpPr>
          <p:cNvPr id="145" name="Groupe 144">
            <a:extLst>
              <a:ext uri="{FF2B5EF4-FFF2-40B4-BE49-F238E27FC236}">
                <a16:creationId xmlns:a16="http://schemas.microsoft.com/office/drawing/2014/main" id="{B90B853D-69D4-7367-75D5-95582FBD391F}"/>
              </a:ext>
            </a:extLst>
          </p:cNvPr>
          <p:cNvGrpSpPr/>
          <p:nvPr/>
        </p:nvGrpSpPr>
        <p:grpSpPr>
          <a:xfrm>
            <a:off x="1611469" y="619262"/>
            <a:ext cx="10077684" cy="5219346"/>
            <a:chOff x="1945054" y="109646"/>
            <a:chExt cx="10077684" cy="5219346"/>
          </a:xfrm>
        </p:grpSpPr>
        <p:grpSp>
          <p:nvGrpSpPr>
            <p:cNvPr id="97" name="Groupe 96">
              <a:extLst>
                <a:ext uri="{FF2B5EF4-FFF2-40B4-BE49-F238E27FC236}">
                  <a16:creationId xmlns:a16="http://schemas.microsoft.com/office/drawing/2014/main" id="{DB6ECCBC-D668-EE83-2C9D-801F355D9050}"/>
                </a:ext>
              </a:extLst>
            </p:cNvPr>
            <p:cNvGrpSpPr/>
            <p:nvPr/>
          </p:nvGrpSpPr>
          <p:grpSpPr>
            <a:xfrm>
              <a:off x="9992919" y="3846179"/>
              <a:ext cx="2029819" cy="1482813"/>
              <a:chOff x="7355370" y="452176"/>
              <a:chExt cx="2029819" cy="1482813"/>
            </a:xfrm>
          </p:grpSpPr>
          <p:grpSp>
            <p:nvGrpSpPr>
              <p:cNvPr id="98" name="Groupe 97">
                <a:extLst>
                  <a:ext uri="{FF2B5EF4-FFF2-40B4-BE49-F238E27FC236}">
                    <a16:creationId xmlns:a16="http://schemas.microsoft.com/office/drawing/2014/main" id="{DD3EE5B5-C87A-71E7-A919-955A737500DF}"/>
                  </a:ext>
                </a:extLst>
              </p:cNvPr>
              <p:cNvGrpSpPr/>
              <p:nvPr/>
            </p:nvGrpSpPr>
            <p:grpSpPr>
              <a:xfrm>
                <a:off x="7355370" y="452176"/>
                <a:ext cx="2029819" cy="1482813"/>
                <a:chOff x="4459258" y="1935715"/>
                <a:chExt cx="2717800" cy="2072170"/>
              </a:xfrm>
            </p:grpSpPr>
            <p:sp>
              <p:nvSpPr>
                <p:cNvPr id="100" name="Ellipse 99">
                  <a:extLst>
                    <a:ext uri="{FF2B5EF4-FFF2-40B4-BE49-F238E27FC236}">
                      <a16:creationId xmlns:a16="http://schemas.microsoft.com/office/drawing/2014/main" id="{777AF989-50BA-8D27-E3A3-7D7C7FF83362}"/>
                    </a:ext>
                  </a:extLst>
                </p:cNvPr>
                <p:cNvSpPr/>
                <p:nvPr/>
              </p:nvSpPr>
              <p:spPr>
                <a:xfrm>
                  <a:off x="4459258" y="1935715"/>
                  <a:ext cx="2717800" cy="2072170"/>
                </a:xfrm>
                <a:prstGeom prst="ellipse">
                  <a:avLst/>
                </a:prstGeom>
                <a:solidFill>
                  <a:srgbClr val="DDB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01" name="Graphique 100" descr="Livre ouvert contour">
                  <a:extLst>
                    <a:ext uri="{FF2B5EF4-FFF2-40B4-BE49-F238E27FC236}">
                      <a16:creationId xmlns:a16="http://schemas.microsoft.com/office/drawing/2014/main" id="{22451648-6ED7-7168-C951-D723399CF3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102" name="Graphique 101" descr="Présentation avec multimédia contour">
                  <a:extLst>
                    <a:ext uri="{FF2B5EF4-FFF2-40B4-BE49-F238E27FC236}">
                      <a16:creationId xmlns:a16="http://schemas.microsoft.com/office/drawing/2014/main" id="{C1E173C3-32D5-CA9E-4F76-35D272A168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103" name="Graphique 102" descr="Note de musique contour">
                  <a:extLst>
                    <a:ext uri="{FF2B5EF4-FFF2-40B4-BE49-F238E27FC236}">
                      <a16:creationId xmlns:a16="http://schemas.microsoft.com/office/drawing/2014/main" id="{6400568E-7542-1B75-3DD1-1ECA46176A6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99" name="Graphique 98" descr="Badge TM avec un remplissage uni">
                <a:extLst>
                  <a:ext uri="{FF2B5EF4-FFF2-40B4-BE49-F238E27FC236}">
                    <a16:creationId xmlns:a16="http://schemas.microsoft.com/office/drawing/2014/main" id="{00F2B6D9-E450-D1BA-1E1B-1C88483C86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7978" y="535889"/>
                <a:ext cx="914400" cy="914400"/>
              </a:xfrm>
              <a:prstGeom prst="rect">
                <a:avLst/>
              </a:prstGeom>
            </p:spPr>
          </p:pic>
        </p:grpSp>
        <p:grpSp>
          <p:nvGrpSpPr>
            <p:cNvPr id="104" name="Groupe 103">
              <a:extLst>
                <a:ext uri="{FF2B5EF4-FFF2-40B4-BE49-F238E27FC236}">
                  <a16:creationId xmlns:a16="http://schemas.microsoft.com/office/drawing/2014/main" id="{0ACA5FBF-0DBE-5B6A-E453-5038210CE516}"/>
                </a:ext>
              </a:extLst>
            </p:cNvPr>
            <p:cNvGrpSpPr/>
            <p:nvPr/>
          </p:nvGrpSpPr>
          <p:grpSpPr>
            <a:xfrm>
              <a:off x="1986293" y="109646"/>
              <a:ext cx="2029819" cy="1482813"/>
              <a:chOff x="8828622" y="3969129"/>
              <a:chExt cx="2029819" cy="1482813"/>
            </a:xfrm>
          </p:grpSpPr>
          <p:grpSp>
            <p:nvGrpSpPr>
              <p:cNvPr id="105" name="Groupe 104">
                <a:extLst>
                  <a:ext uri="{FF2B5EF4-FFF2-40B4-BE49-F238E27FC236}">
                    <a16:creationId xmlns:a16="http://schemas.microsoft.com/office/drawing/2014/main" id="{B4FDAEED-31B8-C0C6-3175-E3F522169809}"/>
                  </a:ext>
                </a:extLst>
              </p:cNvPr>
              <p:cNvGrpSpPr/>
              <p:nvPr/>
            </p:nvGrpSpPr>
            <p:grpSpPr>
              <a:xfrm>
                <a:off x="8828622" y="3969129"/>
                <a:ext cx="2029819" cy="1482813"/>
                <a:chOff x="4459258" y="1935715"/>
                <a:chExt cx="2717800" cy="2072170"/>
              </a:xfrm>
            </p:grpSpPr>
            <p:sp>
              <p:nvSpPr>
                <p:cNvPr id="109" name="Ellipse 108">
                  <a:extLst>
                    <a:ext uri="{FF2B5EF4-FFF2-40B4-BE49-F238E27FC236}">
                      <a16:creationId xmlns:a16="http://schemas.microsoft.com/office/drawing/2014/main" id="{0C08D59C-B41C-992F-A72F-66E32F5CAD69}"/>
                    </a:ext>
                  </a:extLst>
                </p:cNvPr>
                <p:cNvSpPr/>
                <p:nvPr/>
              </p:nvSpPr>
              <p:spPr>
                <a:xfrm>
                  <a:off x="4459258" y="1935715"/>
                  <a:ext cx="2717800" cy="2072170"/>
                </a:xfrm>
                <a:prstGeom prst="ellipse">
                  <a:avLst/>
                </a:prstGeom>
                <a:solidFill>
                  <a:srgbClr val="5DB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10" name="Graphique 109" descr="Note de musique contour">
                  <a:extLst>
                    <a:ext uri="{FF2B5EF4-FFF2-40B4-BE49-F238E27FC236}">
                      <a16:creationId xmlns:a16="http://schemas.microsoft.com/office/drawing/2014/main" id="{DE55F413-AAA2-4DA8-EFF4-E7028EC8B5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pic>
            <p:nvPicPr>
              <p:cNvPr id="106" name="Graphique 105" descr="Note de musique contour">
                <a:extLst>
                  <a:ext uri="{FF2B5EF4-FFF2-40B4-BE49-F238E27FC236}">
                    <a16:creationId xmlns:a16="http://schemas.microsoft.com/office/drawing/2014/main" id="{17A63D33-39FE-B639-C755-C2BDF1EC29D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622847"/>
                <a:ext cx="682930" cy="654331"/>
              </a:xfrm>
              <a:prstGeom prst="rect">
                <a:avLst/>
              </a:prstGeom>
            </p:spPr>
          </p:pic>
          <p:pic>
            <p:nvPicPr>
              <p:cNvPr id="107" name="Graphique 106" descr="Note de musique contour">
                <a:extLst>
                  <a:ext uri="{FF2B5EF4-FFF2-40B4-BE49-F238E27FC236}">
                    <a16:creationId xmlns:a16="http://schemas.microsoft.com/office/drawing/2014/main" id="{95BC8306-0D1C-B4AD-85A1-832A727422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2880" y="4032736"/>
                <a:ext cx="682930" cy="654331"/>
              </a:xfrm>
              <a:prstGeom prst="rect">
                <a:avLst/>
              </a:prstGeom>
            </p:spPr>
          </p:pic>
          <p:pic>
            <p:nvPicPr>
              <p:cNvPr id="108" name="Graphique 107" descr="Note de musique contour">
                <a:extLst>
                  <a:ext uri="{FF2B5EF4-FFF2-40B4-BE49-F238E27FC236}">
                    <a16:creationId xmlns:a16="http://schemas.microsoft.com/office/drawing/2014/main" id="{5EA89D29-CDA7-9681-C982-12A6069ADD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2857" y="4365895"/>
                <a:ext cx="682930" cy="654331"/>
              </a:xfrm>
              <a:prstGeom prst="rect">
                <a:avLst/>
              </a:prstGeom>
            </p:spPr>
          </p:pic>
        </p:grpSp>
        <p:grpSp>
          <p:nvGrpSpPr>
            <p:cNvPr id="65" name="Groupe 64">
              <a:extLst>
                <a:ext uri="{FF2B5EF4-FFF2-40B4-BE49-F238E27FC236}">
                  <a16:creationId xmlns:a16="http://schemas.microsoft.com/office/drawing/2014/main" id="{4674271C-6815-4C1E-3D6C-9F8138B21090}"/>
                </a:ext>
              </a:extLst>
            </p:cNvPr>
            <p:cNvGrpSpPr/>
            <p:nvPr/>
          </p:nvGrpSpPr>
          <p:grpSpPr>
            <a:xfrm>
              <a:off x="8284115" y="1606562"/>
              <a:ext cx="2029819" cy="1482813"/>
              <a:chOff x="4459258" y="1935715"/>
              <a:chExt cx="2717800" cy="2072170"/>
            </a:xfrm>
          </p:grpSpPr>
          <p:sp>
            <p:nvSpPr>
              <p:cNvPr id="66" name="Ellipse 65">
                <a:extLst>
                  <a:ext uri="{FF2B5EF4-FFF2-40B4-BE49-F238E27FC236}">
                    <a16:creationId xmlns:a16="http://schemas.microsoft.com/office/drawing/2014/main" id="{CB4939FA-AB48-CFB9-23FE-D8E1A1628B12}"/>
                  </a:ext>
                </a:extLst>
              </p:cNvPr>
              <p:cNvSpPr/>
              <p:nvPr/>
            </p:nvSpPr>
            <p:spPr>
              <a:xfrm>
                <a:off x="4459258" y="1935715"/>
                <a:ext cx="2717800" cy="2072170"/>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67" name="Graphique 66" descr="Livre ouvert contour">
                <a:extLst>
                  <a:ext uri="{FF2B5EF4-FFF2-40B4-BE49-F238E27FC236}">
                    <a16:creationId xmlns:a16="http://schemas.microsoft.com/office/drawing/2014/main" id="{A5095BD2-E6FA-255E-804A-07FF2CA0AB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68" name="Graphique 67" descr="Image contour">
                <a:extLst>
                  <a:ext uri="{FF2B5EF4-FFF2-40B4-BE49-F238E27FC236}">
                    <a16:creationId xmlns:a16="http://schemas.microsoft.com/office/drawing/2014/main" id="{3A0347F1-0088-AEE9-01FD-CA157C7343F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69" name="Graphique 68" descr="Présentation avec multimédia contour">
                <a:extLst>
                  <a:ext uri="{FF2B5EF4-FFF2-40B4-BE49-F238E27FC236}">
                    <a16:creationId xmlns:a16="http://schemas.microsoft.com/office/drawing/2014/main" id="{3188162F-514D-EABB-7C26-3CD52B5CAD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70" name="Graphique 69" descr="Note de musique contour">
                <a:extLst>
                  <a:ext uri="{FF2B5EF4-FFF2-40B4-BE49-F238E27FC236}">
                    <a16:creationId xmlns:a16="http://schemas.microsoft.com/office/drawing/2014/main" id="{594A6A71-C9B9-6EA9-C448-0B97EEFD0E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nvGrpSpPr>
            <p:cNvPr id="29" name="Groupe 28">
              <a:extLst>
                <a:ext uri="{FF2B5EF4-FFF2-40B4-BE49-F238E27FC236}">
                  <a16:creationId xmlns:a16="http://schemas.microsoft.com/office/drawing/2014/main" id="{BB49D5F3-3F83-EA3F-EAD5-71C4FD8CC8D6}"/>
                </a:ext>
              </a:extLst>
            </p:cNvPr>
            <p:cNvGrpSpPr/>
            <p:nvPr/>
          </p:nvGrpSpPr>
          <p:grpSpPr>
            <a:xfrm>
              <a:off x="1945054" y="2781832"/>
              <a:ext cx="2029819" cy="1482813"/>
              <a:chOff x="4459258" y="1935715"/>
              <a:chExt cx="2717800" cy="2072170"/>
            </a:xfrm>
          </p:grpSpPr>
          <p:sp>
            <p:nvSpPr>
              <p:cNvPr id="31" name="Ellipse 30">
                <a:extLst>
                  <a:ext uri="{FF2B5EF4-FFF2-40B4-BE49-F238E27FC236}">
                    <a16:creationId xmlns:a16="http://schemas.microsoft.com/office/drawing/2014/main" id="{BA7A2598-9877-692A-B93F-07CC37A73C17}"/>
                  </a:ext>
                </a:extLst>
              </p:cNvPr>
              <p:cNvSpPr/>
              <p:nvPr/>
            </p:nvSpPr>
            <p:spPr>
              <a:xfrm>
                <a:off x="4459258" y="1935715"/>
                <a:ext cx="2717800" cy="2072170"/>
              </a:xfrm>
              <a:prstGeom prst="ellipse">
                <a:avLst/>
              </a:prstGeom>
              <a:solidFill>
                <a:srgbClr val="D0E2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2" name="Graphique 31" descr="Livre ouvert contour">
                <a:extLst>
                  <a:ext uri="{FF2B5EF4-FFF2-40B4-BE49-F238E27FC236}">
                    <a16:creationId xmlns:a16="http://schemas.microsoft.com/office/drawing/2014/main" id="{8DE034CF-9A10-46AD-ABFC-8C86C5566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6915" y="3042332"/>
                <a:ext cx="914400" cy="914400"/>
              </a:xfrm>
              <a:prstGeom prst="rect">
                <a:avLst/>
              </a:prstGeom>
            </p:spPr>
          </p:pic>
          <p:pic>
            <p:nvPicPr>
              <p:cNvPr id="34" name="Graphique 33" descr="Image contour">
                <a:extLst>
                  <a:ext uri="{FF2B5EF4-FFF2-40B4-BE49-F238E27FC236}">
                    <a16:creationId xmlns:a16="http://schemas.microsoft.com/office/drawing/2014/main" id="{1BE7FF5B-882F-5607-E8A8-DBF675B22F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64115" y="2321266"/>
                <a:ext cx="914400" cy="914400"/>
              </a:xfrm>
              <a:prstGeom prst="rect">
                <a:avLst/>
              </a:prstGeom>
            </p:spPr>
          </p:pic>
          <p:pic>
            <p:nvPicPr>
              <p:cNvPr id="35" name="Graphique 34" descr="Présentation avec multimédia contour">
                <a:extLst>
                  <a:ext uri="{FF2B5EF4-FFF2-40B4-BE49-F238E27FC236}">
                    <a16:creationId xmlns:a16="http://schemas.microsoft.com/office/drawing/2014/main" id="{6918166B-C234-D453-D706-0B64AE2CF5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61564" y="2057400"/>
                <a:ext cx="914400" cy="914400"/>
              </a:xfrm>
              <a:prstGeom prst="rect">
                <a:avLst/>
              </a:prstGeom>
            </p:spPr>
          </p:pic>
          <p:pic>
            <p:nvPicPr>
              <p:cNvPr id="38" name="Graphique 37" descr="Note de musique contour">
                <a:extLst>
                  <a:ext uri="{FF2B5EF4-FFF2-40B4-BE49-F238E27FC236}">
                    <a16:creationId xmlns:a16="http://schemas.microsoft.com/office/drawing/2014/main" id="{902FD91A-4976-6D10-17C8-AA1F6352E5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72946" y="2726030"/>
                <a:ext cx="914400" cy="914400"/>
              </a:xfrm>
              <a:prstGeom prst="rect">
                <a:avLst/>
              </a:prstGeom>
            </p:spPr>
          </p:pic>
        </p:grpSp>
      </p:grpSp>
    </p:spTree>
    <p:extLst>
      <p:ext uri="{BB962C8B-B14F-4D97-AF65-F5344CB8AC3E}">
        <p14:creationId xmlns:p14="http://schemas.microsoft.com/office/powerpoint/2010/main" val="36576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2000"/>
                                        <p:tgtEl>
                                          <p:spTgt spid="147"/>
                                        </p:tgtEl>
                                      </p:cBhvr>
                                    </p:animEffect>
                                    <p:set>
                                      <p:cBhvr>
                                        <p:cTn id="7" dur="1" fill="hold">
                                          <p:stCondLst>
                                            <p:cond delay="1999"/>
                                          </p:stCondLst>
                                        </p:cTn>
                                        <p:tgtEl>
                                          <p:spTgt spid="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152DF-80DD-EC52-9F39-97FF52AA5C8D}"/>
            </a:ext>
          </a:extLst>
        </p:cNvPr>
        <p:cNvGrpSpPr/>
        <p:nvPr/>
      </p:nvGrpSpPr>
      <p:grpSpPr>
        <a:xfrm>
          <a:off x="0" y="0"/>
          <a:ext cx="0" cy="0"/>
          <a:chOff x="0" y="0"/>
          <a:chExt cx="0" cy="0"/>
        </a:xfrm>
      </p:grpSpPr>
      <p:pic>
        <p:nvPicPr>
          <p:cNvPr id="3" name="Image 2" descr="Une image contenant texte, capture d’écran, clipart, dessin humoristique&#10;&#10;Le contenu généré par l’IA peut être incorrect.">
            <a:extLst>
              <a:ext uri="{FF2B5EF4-FFF2-40B4-BE49-F238E27FC236}">
                <a16:creationId xmlns:a16="http://schemas.microsoft.com/office/drawing/2014/main" id="{BC77391B-DBB3-EC7B-EA88-D07642C1A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786" y="0"/>
            <a:ext cx="8458200" cy="6858000"/>
          </a:xfrm>
          <a:prstGeom prst="rect">
            <a:avLst/>
          </a:prstGeom>
        </p:spPr>
      </p:pic>
    </p:spTree>
    <p:extLst>
      <p:ext uri="{BB962C8B-B14F-4D97-AF65-F5344CB8AC3E}">
        <p14:creationId xmlns:p14="http://schemas.microsoft.com/office/powerpoint/2010/main" val="1428517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6FF8215C-49B4-5121-0292-8F61D39857E7}"/>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5860E21-0F9E-4526-F70B-103D50AFEB78}"/>
              </a:ext>
            </a:extLst>
          </p:cNvPr>
          <p:cNvSpPr txBox="1"/>
          <p:nvPr/>
        </p:nvSpPr>
        <p:spPr>
          <a:xfrm>
            <a:off x="1316301" y="251119"/>
            <a:ext cx="9559398" cy="1107996"/>
          </a:xfrm>
          <a:prstGeom prst="rect">
            <a:avLst/>
          </a:prstGeom>
          <a:noFill/>
          <a:effectLst>
            <a:outerShdw dist="63500" dir="3960000" algn="tl" rotWithShape="0">
              <a:schemeClr val="bg1"/>
            </a:outerShdw>
          </a:effectLst>
        </p:spPr>
        <p:txBody>
          <a:bodyPr wrap="square">
            <a:spAutoFit/>
          </a:bodyPr>
          <a:lstStyle/>
          <a:p>
            <a:pPr algn="ctr" rtl="0">
              <a:buNone/>
            </a:pPr>
            <a:r>
              <a:rPr lang="fr-BE" sz="6600" b="1" i="1" dirty="0">
                <a:solidFill>
                  <a:srgbClr val="00214E"/>
                </a:solidFill>
                <a:effectLst/>
                <a:latin typeface="Barlow Condensed" panose="00000506000000000000" pitchFamily="2" charset="0"/>
              </a:rPr>
              <a:t>Avez-vous déjà</a:t>
            </a:r>
            <a:endParaRPr lang="fr-BE" sz="6600" dirty="0">
              <a:solidFill>
                <a:srgbClr val="00214E"/>
              </a:solidFill>
              <a:effectLst/>
              <a:latin typeface="Barlow Condensed" panose="00000506000000000000" pitchFamily="2" charset="0"/>
            </a:endParaRPr>
          </a:p>
        </p:txBody>
      </p:sp>
      <p:grpSp>
        <p:nvGrpSpPr>
          <p:cNvPr id="9" name="Groupe 8">
            <a:extLst>
              <a:ext uri="{FF2B5EF4-FFF2-40B4-BE49-F238E27FC236}">
                <a16:creationId xmlns:a16="http://schemas.microsoft.com/office/drawing/2014/main" id="{E38476C1-3949-EF9A-AF92-DA891AFE4A11}"/>
              </a:ext>
            </a:extLst>
          </p:cNvPr>
          <p:cNvGrpSpPr/>
          <p:nvPr/>
        </p:nvGrpSpPr>
        <p:grpSpPr>
          <a:xfrm>
            <a:off x="2397760" y="5331415"/>
            <a:ext cx="7696200" cy="1123135"/>
            <a:chOff x="298704" y="2452169"/>
            <a:chExt cx="6175248" cy="1123135"/>
          </a:xfrm>
        </p:grpSpPr>
        <p:sp>
          <p:nvSpPr>
            <p:cNvPr id="6" name="Rectangle : coins arrondis 5">
              <a:extLst>
                <a:ext uri="{FF2B5EF4-FFF2-40B4-BE49-F238E27FC236}">
                  <a16:creationId xmlns:a16="http://schemas.microsoft.com/office/drawing/2014/main" id="{0DD7047B-52C5-8F9D-D31E-28AFE5D2E6BA}"/>
                </a:ext>
              </a:extLst>
            </p:cNvPr>
            <p:cNvSpPr/>
            <p:nvPr/>
          </p:nvSpPr>
          <p:spPr>
            <a:xfrm>
              <a:off x="414528" y="2598473"/>
              <a:ext cx="6059424" cy="976831"/>
            </a:xfrm>
            <a:prstGeom prst="round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coins arrondis 6">
              <a:extLst>
                <a:ext uri="{FF2B5EF4-FFF2-40B4-BE49-F238E27FC236}">
                  <a16:creationId xmlns:a16="http://schemas.microsoft.com/office/drawing/2014/main" id="{B0643959-6253-69A1-E6E7-87262EBF87F0}"/>
                </a:ext>
              </a:extLst>
            </p:cNvPr>
            <p:cNvSpPr/>
            <p:nvPr/>
          </p:nvSpPr>
          <p:spPr>
            <a:xfrm>
              <a:off x="298704" y="2452169"/>
              <a:ext cx="6059424" cy="976831"/>
            </a:xfrm>
            <a:prstGeom prst="round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extBox 1">
              <a:extLst>
                <a:ext uri="{FF2B5EF4-FFF2-40B4-BE49-F238E27FC236}">
                  <a16:creationId xmlns:a16="http://schemas.microsoft.com/office/drawing/2014/main" id="{FCB133FD-DA96-7847-F30D-D617144AE932}"/>
                </a:ext>
              </a:extLst>
            </p:cNvPr>
            <p:cNvSpPr txBox="1"/>
            <p:nvPr/>
          </p:nvSpPr>
          <p:spPr>
            <a:xfrm>
              <a:off x="877824" y="2590806"/>
              <a:ext cx="54803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bg1"/>
                  </a:solidFill>
                </a:rPr>
                <a:t>téléchargé un manuel, des cours ou des supports pédagogiques en accès libre  ?</a:t>
              </a:r>
              <a:endParaRPr lang="en-US" dirty="0">
                <a:solidFill>
                  <a:schemeClr val="bg1"/>
                </a:solidFill>
              </a:endParaRPr>
            </a:p>
            <a:p>
              <a:endParaRPr lang="en-US" dirty="0">
                <a:solidFill>
                  <a:schemeClr val="bg1"/>
                </a:solidFill>
              </a:endParaRPr>
            </a:p>
          </p:txBody>
        </p:sp>
        <p:sp>
          <p:nvSpPr>
            <p:cNvPr id="8" name="TextBox 1">
              <a:extLst>
                <a:ext uri="{FF2B5EF4-FFF2-40B4-BE49-F238E27FC236}">
                  <a16:creationId xmlns:a16="http://schemas.microsoft.com/office/drawing/2014/main" id="{3C02CDAB-B9EC-95D4-3208-40DB00781ACE}"/>
                </a:ext>
              </a:extLst>
            </p:cNvPr>
            <p:cNvSpPr txBox="1"/>
            <p:nvPr/>
          </p:nvSpPr>
          <p:spPr>
            <a:xfrm>
              <a:off x="454172" y="2646189"/>
              <a:ext cx="51968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mj-lt"/>
                </a:rPr>
                <a:t>5.</a:t>
              </a:r>
            </a:p>
          </p:txBody>
        </p:sp>
      </p:grpSp>
      <p:grpSp>
        <p:nvGrpSpPr>
          <p:cNvPr id="10" name="Groupe 9">
            <a:extLst>
              <a:ext uri="{FF2B5EF4-FFF2-40B4-BE49-F238E27FC236}">
                <a16:creationId xmlns:a16="http://schemas.microsoft.com/office/drawing/2014/main" id="{23026E63-5A9E-FEDF-3E69-C4823072C495}"/>
              </a:ext>
            </a:extLst>
          </p:cNvPr>
          <p:cNvGrpSpPr/>
          <p:nvPr/>
        </p:nvGrpSpPr>
        <p:grpSpPr>
          <a:xfrm>
            <a:off x="472948" y="3771968"/>
            <a:ext cx="5327904" cy="1123135"/>
            <a:chOff x="298704" y="2452169"/>
            <a:chExt cx="6175248" cy="1123135"/>
          </a:xfrm>
        </p:grpSpPr>
        <p:sp>
          <p:nvSpPr>
            <p:cNvPr id="11" name="Rectangle : coins arrondis 10">
              <a:extLst>
                <a:ext uri="{FF2B5EF4-FFF2-40B4-BE49-F238E27FC236}">
                  <a16:creationId xmlns:a16="http://schemas.microsoft.com/office/drawing/2014/main" id="{F30AA2C3-7819-DA57-8B7F-9D9E50ECD7E1}"/>
                </a:ext>
              </a:extLst>
            </p:cNvPr>
            <p:cNvSpPr/>
            <p:nvPr/>
          </p:nvSpPr>
          <p:spPr>
            <a:xfrm>
              <a:off x="414528" y="2598473"/>
              <a:ext cx="6059424" cy="976831"/>
            </a:xfrm>
            <a:prstGeom prst="round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 coins arrondis 11">
              <a:extLst>
                <a:ext uri="{FF2B5EF4-FFF2-40B4-BE49-F238E27FC236}">
                  <a16:creationId xmlns:a16="http://schemas.microsoft.com/office/drawing/2014/main" id="{D697E29E-CB6D-B4FD-96AA-4025DCFDFFF1}"/>
                </a:ext>
              </a:extLst>
            </p:cNvPr>
            <p:cNvSpPr/>
            <p:nvPr/>
          </p:nvSpPr>
          <p:spPr>
            <a:xfrm>
              <a:off x="298704" y="2452169"/>
              <a:ext cx="6059424" cy="976831"/>
            </a:xfrm>
            <a:prstGeom prst="round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TextBox 1">
              <a:extLst>
                <a:ext uri="{FF2B5EF4-FFF2-40B4-BE49-F238E27FC236}">
                  <a16:creationId xmlns:a16="http://schemas.microsoft.com/office/drawing/2014/main" id="{83A7E5E6-E615-ACF9-797C-6A365F785C2F}"/>
                </a:ext>
              </a:extLst>
            </p:cNvPr>
            <p:cNvSpPr txBox="1"/>
            <p:nvPr/>
          </p:nvSpPr>
          <p:spPr>
            <a:xfrm>
              <a:off x="877824" y="2519301"/>
              <a:ext cx="52007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chemeClr val="bg1"/>
                  </a:solidFill>
                </a:rPr>
                <a:t>suivi</a:t>
              </a:r>
              <a:r>
                <a:rPr lang="en-US" dirty="0">
                  <a:solidFill>
                    <a:schemeClr val="bg1"/>
                  </a:solidFill>
                </a:rPr>
                <a:t> un </a:t>
              </a:r>
              <a:r>
                <a:rPr lang="en-US" dirty="0" err="1">
                  <a:solidFill>
                    <a:schemeClr val="bg1"/>
                  </a:solidFill>
                </a:rPr>
                <a:t>cours</a:t>
              </a:r>
              <a:r>
                <a:rPr lang="en-US" dirty="0">
                  <a:solidFill>
                    <a:schemeClr val="bg1"/>
                  </a:solidFill>
                </a:rPr>
                <a:t> </a:t>
              </a:r>
              <a:r>
                <a:rPr lang="en-US" dirty="0" err="1">
                  <a:solidFill>
                    <a:schemeClr val="bg1"/>
                  </a:solidFill>
                </a:rPr>
                <a:t>gratuit</a:t>
              </a:r>
              <a:r>
                <a:rPr lang="en-US" dirty="0">
                  <a:solidFill>
                    <a:schemeClr val="bg1"/>
                  </a:solidFill>
                </a:rPr>
                <a:t> </a:t>
              </a:r>
              <a:r>
                <a:rPr lang="en-US" dirty="0" err="1">
                  <a:solidFill>
                    <a:schemeClr val="bg1"/>
                  </a:solidFill>
                </a:rPr>
                <a:t>en</a:t>
              </a:r>
              <a:r>
                <a:rPr lang="en-US" dirty="0">
                  <a:solidFill>
                    <a:schemeClr val="bg1"/>
                  </a:solidFill>
                </a:rPr>
                <a:t> </a:t>
              </a:r>
              <a:r>
                <a:rPr lang="en-US" dirty="0" err="1">
                  <a:solidFill>
                    <a:schemeClr val="bg1"/>
                  </a:solidFill>
                </a:rPr>
                <a:t>ligne</a:t>
              </a:r>
              <a:r>
                <a:rPr lang="en-US" dirty="0">
                  <a:solidFill>
                    <a:schemeClr val="bg1"/>
                  </a:solidFill>
                </a:rPr>
                <a:t> (MOOC, FUN-MOOC, Coursera, Khan Academy, etc.) ?</a:t>
              </a:r>
            </a:p>
          </p:txBody>
        </p:sp>
        <p:sp>
          <p:nvSpPr>
            <p:cNvPr id="14" name="TextBox 1">
              <a:extLst>
                <a:ext uri="{FF2B5EF4-FFF2-40B4-BE49-F238E27FC236}">
                  <a16:creationId xmlns:a16="http://schemas.microsoft.com/office/drawing/2014/main" id="{B6BCA3BD-300A-0EB0-60E8-8EE0F813A7ED}"/>
                </a:ext>
              </a:extLst>
            </p:cNvPr>
            <p:cNvSpPr txBox="1"/>
            <p:nvPr/>
          </p:nvSpPr>
          <p:spPr>
            <a:xfrm>
              <a:off x="376428" y="2653413"/>
              <a:ext cx="50139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mj-lt"/>
                </a:rPr>
                <a:t>3.</a:t>
              </a:r>
            </a:p>
          </p:txBody>
        </p:sp>
      </p:grpSp>
      <p:grpSp>
        <p:nvGrpSpPr>
          <p:cNvPr id="15" name="Groupe 14">
            <a:extLst>
              <a:ext uri="{FF2B5EF4-FFF2-40B4-BE49-F238E27FC236}">
                <a16:creationId xmlns:a16="http://schemas.microsoft.com/office/drawing/2014/main" id="{5EA38E77-9B6B-2EF9-2B93-40A0359A9642}"/>
              </a:ext>
            </a:extLst>
          </p:cNvPr>
          <p:cNvGrpSpPr/>
          <p:nvPr/>
        </p:nvGrpSpPr>
        <p:grpSpPr>
          <a:xfrm>
            <a:off x="6354789" y="2139798"/>
            <a:ext cx="5327904" cy="1123135"/>
            <a:chOff x="298704" y="2452169"/>
            <a:chExt cx="6175248" cy="1123135"/>
          </a:xfrm>
        </p:grpSpPr>
        <p:sp>
          <p:nvSpPr>
            <p:cNvPr id="16" name="Rectangle : coins arrondis 15">
              <a:extLst>
                <a:ext uri="{FF2B5EF4-FFF2-40B4-BE49-F238E27FC236}">
                  <a16:creationId xmlns:a16="http://schemas.microsoft.com/office/drawing/2014/main" id="{146022D1-C1D7-91C0-4613-F26F1C90E5BE}"/>
                </a:ext>
              </a:extLst>
            </p:cNvPr>
            <p:cNvSpPr/>
            <p:nvPr/>
          </p:nvSpPr>
          <p:spPr>
            <a:xfrm>
              <a:off x="414528" y="2598473"/>
              <a:ext cx="6059424" cy="976831"/>
            </a:xfrm>
            <a:prstGeom prst="round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 coins arrondis 16">
              <a:extLst>
                <a:ext uri="{FF2B5EF4-FFF2-40B4-BE49-F238E27FC236}">
                  <a16:creationId xmlns:a16="http://schemas.microsoft.com/office/drawing/2014/main" id="{B99B1BBD-2467-D1BB-6B27-79B9226A0D93}"/>
                </a:ext>
              </a:extLst>
            </p:cNvPr>
            <p:cNvSpPr/>
            <p:nvPr/>
          </p:nvSpPr>
          <p:spPr>
            <a:xfrm>
              <a:off x="298704" y="2452169"/>
              <a:ext cx="6059424" cy="976831"/>
            </a:xfrm>
            <a:prstGeom prst="round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TextBox 1">
              <a:extLst>
                <a:ext uri="{FF2B5EF4-FFF2-40B4-BE49-F238E27FC236}">
                  <a16:creationId xmlns:a16="http://schemas.microsoft.com/office/drawing/2014/main" id="{CFEC5C01-A4C2-E814-A0B8-DF6F3BAE5DE0}"/>
                </a:ext>
              </a:extLst>
            </p:cNvPr>
            <p:cNvSpPr txBox="1"/>
            <p:nvPr/>
          </p:nvSpPr>
          <p:spPr>
            <a:xfrm>
              <a:off x="1005526" y="2765811"/>
              <a:ext cx="52007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solidFill>
                    <a:schemeClr val="bg1"/>
                  </a:solidFill>
                </a:rPr>
                <a:t>lu</a:t>
              </a:r>
              <a:r>
                <a:rPr lang="en-US" dirty="0">
                  <a:solidFill>
                    <a:schemeClr val="bg1"/>
                  </a:solidFill>
                </a:rPr>
                <a:t> </a:t>
              </a:r>
              <a:r>
                <a:rPr lang="en-US" dirty="0" err="1">
                  <a:solidFill>
                    <a:schemeClr val="bg1"/>
                  </a:solidFill>
                </a:rPr>
                <a:t>ou</a:t>
              </a:r>
              <a:r>
                <a:rPr lang="en-US" dirty="0">
                  <a:solidFill>
                    <a:schemeClr val="bg1"/>
                  </a:solidFill>
                </a:rPr>
                <a:t> </a:t>
              </a:r>
              <a:r>
                <a:rPr lang="en-US" dirty="0" err="1">
                  <a:solidFill>
                    <a:schemeClr val="bg1"/>
                  </a:solidFill>
                </a:rPr>
                <a:t>contribué</a:t>
              </a:r>
              <a:r>
                <a:rPr lang="en-US" dirty="0">
                  <a:solidFill>
                    <a:schemeClr val="bg1"/>
                  </a:solidFill>
                </a:rPr>
                <a:t> à </a:t>
              </a:r>
              <a:r>
                <a:rPr lang="en-US" dirty="0" err="1">
                  <a:solidFill>
                    <a:schemeClr val="bg1"/>
                  </a:solidFill>
                </a:rPr>
                <a:t>Wikipédia</a:t>
              </a:r>
              <a:r>
                <a:rPr lang="en-US" dirty="0">
                  <a:solidFill>
                    <a:schemeClr val="bg1"/>
                  </a:solidFill>
                </a:rPr>
                <a:t> ?</a:t>
              </a:r>
            </a:p>
          </p:txBody>
        </p:sp>
        <p:sp>
          <p:nvSpPr>
            <p:cNvPr id="19" name="TextBox 1">
              <a:extLst>
                <a:ext uri="{FF2B5EF4-FFF2-40B4-BE49-F238E27FC236}">
                  <a16:creationId xmlns:a16="http://schemas.microsoft.com/office/drawing/2014/main" id="{194638C9-FE5A-13B1-9ACA-5DD03FA0CF1F}"/>
                </a:ext>
              </a:extLst>
            </p:cNvPr>
            <p:cNvSpPr txBox="1"/>
            <p:nvPr/>
          </p:nvSpPr>
          <p:spPr>
            <a:xfrm>
              <a:off x="452627" y="2653413"/>
              <a:ext cx="5487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mj-lt"/>
                </a:rPr>
                <a:t>2.</a:t>
              </a:r>
            </a:p>
          </p:txBody>
        </p:sp>
      </p:grpSp>
      <p:grpSp>
        <p:nvGrpSpPr>
          <p:cNvPr id="20" name="Groupe 19">
            <a:extLst>
              <a:ext uri="{FF2B5EF4-FFF2-40B4-BE49-F238E27FC236}">
                <a16:creationId xmlns:a16="http://schemas.microsoft.com/office/drawing/2014/main" id="{8E11EB7E-25B9-EAC1-0194-D208B1C7C31F}"/>
              </a:ext>
            </a:extLst>
          </p:cNvPr>
          <p:cNvGrpSpPr/>
          <p:nvPr/>
        </p:nvGrpSpPr>
        <p:grpSpPr>
          <a:xfrm>
            <a:off x="395224" y="2139798"/>
            <a:ext cx="5327904" cy="1123135"/>
            <a:chOff x="298704" y="2452169"/>
            <a:chExt cx="6175248" cy="1123135"/>
          </a:xfrm>
        </p:grpSpPr>
        <p:sp>
          <p:nvSpPr>
            <p:cNvPr id="21" name="Rectangle : coins arrondis 20">
              <a:extLst>
                <a:ext uri="{FF2B5EF4-FFF2-40B4-BE49-F238E27FC236}">
                  <a16:creationId xmlns:a16="http://schemas.microsoft.com/office/drawing/2014/main" id="{6295FD29-B54F-88B6-4FEC-5F986A46FD34}"/>
                </a:ext>
              </a:extLst>
            </p:cNvPr>
            <p:cNvSpPr/>
            <p:nvPr/>
          </p:nvSpPr>
          <p:spPr>
            <a:xfrm>
              <a:off x="414528" y="2598473"/>
              <a:ext cx="6059424" cy="976831"/>
            </a:xfrm>
            <a:prstGeom prst="round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ectangle : coins arrondis 21">
              <a:extLst>
                <a:ext uri="{FF2B5EF4-FFF2-40B4-BE49-F238E27FC236}">
                  <a16:creationId xmlns:a16="http://schemas.microsoft.com/office/drawing/2014/main" id="{A3AFB58B-C1BD-F586-CB08-2A1785944DFA}"/>
                </a:ext>
              </a:extLst>
            </p:cNvPr>
            <p:cNvSpPr/>
            <p:nvPr/>
          </p:nvSpPr>
          <p:spPr>
            <a:xfrm>
              <a:off x="298704" y="2452169"/>
              <a:ext cx="6059424" cy="976831"/>
            </a:xfrm>
            <a:prstGeom prst="round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TextBox 1">
              <a:extLst>
                <a:ext uri="{FF2B5EF4-FFF2-40B4-BE49-F238E27FC236}">
                  <a16:creationId xmlns:a16="http://schemas.microsoft.com/office/drawing/2014/main" id="{4CB4E6C0-5567-5EE1-D98D-888A8817B611}"/>
                </a:ext>
              </a:extLst>
            </p:cNvPr>
            <p:cNvSpPr txBox="1"/>
            <p:nvPr/>
          </p:nvSpPr>
          <p:spPr>
            <a:xfrm>
              <a:off x="816041" y="2613661"/>
              <a:ext cx="548030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bg1"/>
                  </a:solidFill>
                </a:rPr>
                <a:t>partagé vos connaissances en publiant un tutoriel, une vidéo ou un blog ?</a:t>
              </a:r>
              <a:endParaRPr lang="en-US" dirty="0">
                <a:solidFill>
                  <a:schemeClr val="bg1"/>
                </a:solidFill>
              </a:endParaRPr>
            </a:p>
          </p:txBody>
        </p:sp>
        <p:sp>
          <p:nvSpPr>
            <p:cNvPr id="24" name="TextBox 1">
              <a:extLst>
                <a:ext uri="{FF2B5EF4-FFF2-40B4-BE49-F238E27FC236}">
                  <a16:creationId xmlns:a16="http://schemas.microsoft.com/office/drawing/2014/main" id="{75FF48DA-A060-6660-702B-A87DDBB8C34B}"/>
                </a:ext>
              </a:extLst>
            </p:cNvPr>
            <p:cNvSpPr txBox="1"/>
            <p:nvPr/>
          </p:nvSpPr>
          <p:spPr>
            <a:xfrm>
              <a:off x="372051" y="2653413"/>
              <a:ext cx="4676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mj-lt"/>
                </a:rPr>
                <a:t>1.</a:t>
              </a:r>
            </a:p>
          </p:txBody>
        </p:sp>
      </p:grpSp>
      <p:grpSp>
        <p:nvGrpSpPr>
          <p:cNvPr id="25" name="Groupe 24">
            <a:extLst>
              <a:ext uri="{FF2B5EF4-FFF2-40B4-BE49-F238E27FC236}">
                <a16:creationId xmlns:a16="http://schemas.microsoft.com/office/drawing/2014/main" id="{34B5F957-9837-49C4-8BF5-17031CE4C24C}"/>
              </a:ext>
            </a:extLst>
          </p:cNvPr>
          <p:cNvGrpSpPr/>
          <p:nvPr/>
        </p:nvGrpSpPr>
        <p:grpSpPr>
          <a:xfrm>
            <a:off x="6494272" y="3771968"/>
            <a:ext cx="5327904" cy="1123135"/>
            <a:chOff x="298704" y="2452169"/>
            <a:chExt cx="6175248" cy="1123135"/>
          </a:xfrm>
        </p:grpSpPr>
        <p:sp>
          <p:nvSpPr>
            <p:cNvPr id="26" name="Rectangle : coins arrondis 25">
              <a:extLst>
                <a:ext uri="{FF2B5EF4-FFF2-40B4-BE49-F238E27FC236}">
                  <a16:creationId xmlns:a16="http://schemas.microsoft.com/office/drawing/2014/main" id="{EC6C329C-30ED-C894-4076-0F53AF060E24}"/>
                </a:ext>
              </a:extLst>
            </p:cNvPr>
            <p:cNvSpPr/>
            <p:nvPr/>
          </p:nvSpPr>
          <p:spPr>
            <a:xfrm>
              <a:off x="414528" y="2598473"/>
              <a:ext cx="6059424" cy="976831"/>
            </a:xfrm>
            <a:prstGeom prst="round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ectangle : coins arrondis 26">
              <a:extLst>
                <a:ext uri="{FF2B5EF4-FFF2-40B4-BE49-F238E27FC236}">
                  <a16:creationId xmlns:a16="http://schemas.microsoft.com/office/drawing/2014/main" id="{4E056210-6C77-FD12-AEC4-CEE3AAFC7C79}"/>
                </a:ext>
              </a:extLst>
            </p:cNvPr>
            <p:cNvSpPr/>
            <p:nvPr/>
          </p:nvSpPr>
          <p:spPr>
            <a:xfrm>
              <a:off x="298704" y="2452169"/>
              <a:ext cx="6059424" cy="976831"/>
            </a:xfrm>
            <a:prstGeom prst="round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TextBox 1">
              <a:extLst>
                <a:ext uri="{FF2B5EF4-FFF2-40B4-BE49-F238E27FC236}">
                  <a16:creationId xmlns:a16="http://schemas.microsoft.com/office/drawing/2014/main" id="{4B9BFC22-E9FC-EBFC-5E92-AB77D6B128AB}"/>
                </a:ext>
              </a:extLst>
            </p:cNvPr>
            <p:cNvSpPr txBox="1"/>
            <p:nvPr/>
          </p:nvSpPr>
          <p:spPr>
            <a:xfrm>
              <a:off x="843860" y="2608398"/>
              <a:ext cx="52007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bg1"/>
                  </a:solidFill>
                </a:rPr>
                <a:t>utilisé des images du domaine public ou sous Creative Commons ?</a:t>
              </a:r>
              <a:endParaRPr lang="en-US" dirty="0">
                <a:solidFill>
                  <a:schemeClr val="bg1"/>
                </a:solidFill>
              </a:endParaRPr>
            </a:p>
          </p:txBody>
        </p:sp>
        <p:sp>
          <p:nvSpPr>
            <p:cNvPr id="29" name="TextBox 1">
              <a:extLst>
                <a:ext uri="{FF2B5EF4-FFF2-40B4-BE49-F238E27FC236}">
                  <a16:creationId xmlns:a16="http://schemas.microsoft.com/office/drawing/2014/main" id="{5DFF9A6F-B5B8-EA9F-E298-FA17361A2BCE}"/>
                </a:ext>
              </a:extLst>
            </p:cNvPr>
            <p:cNvSpPr txBox="1"/>
            <p:nvPr/>
          </p:nvSpPr>
          <p:spPr>
            <a:xfrm>
              <a:off x="414528" y="2653413"/>
              <a:ext cx="5410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latin typeface="+mj-lt"/>
                </a:rPr>
                <a:t>4.</a:t>
              </a:r>
            </a:p>
          </p:txBody>
        </p:sp>
      </p:grpSp>
    </p:spTree>
    <p:extLst>
      <p:ext uri="{BB962C8B-B14F-4D97-AF65-F5344CB8AC3E}">
        <p14:creationId xmlns:p14="http://schemas.microsoft.com/office/powerpoint/2010/main" val="255880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
          <a:extLst>
            <a:ext uri="{FF2B5EF4-FFF2-40B4-BE49-F238E27FC236}">
              <a16:creationId xmlns:a16="http://schemas.microsoft.com/office/drawing/2014/main" id="{62C3041C-F28F-53AB-B054-9C1DFA86D769}"/>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C444711D-3957-5D11-432A-93090373A75D}"/>
              </a:ext>
            </a:extLst>
          </p:cNvPr>
          <p:cNvSpPr txBox="1"/>
          <p:nvPr/>
        </p:nvSpPr>
        <p:spPr>
          <a:xfrm>
            <a:off x="-570154" y="413574"/>
            <a:ext cx="7904077"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La BIG </a:t>
            </a:r>
            <a:r>
              <a:rPr lang="fr-BE" sz="6000" b="1" i="1" cap="all" dirty="0" err="1">
                <a:solidFill>
                  <a:srgbClr val="00214E"/>
                </a:solidFill>
                <a:effectLst/>
                <a:latin typeface="Barlow Condensed" panose="00000506000000000000" pitchFamily="2" charset="0"/>
              </a:rPr>
              <a:t>list</a:t>
            </a:r>
            <a:endParaRPr lang="fr-BE" sz="6000" cap="all" dirty="0">
              <a:solidFill>
                <a:srgbClr val="00214E"/>
              </a:solidFill>
              <a:effectLst/>
              <a:latin typeface="Barlow Condensed" panose="00000506000000000000" pitchFamily="2" charset="0"/>
            </a:endParaRPr>
          </a:p>
        </p:txBody>
      </p:sp>
      <p:sp>
        <p:nvSpPr>
          <p:cNvPr id="23" name="Forme libre : forme 22">
            <a:extLst>
              <a:ext uri="{FF2B5EF4-FFF2-40B4-BE49-F238E27FC236}">
                <a16:creationId xmlns:a16="http://schemas.microsoft.com/office/drawing/2014/main" id="{2AADD0A6-981B-1189-A806-717349D4578B}"/>
              </a:ext>
            </a:extLst>
          </p:cNvPr>
          <p:cNvSpPr/>
          <p:nvPr/>
        </p:nvSpPr>
        <p:spPr>
          <a:xfrm>
            <a:off x="1014018" y="1647112"/>
            <a:ext cx="1077790" cy="1101814"/>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61B2F929-B805-790B-9C4F-26275279E231}"/>
              </a:ext>
            </a:extLst>
          </p:cNvPr>
          <p:cNvGrpSpPr/>
          <p:nvPr/>
        </p:nvGrpSpPr>
        <p:grpSpPr>
          <a:xfrm rot="20926469" flipV="1">
            <a:off x="7577308" y="3912968"/>
            <a:ext cx="3045947" cy="2194287"/>
            <a:chOff x="7315200" y="3398618"/>
            <a:chExt cx="3870812" cy="2491977"/>
          </a:xfrm>
        </p:grpSpPr>
        <p:sp>
          <p:nvSpPr>
            <p:cNvPr id="24" name="Forme libre : forme 23">
              <a:extLst>
                <a:ext uri="{FF2B5EF4-FFF2-40B4-BE49-F238E27FC236}">
                  <a16:creationId xmlns:a16="http://schemas.microsoft.com/office/drawing/2014/main" id="{90C43B61-FD56-4C41-9327-F746C415B789}"/>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9FCD851C-C098-79AA-2269-A8598316B1B0}"/>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7BCB5D7B-EB70-6771-FD8D-FAD80CB081E7}"/>
              </a:ext>
            </a:extLst>
          </p:cNvPr>
          <p:cNvGrpSpPr/>
          <p:nvPr/>
        </p:nvGrpSpPr>
        <p:grpSpPr>
          <a:xfrm>
            <a:off x="9256799" y="2288635"/>
            <a:ext cx="2444664" cy="1290310"/>
            <a:chOff x="9607065" y="2288635"/>
            <a:chExt cx="2094397" cy="702210"/>
          </a:xfrm>
        </p:grpSpPr>
        <p:sp>
          <p:nvSpPr>
            <p:cNvPr id="29" name="Rectangle : coins arrondis 25">
              <a:extLst>
                <a:ext uri="{FF2B5EF4-FFF2-40B4-BE49-F238E27FC236}">
                  <a16:creationId xmlns:a16="http://schemas.microsoft.com/office/drawing/2014/main" id="{121A7FE9-5328-8741-FA8F-273F8F0D63A9}"/>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01940A15-1F15-E3B2-2F2D-27B8BC1CB1E2}"/>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CE235B86-6D00-B144-7EF1-8DB33E3B2739}"/>
              </a:ext>
            </a:extLst>
          </p:cNvPr>
          <p:cNvSpPr txBox="1"/>
          <p:nvPr/>
        </p:nvSpPr>
        <p:spPr>
          <a:xfrm>
            <a:off x="9511781" y="2567787"/>
            <a:ext cx="1861596" cy="738664"/>
          </a:xfrm>
          <a:prstGeom prst="rect">
            <a:avLst/>
          </a:prstGeom>
          <a:noFill/>
          <a:effectLst/>
        </p:spPr>
        <p:txBody>
          <a:bodyPr wrap="square">
            <a:spAutoFit/>
          </a:bodyPr>
          <a:lstStyle/>
          <a:p>
            <a:pPr algn="ctr"/>
            <a:r>
              <a:rPr lang="fr-FR" sz="1400" b="1" dirty="0">
                <a:solidFill>
                  <a:schemeClr val="bg1"/>
                </a:solidFill>
                <a:latin typeface="Montserrat" panose="00000500000000000000" pitchFamily="2" charset="0"/>
                <a:hlinkClick r:id="rId3">
                  <a:extLst>
                    <a:ext uri="{A12FA001-AC4F-418D-AE19-62706E023703}">
                      <ahyp:hlinkClr xmlns:ahyp="http://schemas.microsoft.com/office/drawing/2018/hyperlinkcolor" val="tx"/>
                    </a:ext>
                  </a:extLst>
                </a:hlinkClick>
              </a:rPr>
              <a:t>https://pitt.libguides.com/openeducation/find</a:t>
            </a:r>
            <a:endParaRPr lang="fr-BE" b="1" dirty="0">
              <a:solidFill>
                <a:schemeClr val="bg1"/>
              </a:solidFill>
              <a:latin typeface="Montserrat" panose="00000500000000000000" pitchFamily="2" charset="0"/>
            </a:endParaRPr>
          </a:p>
        </p:txBody>
      </p:sp>
      <p:pic>
        <p:nvPicPr>
          <p:cNvPr id="3" name="Image 2" descr="Une image contenant dessin, Dessin d’enfant, croquis, dessin humoristique&#10;&#10;Le contenu généré par l’IA peut être incorrect.">
            <a:extLst>
              <a:ext uri="{FF2B5EF4-FFF2-40B4-BE49-F238E27FC236}">
                <a16:creationId xmlns:a16="http://schemas.microsoft.com/office/drawing/2014/main" id="{BAEE2C6B-54E0-7811-9EE9-2DC66953F7F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524"/>
          <a:stretch>
            <a:fillRect/>
          </a:stretch>
        </p:blipFill>
        <p:spPr>
          <a:xfrm>
            <a:off x="575447" y="567617"/>
            <a:ext cx="990264" cy="1101814"/>
          </a:xfrm>
          <a:prstGeom prst="rect">
            <a:avLst/>
          </a:prstGeom>
        </p:spPr>
      </p:pic>
      <p:pic>
        <p:nvPicPr>
          <p:cNvPr id="30" name="Image 29">
            <a:extLst>
              <a:ext uri="{FF2B5EF4-FFF2-40B4-BE49-F238E27FC236}">
                <a16:creationId xmlns:a16="http://schemas.microsoft.com/office/drawing/2014/main" id="{AA1FB351-B934-0BCD-112B-2D7626217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0116" y="1338607"/>
            <a:ext cx="3879539" cy="1074268"/>
          </a:xfrm>
          <a:prstGeom prst="rect">
            <a:avLst/>
          </a:prstGeom>
        </p:spPr>
      </p:pic>
      <p:pic>
        <p:nvPicPr>
          <p:cNvPr id="35" name="Image 34">
            <a:extLst>
              <a:ext uri="{FF2B5EF4-FFF2-40B4-BE49-F238E27FC236}">
                <a16:creationId xmlns:a16="http://schemas.microsoft.com/office/drawing/2014/main" id="{D9BB5249-F034-F976-9566-DD346186744D}"/>
              </a:ext>
            </a:extLst>
          </p:cNvPr>
          <p:cNvPicPr>
            <a:picLocks noChangeAspect="1"/>
          </p:cNvPicPr>
          <p:nvPr/>
        </p:nvPicPr>
        <p:blipFill>
          <a:blip r:embed="rId6"/>
          <a:stretch>
            <a:fillRect/>
          </a:stretch>
        </p:blipFill>
        <p:spPr>
          <a:xfrm>
            <a:off x="43321" y="2748926"/>
            <a:ext cx="8030246" cy="3695500"/>
          </a:xfrm>
          <a:prstGeom prst="rect">
            <a:avLst/>
          </a:prstGeom>
        </p:spPr>
      </p:pic>
      <p:sp>
        <p:nvSpPr>
          <p:cNvPr id="37" name="ZoneTexte 36">
            <a:extLst>
              <a:ext uri="{FF2B5EF4-FFF2-40B4-BE49-F238E27FC236}">
                <a16:creationId xmlns:a16="http://schemas.microsoft.com/office/drawing/2014/main" id="{02AD590C-9143-16F5-A2D1-F353F5249A90}"/>
              </a:ext>
            </a:extLst>
          </p:cNvPr>
          <p:cNvSpPr txBox="1"/>
          <p:nvPr/>
        </p:nvSpPr>
        <p:spPr>
          <a:xfrm>
            <a:off x="1014018" y="4229847"/>
            <a:ext cx="1324560" cy="276999"/>
          </a:xfrm>
          <a:prstGeom prst="rect">
            <a:avLst/>
          </a:prstGeom>
          <a:noFill/>
        </p:spPr>
        <p:txBody>
          <a:bodyPr wrap="square" lIns="91440" tIns="45720" rIns="91440" bIns="45720" anchor="t">
            <a:spAutoFit/>
          </a:bodyPr>
          <a:lstStyle/>
          <a:p>
            <a:pPr lvl="0" algn="ctr" fontAlgn="base">
              <a:buSzPts val="1000"/>
              <a:tabLst>
                <a:tab pos="457200" algn="l"/>
              </a:tabLst>
            </a:pPr>
            <a:r>
              <a:rPr lang="fr-BE" sz="1200" dirty="0" err="1">
                <a:solidFill>
                  <a:srgbClr val="00214E"/>
                </a:solidFill>
                <a:effectLst/>
                <a:ea typeface="Times New Roman" panose="02020603050405020304" pitchFamily="18" charset="0"/>
              </a:rPr>
              <a:t>Métaportail</a:t>
            </a:r>
            <a:endParaRPr lang="fr-BE" sz="1400" dirty="0">
              <a:solidFill>
                <a:srgbClr val="00214E"/>
              </a:solidFill>
              <a:effectLst/>
              <a:ea typeface="Times New Roman" panose="02020603050405020304" pitchFamily="18" charset="0"/>
            </a:endParaRPr>
          </a:p>
        </p:txBody>
      </p:sp>
      <p:cxnSp>
        <p:nvCxnSpPr>
          <p:cNvPr id="39" name="Connecteur droit avec flèche 38">
            <a:extLst>
              <a:ext uri="{FF2B5EF4-FFF2-40B4-BE49-F238E27FC236}">
                <a16:creationId xmlns:a16="http://schemas.microsoft.com/office/drawing/2014/main" id="{92632511-4ACD-3636-2C45-660F4276255F}"/>
              </a:ext>
            </a:extLst>
          </p:cNvPr>
          <p:cNvCxnSpPr>
            <a:cxnSpLocks/>
          </p:cNvCxnSpPr>
          <p:nvPr/>
        </p:nvCxnSpPr>
        <p:spPr>
          <a:xfrm>
            <a:off x="972285" y="4368347"/>
            <a:ext cx="196589"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2" name="ZoneTexte 41">
            <a:extLst>
              <a:ext uri="{FF2B5EF4-FFF2-40B4-BE49-F238E27FC236}">
                <a16:creationId xmlns:a16="http://schemas.microsoft.com/office/drawing/2014/main" id="{68CE70FC-42B0-FAF9-A652-2016C87FE25C}"/>
              </a:ext>
            </a:extLst>
          </p:cNvPr>
          <p:cNvSpPr txBox="1"/>
          <p:nvPr/>
        </p:nvSpPr>
        <p:spPr>
          <a:xfrm>
            <a:off x="9511781" y="4555840"/>
            <a:ext cx="2518294" cy="461024"/>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sz="1800" dirty="0"/>
              <a:t>Tous formats</a:t>
            </a:r>
          </a:p>
        </p:txBody>
      </p:sp>
    </p:spTree>
    <p:extLst>
      <p:ext uri="{BB962C8B-B14F-4D97-AF65-F5344CB8AC3E}">
        <p14:creationId xmlns:p14="http://schemas.microsoft.com/office/powerpoint/2010/main" val="2903257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F62421A6-979C-E97B-0418-07F3814A464F}"/>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C6B86401-2A17-83E6-CA2F-DD59A9EA0890}"/>
              </a:ext>
            </a:extLst>
          </p:cNvPr>
          <p:cNvSpPr txBox="1"/>
          <p:nvPr/>
        </p:nvSpPr>
        <p:spPr>
          <a:xfrm>
            <a:off x="-710128" y="435259"/>
            <a:ext cx="9401175"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err="1">
                <a:solidFill>
                  <a:srgbClr val="00214E"/>
                </a:solidFill>
                <a:effectLst/>
                <a:latin typeface="Barlow Condensed" panose="00000506000000000000" pitchFamily="2" charset="0"/>
              </a:rPr>
              <a:t>Métaportail</a:t>
            </a:r>
            <a:endParaRPr lang="fr-BE" sz="6000" cap="all" dirty="0">
              <a:solidFill>
                <a:srgbClr val="00214E"/>
              </a:solidFill>
              <a:effectLst/>
              <a:latin typeface="Barlow Condensed" panose="00000506000000000000" pitchFamily="2" charset="0"/>
            </a:endParaRPr>
          </a:p>
        </p:txBody>
      </p:sp>
      <p:sp>
        <p:nvSpPr>
          <p:cNvPr id="23" name="Forme libre : forme 22">
            <a:extLst>
              <a:ext uri="{FF2B5EF4-FFF2-40B4-BE49-F238E27FC236}">
                <a16:creationId xmlns:a16="http://schemas.microsoft.com/office/drawing/2014/main" id="{DD6B2769-AB2C-D866-248C-675FE3D772B3}"/>
              </a:ext>
            </a:extLst>
          </p:cNvPr>
          <p:cNvSpPr/>
          <p:nvPr/>
        </p:nvSpPr>
        <p:spPr>
          <a:xfrm>
            <a:off x="1168874" y="1425487"/>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8402FC42-07E5-BF96-6775-C5C69FCC6521}"/>
              </a:ext>
            </a:extLst>
          </p:cNvPr>
          <p:cNvGrpSpPr/>
          <p:nvPr/>
        </p:nvGrpSpPr>
        <p:grpSpPr>
          <a:xfrm rot="20926469" flipV="1">
            <a:off x="7444101" y="3912968"/>
            <a:ext cx="3625394" cy="2194287"/>
            <a:chOff x="7315200" y="3398618"/>
            <a:chExt cx="3870812" cy="2491977"/>
          </a:xfrm>
        </p:grpSpPr>
        <p:sp>
          <p:nvSpPr>
            <p:cNvPr id="24" name="Forme libre : forme 23">
              <a:extLst>
                <a:ext uri="{FF2B5EF4-FFF2-40B4-BE49-F238E27FC236}">
                  <a16:creationId xmlns:a16="http://schemas.microsoft.com/office/drawing/2014/main" id="{9E9FD95F-8A4B-8A06-64D8-967E35F71311}"/>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CB8000EC-9988-A175-ED76-39EFEEE7F018}"/>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331FA7E8-1ED0-1CCD-261B-DDD6C71A2B6A}"/>
              </a:ext>
            </a:extLst>
          </p:cNvPr>
          <p:cNvGrpSpPr/>
          <p:nvPr/>
        </p:nvGrpSpPr>
        <p:grpSpPr>
          <a:xfrm>
            <a:off x="9256799" y="2288635"/>
            <a:ext cx="2444664" cy="1290310"/>
            <a:chOff x="9607065" y="2288635"/>
            <a:chExt cx="2094397" cy="702210"/>
          </a:xfrm>
        </p:grpSpPr>
        <p:sp>
          <p:nvSpPr>
            <p:cNvPr id="29" name="Rectangle : coins arrondis 25">
              <a:extLst>
                <a:ext uri="{FF2B5EF4-FFF2-40B4-BE49-F238E27FC236}">
                  <a16:creationId xmlns:a16="http://schemas.microsoft.com/office/drawing/2014/main" id="{BE3D1F04-BCDF-9573-42AB-F78892CBD428}"/>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74D75D7D-1A93-0402-8E1D-EE10E38DB42F}"/>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083D7718-F26E-6799-051A-98380F490063}"/>
              </a:ext>
            </a:extLst>
          </p:cNvPr>
          <p:cNvSpPr txBox="1"/>
          <p:nvPr/>
        </p:nvSpPr>
        <p:spPr>
          <a:xfrm>
            <a:off x="9511781" y="2567787"/>
            <a:ext cx="1861596" cy="738664"/>
          </a:xfrm>
          <a:prstGeom prst="rect">
            <a:avLst/>
          </a:prstGeom>
          <a:noFill/>
          <a:effectLst/>
        </p:spPr>
        <p:txBody>
          <a:bodyPr wrap="square">
            <a:spAutoFit/>
          </a:bodyPr>
          <a:lstStyle/>
          <a:p>
            <a:r>
              <a:rPr lang="fr-FR" sz="1400" b="1" dirty="0">
                <a:solidFill>
                  <a:schemeClr val="bg1"/>
                </a:solidFill>
                <a:hlinkClick r:id="rId3">
                  <a:extLst>
                    <a:ext uri="{A12FA001-AC4F-418D-AE19-62706E023703}">
                      <ahyp:hlinkClr xmlns:ahyp="http://schemas.microsoft.com/office/drawing/2018/hyperlinkcolor" val="tx"/>
                    </a:ext>
                  </a:extLst>
                </a:hlinkClick>
              </a:rPr>
              <a:t>https://oasis.geneseo.edu/index.php</a:t>
            </a:r>
            <a:endParaRPr lang="fr-FR" sz="1400" b="1" dirty="0">
              <a:solidFill>
                <a:schemeClr val="bg1"/>
              </a:solidFill>
            </a:endParaRPr>
          </a:p>
        </p:txBody>
      </p:sp>
      <p:grpSp>
        <p:nvGrpSpPr>
          <p:cNvPr id="4" name="Groupe 3">
            <a:extLst>
              <a:ext uri="{FF2B5EF4-FFF2-40B4-BE49-F238E27FC236}">
                <a16:creationId xmlns:a16="http://schemas.microsoft.com/office/drawing/2014/main" id="{8F1D8778-9CEE-A823-32D0-F1CA8D260237}"/>
              </a:ext>
            </a:extLst>
          </p:cNvPr>
          <p:cNvGrpSpPr/>
          <p:nvPr/>
        </p:nvGrpSpPr>
        <p:grpSpPr>
          <a:xfrm>
            <a:off x="157035" y="435259"/>
            <a:ext cx="1827088" cy="1028700"/>
            <a:chOff x="157035" y="534924"/>
            <a:chExt cx="1827088" cy="1028700"/>
          </a:xfrm>
        </p:grpSpPr>
        <p:pic>
          <p:nvPicPr>
            <p:cNvPr id="5" name="Image 4">
              <a:extLst>
                <a:ext uri="{FF2B5EF4-FFF2-40B4-BE49-F238E27FC236}">
                  <a16:creationId xmlns:a16="http://schemas.microsoft.com/office/drawing/2014/main" id="{3006FB5D-16FF-FB95-758B-C5A53EDBC47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035" y="534924"/>
              <a:ext cx="1827088" cy="1028700"/>
            </a:xfrm>
            <a:prstGeom prst="rect">
              <a:avLst/>
            </a:prstGeom>
          </p:spPr>
        </p:pic>
        <p:sp>
          <p:nvSpPr>
            <p:cNvPr id="2" name="Rectangle 1">
              <a:extLst>
                <a:ext uri="{FF2B5EF4-FFF2-40B4-BE49-F238E27FC236}">
                  <a16:creationId xmlns:a16="http://schemas.microsoft.com/office/drawing/2014/main" id="{02AB5C75-82D7-6DDB-8D16-54CABA319311}"/>
                </a:ext>
              </a:extLst>
            </p:cNvPr>
            <p:cNvSpPr/>
            <p:nvPr/>
          </p:nvSpPr>
          <p:spPr>
            <a:xfrm>
              <a:off x="171450" y="638175"/>
              <a:ext cx="285750" cy="238125"/>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0" name="ZoneTexte 9">
            <a:extLst>
              <a:ext uri="{FF2B5EF4-FFF2-40B4-BE49-F238E27FC236}">
                <a16:creationId xmlns:a16="http://schemas.microsoft.com/office/drawing/2014/main" id="{677D4918-20B7-4835-92F4-FEBF130483B5}"/>
              </a:ext>
            </a:extLst>
          </p:cNvPr>
          <p:cNvSpPr txBox="1"/>
          <p:nvPr/>
        </p:nvSpPr>
        <p:spPr>
          <a:xfrm>
            <a:off x="9003573" y="4732066"/>
            <a:ext cx="3193085" cy="461024"/>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dirty="0"/>
              <a:t>Tous formats</a:t>
            </a:r>
          </a:p>
        </p:txBody>
      </p:sp>
      <p:pic>
        <p:nvPicPr>
          <p:cNvPr id="14" name="Image 13" descr="Une image contenant Graphique, Police, logo, graphisme&#10;&#10;Le contenu généré par l’IA peut être incorrect.">
            <a:extLst>
              <a:ext uri="{FF2B5EF4-FFF2-40B4-BE49-F238E27FC236}">
                <a16:creationId xmlns:a16="http://schemas.microsoft.com/office/drawing/2014/main" id="{59D67DEC-B0BD-12F7-A4F8-F091CD7EF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5202" y="1503873"/>
            <a:ext cx="1355326" cy="406809"/>
          </a:xfrm>
          <a:prstGeom prst="rect">
            <a:avLst/>
          </a:prstGeom>
        </p:spPr>
      </p:pic>
      <p:pic>
        <p:nvPicPr>
          <p:cNvPr id="15" name="Image 14">
            <a:extLst>
              <a:ext uri="{FF2B5EF4-FFF2-40B4-BE49-F238E27FC236}">
                <a16:creationId xmlns:a16="http://schemas.microsoft.com/office/drawing/2014/main" id="{82449A28-D6FF-10F3-58A3-4093C52E0FF8}"/>
              </a:ext>
            </a:extLst>
          </p:cNvPr>
          <p:cNvPicPr>
            <a:picLocks noChangeAspect="1"/>
          </p:cNvPicPr>
          <p:nvPr/>
        </p:nvPicPr>
        <p:blipFill>
          <a:blip r:embed="rId6"/>
          <a:stretch>
            <a:fillRect/>
          </a:stretch>
        </p:blipFill>
        <p:spPr>
          <a:xfrm>
            <a:off x="150337" y="1910682"/>
            <a:ext cx="7680246" cy="4659428"/>
          </a:xfrm>
          <a:prstGeom prst="rect">
            <a:avLst/>
          </a:prstGeom>
        </p:spPr>
      </p:pic>
    </p:spTree>
    <p:extLst>
      <p:ext uri="{BB962C8B-B14F-4D97-AF65-F5344CB8AC3E}">
        <p14:creationId xmlns:p14="http://schemas.microsoft.com/office/powerpoint/2010/main" val="152957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520B90C8-EC2D-AC5C-9F6F-87F69E90D946}"/>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24BAD462-F21B-F6E6-D6E9-2F363B2C962D}"/>
              </a:ext>
            </a:extLst>
          </p:cNvPr>
          <p:cNvSpPr txBox="1"/>
          <p:nvPr/>
        </p:nvSpPr>
        <p:spPr>
          <a:xfrm>
            <a:off x="-1388977" y="319516"/>
            <a:ext cx="13974677"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Portail institutionnel</a:t>
            </a:r>
            <a:endParaRPr lang="fr-BE" sz="6000" cap="all" dirty="0">
              <a:solidFill>
                <a:srgbClr val="00214E"/>
              </a:solidFill>
              <a:effectLst/>
              <a:latin typeface="Barlow Condensed" panose="00000506000000000000" pitchFamily="2" charset="0"/>
            </a:endParaRPr>
          </a:p>
        </p:txBody>
      </p:sp>
      <p:sp>
        <p:nvSpPr>
          <p:cNvPr id="23" name="Forme libre : forme 22">
            <a:extLst>
              <a:ext uri="{FF2B5EF4-FFF2-40B4-BE49-F238E27FC236}">
                <a16:creationId xmlns:a16="http://schemas.microsoft.com/office/drawing/2014/main" id="{36557256-7677-DF57-F91C-19BBBD339F14}"/>
              </a:ext>
            </a:extLst>
          </p:cNvPr>
          <p:cNvSpPr/>
          <p:nvPr/>
        </p:nvSpPr>
        <p:spPr>
          <a:xfrm>
            <a:off x="1795070" y="1363045"/>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E8403067-E334-96C6-BC82-9E59B72B116B}"/>
              </a:ext>
            </a:extLst>
          </p:cNvPr>
          <p:cNvGrpSpPr/>
          <p:nvPr/>
        </p:nvGrpSpPr>
        <p:grpSpPr>
          <a:xfrm rot="20926469" flipV="1">
            <a:off x="7006349" y="4231418"/>
            <a:ext cx="3625394" cy="2194287"/>
            <a:chOff x="7315200" y="3398618"/>
            <a:chExt cx="3870812" cy="2491977"/>
          </a:xfrm>
        </p:grpSpPr>
        <p:sp>
          <p:nvSpPr>
            <p:cNvPr id="24" name="Forme libre : forme 23">
              <a:extLst>
                <a:ext uri="{FF2B5EF4-FFF2-40B4-BE49-F238E27FC236}">
                  <a16:creationId xmlns:a16="http://schemas.microsoft.com/office/drawing/2014/main" id="{D7B6EF38-137A-3F34-C661-C86EEABFD2C3}"/>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E79061C9-377C-6AF6-79D4-FB9B9C0A06F9}"/>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65C4ACE5-9DCC-4D40-589F-52E321458D9F}"/>
              </a:ext>
            </a:extLst>
          </p:cNvPr>
          <p:cNvGrpSpPr/>
          <p:nvPr/>
        </p:nvGrpSpPr>
        <p:grpSpPr>
          <a:xfrm>
            <a:off x="9218701" y="2578810"/>
            <a:ext cx="2444664" cy="1290310"/>
            <a:chOff x="9607065" y="2288635"/>
            <a:chExt cx="2094397" cy="702210"/>
          </a:xfrm>
        </p:grpSpPr>
        <p:sp>
          <p:nvSpPr>
            <p:cNvPr id="29" name="Rectangle : coins arrondis 25">
              <a:extLst>
                <a:ext uri="{FF2B5EF4-FFF2-40B4-BE49-F238E27FC236}">
                  <a16:creationId xmlns:a16="http://schemas.microsoft.com/office/drawing/2014/main" id="{F0D9EB16-F1E1-677E-53FC-24EA74CEC40E}"/>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6B90E52C-2270-C4AF-B0CA-8EA3AACABDFB}"/>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652C5489-A860-9411-DC1D-FAAB4A1D1BC0}"/>
              </a:ext>
            </a:extLst>
          </p:cNvPr>
          <p:cNvSpPr txBox="1"/>
          <p:nvPr/>
        </p:nvSpPr>
        <p:spPr>
          <a:xfrm>
            <a:off x="9498716" y="2955727"/>
            <a:ext cx="1986825" cy="523220"/>
          </a:xfrm>
          <a:prstGeom prst="rect">
            <a:avLst/>
          </a:prstGeom>
          <a:noFill/>
          <a:effectLst/>
        </p:spPr>
        <p:txBody>
          <a:bodyPr wrap="square">
            <a:spAutoFit/>
          </a:bodyPr>
          <a:lstStyle/>
          <a:p>
            <a:pPr>
              <a:buClr>
                <a:srgbClr val="008080"/>
              </a:buClr>
            </a:pPr>
            <a:r>
              <a:rPr lang="en-US" sz="1400" b="1" dirty="0">
                <a:solidFill>
                  <a:schemeClr val="bg1"/>
                </a:solidFill>
                <a:hlinkClick r:id="rId3">
                  <a:extLst>
                    <a:ext uri="{A12FA001-AC4F-418D-AE19-62706E023703}">
                      <ahyp:hlinkClr xmlns:ahyp="http://schemas.microsoft.com/office/drawing/2018/hyperlinkcolor" val="tx"/>
                    </a:ext>
                  </a:extLst>
                </a:hlinkClick>
              </a:rPr>
              <a:t>https://oer.uclouvain.be/jspui/</a:t>
            </a:r>
            <a:endParaRPr lang="en-US" sz="1400" b="1" dirty="0">
              <a:solidFill>
                <a:schemeClr val="bg1"/>
              </a:solidFill>
            </a:endParaRPr>
          </a:p>
        </p:txBody>
      </p:sp>
      <p:sp>
        <p:nvSpPr>
          <p:cNvPr id="10" name="ZoneTexte 9">
            <a:extLst>
              <a:ext uri="{FF2B5EF4-FFF2-40B4-BE49-F238E27FC236}">
                <a16:creationId xmlns:a16="http://schemas.microsoft.com/office/drawing/2014/main" id="{F56C3AFA-7143-58D5-3A0D-61B9B0E3346A}"/>
              </a:ext>
            </a:extLst>
          </p:cNvPr>
          <p:cNvSpPr txBox="1"/>
          <p:nvPr/>
        </p:nvSpPr>
        <p:spPr>
          <a:xfrm>
            <a:off x="8671207" y="4769057"/>
            <a:ext cx="3426973" cy="1292020"/>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dirty="0">
                <a:solidFill>
                  <a:srgbClr val="00214E"/>
                </a:solidFill>
              </a:rPr>
              <a:t>REL </a:t>
            </a:r>
            <a:r>
              <a:rPr lang="en-US" dirty="0" err="1">
                <a:solidFill>
                  <a:srgbClr val="00214E"/>
                </a:solidFill>
              </a:rPr>
              <a:t>isolées</a:t>
            </a:r>
            <a:endParaRPr lang="en-US" dirty="0">
              <a:solidFill>
                <a:srgbClr val="00214E"/>
              </a:solidFill>
            </a:endParaRPr>
          </a:p>
          <a:p>
            <a:pPr marL="285750" indent="-285750">
              <a:lnSpc>
                <a:spcPct val="150000"/>
              </a:lnSpc>
              <a:buClr>
                <a:srgbClr val="9B0B38"/>
              </a:buClr>
              <a:buFont typeface="Wingdings" panose="05000000000000000000" pitchFamily="2" charset="2"/>
              <a:buChar char="ü"/>
            </a:pPr>
            <a:r>
              <a:rPr lang="en-US" dirty="0">
                <a:solidFill>
                  <a:srgbClr val="00214E"/>
                </a:solidFill>
              </a:rPr>
              <a:t>Accessible au monde </a:t>
            </a:r>
            <a:r>
              <a:rPr lang="en-US" dirty="0" err="1">
                <a:solidFill>
                  <a:srgbClr val="00214E"/>
                </a:solidFill>
              </a:rPr>
              <a:t>entier</a:t>
            </a:r>
            <a:endParaRPr lang="en-US" dirty="0">
              <a:solidFill>
                <a:srgbClr val="00214E"/>
              </a:solidFill>
            </a:endParaRPr>
          </a:p>
        </p:txBody>
      </p:sp>
      <p:grpSp>
        <p:nvGrpSpPr>
          <p:cNvPr id="20" name="Groupe 19">
            <a:extLst>
              <a:ext uri="{FF2B5EF4-FFF2-40B4-BE49-F238E27FC236}">
                <a16:creationId xmlns:a16="http://schemas.microsoft.com/office/drawing/2014/main" id="{BE2D14D7-6AEB-46FB-F737-577E93D33080}"/>
              </a:ext>
            </a:extLst>
          </p:cNvPr>
          <p:cNvGrpSpPr/>
          <p:nvPr/>
        </p:nvGrpSpPr>
        <p:grpSpPr>
          <a:xfrm>
            <a:off x="630902" y="389507"/>
            <a:ext cx="1267613" cy="1236566"/>
            <a:chOff x="754227" y="385147"/>
            <a:chExt cx="1040843" cy="1021155"/>
          </a:xfrm>
        </p:grpSpPr>
        <p:pic>
          <p:nvPicPr>
            <p:cNvPr id="18" name="Image 17">
              <a:extLst>
                <a:ext uri="{FF2B5EF4-FFF2-40B4-BE49-F238E27FC236}">
                  <a16:creationId xmlns:a16="http://schemas.microsoft.com/office/drawing/2014/main" id="{F9958057-0DC8-6E76-552D-EC017C0DC0F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227" y="437095"/>
              <a:ext cx="1040843" cy="969207"/>
            </a:xfrm>
            <a:prstGeom prst="rect">
              <a:avLst/>
            </a:prstGeom>
          </p:spPr>
        </p:pic>
        <p:sp>
          <p:nvSpPr>
            <p:cNvPr id="19" name="Ellipse 18">
              <a:extLst>
                <a:ext uri="{FF2B5EF4-FFF2-40B4-BE49-F238E27FC236}">
                  <a16:creationId xmlns:a16="http://schemas.microsoft.com/office/drawing/2014/main" id="{84F5EDB8-B34F-50ED-DC4A-AD910AAEAD1E}"/>
                </a:ext>
              </a:extLst>
            </p:cNvPr>
            <p:cNvSpPr/>
            <p:nvPr/>
          </p:nvSpPr>
          <p:spPr>
            <a:xfrm>
              <a:off x="893648" y="385147"/>
              <a:ext cx="287452" cy="31017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21" name="Image 8" descr="Une image contenant logo, Graphique, graphisme, texte&#10;&#10;Description générée automatiquement">
            <a:extLst>
              <a:ext uri="{FF2B5EF4-FFF2-40B4-BE49-F238E27FC236}">
                <a16:creationId xmlns:a16="http://schemas.microsoft.com/office/drawing/2014/main" id="{5E6D8275-C9A5-94C9-2330-2BDDD8DC0928}"/>
              </a:ext>
            </a:extLst>
          </p:cNvPr>
          <p:cNvPicPr>
            <a:picLocks noChangeAspect="1"/>
          </p:cNvPicPr>
          <p:nvPr/>
        </p:nvPicPr>
        <p:blipFill>
          <a:blip r:embed="rId5">
            <a:clrChange>
              <a:clrFrom>
                <a:srgbClr val="FFFFFF"/>
              </a:clrFrom>
              <a:clrTo>
                <a:srgbClr val="FFFFFF">
                  <a:alpha val="0"/>
                </a:srgbClr>
              </a:clrTo>
            </a:clrChange>
          </a:blip>
          <a:srcRect l="18331" t="22227" r="17752" b="18026"/>
          <a:stretch/>
        </p:blipFill>
        <p:spPr>
          <a:xfrm>
            <a:off x="9816400" y="1338011"/>
            <a:ext cx="1249266" cy="1167748"/>
          </a:xfrm>
          <a:prstGeom prst="rect">
            <a:avLst/>
          </a:prstGeom>
        </p:spPr>
      </p:pic>
      <p:pic>
        <p:nvPicPr>
          <p:cNvPr id="30" name="Image 29">
            <a:extLst>
              <a:ext uri="{FF2B5EF4-FFF2-40B4-BE49-F238E27FC236}">
                <a16:creationId xmlns:a16="http://schemas.microsoft.com/office/drawing/2014/main" id="{B48CDC93-CDCB-F95A-FD7C-ADBD6EB1C286}"/>
              </a:ext>
            </a:extLst>
          </p:cNvPr>
          <p:cNvPicPr>
            <a:picLocks noChangeAspect="1"/>
          </p:cNvPicPr>
          <p:nvPr/>
        </p:nvPicPr>
        <p:blipFill>
          <a:blip r:embed="rId6"/>
          <a:srcRect b="10599"/>
          <a:stretch>
            <a:fillRect/>
          </a:stretch>
        </p:blipFill>
        <p:spPr>
          <a:xfrm>
            <a:off x="412067" y="1758970"/>
            <a:ext cx="6710365" cy="4929294"/>
          </a:xfrm>
          <a:prstGeom prst="rect">
            <a:avLst/>
          </a:prstGeom>
        </p:spPr>
      </p:pic>
    </p:spTree>
    <p:extLst>
      <p:ext uri="{BB962C8B-B14F-4D97-AF65-F5344CB8AC3E}">
        <p14:creationId xmlns:p14="http://schemas.microsoft.com/office/powerpoint/2010/main" val="99211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42123303-A51D-FC0F-7440-B6D9D7E91870}"/>
            </a:ext>
          </a:extLst>
        </p:cNvPr>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6FE27CAB-CF25-121F-D240-2CF9967C858F}"/>
              </a:ext>
            </a:extLst>
          </p:cNvPr>
          <p:cNvSpPr/>
          <p:nvPr/>
        </p:nvSpPr>
        <p:spPr>
          <a:xfrm>
            <a:off x="1795070" y="1363045"/>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BF4C969B-29D6-197F-BBC2-F91F5287CFF5}"/>
              </a:ext>
            </a:extLst>
          </p:cNvPr>
          <p:cNvGrpSpPr/>
          <p:nvPr/>
        </p:nvGrpSpPr>
        <p:grpSpPr>
          <a:xfrm flipV="1">
            <a:off x="6996048" y="3883735"/>
            <a:ext cx="3568504" cy="1707518"/>
            <a:chOff x="7315200" y="3398618"/>
            <a:chExt cx="3870812" cy="2491977"/>
          </a:xfrm>
        </p:grpSpPr>
        <p:sp>
          <p:nvSpPr>
            <p:cNvPr id="24" name="Forme libre : forme 23">
              <a:extLst>
                <a:ext uri="{FF2B5EF4-FFF2-40B4-BE49-F238E27FC236}">
                  <a16:creationId xmlns:a16="http://schemas.microsoft.com/office/drawing/2014/main" id="{04861642-D229-BBAF-A89C-9B9465113FBF}"/>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0C5E9B3B-A99A-731C-5D07-863CEC17923A}"/>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83F888F3-0E86-582C-D37E-2C95D53B397B}"/>
              </a:ext>
            </a:extLst>
          </p:cNvPr>
          <p:cNvGrpSpPr/>
          <p:nvPr/>
        </p:nvGrpSpPr>
        <p:grpSpPr>
          <a:xfrm>
            <a:off x="9218699" y="2509479"/>
            <a:ext cx="2444664" cy="1290310"/>
            <a:chOff x="9607065" y="2288635"/>
            <a:chExt cx="2094397" cy="702210"/>
          </a:xfrm>
        </p:grpSpPr>
        <p:sp>
          <p:nvSpPr>
            <p:cNvPr id="29" name="Rectangle : coins arrondis 25">
              <a:extLst>
                <a:ext uri="{FF2B5EF4-FFF2-40B4-BE49-F238E27FC236}">
                  <a16:creationId xmlns:a16="http://schemas.microsoft.com/office/drawing/2014/main" id="{80D83FBE-3B49-15FD-3E3C-99944E12CAF2}"/>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17D38C0F-4E61-6F66-399D-691B5F1DD63D}"/>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B0838A51-E85C-35B2-C6D2-E4A283881A20}"/>
              </a:ext>
            </a:extLst>
          </p:cNvPr>
          <p:cNvSpPr txBox="1"/>
          <p:nvPr/>
        </p:nvSpPr>
        <p:spPr>
          <a:xfrm>
            <a:off x="9498714" y="2784659"/>
            <a:ext cx="1986825" cy="738664"/>
          </a:xfrm>
          <a:prstGeom prst="rect">
            <a:avLst/>
          </a:prstGeom>
          <a:noFill/>
          <a:effectLst/>
        </p:spPr>
        <p:txBody>
          <a:bodyPr wrap="square">
            <a:spAutoFit/>
          </a:bodyPr>
          <a:lstStyle/>
          <a:p>
            <a:r>
              <a:rPr lang="fr-FR" sz="1400" b="1" dirty="0">
                <a:solidFill>
                  <a:schemeClr val="bg1"/>
                </a:solidFill>
                <a:hlinkClick r:id="rId3">
                  <a:extLst>
                    <a:ext uri="{A12FA001-AC4F-418D-AE19-62706E023703}">
                      <ahyp:hlinkClr xmlns:ahyp="http://schemas.microsoft.com/office/drawing/2018/hyperlinkcolor" val="tx"/>
                    </a:ext>
                  </a:extLst>
                </a:hlinkClick>
              </a:rPr>
              <a:t>https://openmoodle.uclouvain.be/local/ucl/home.php</a:t>
            </a:r>
            <a:endParaRPr lang="fr-FR" sz="1400" b="1" dirty="0">
              <a:solidFill>
                <a:schemeClr val="bg1"/>
              </a:solidFill>
            </a:endParaRPr>
          </a:p>
        </p:txBody>
      </p:sp>
      <p:grpSp>
        <p:nvGrpSpPr>
          <p:cNvPr id="20" name="Groupe 19">
            <a:extLst>
              <a:ext uri="{FF2B5EF4-FFF2-40B4-BE49-F238E27FC236}">
                <a16:creationId xmlns:a16="http://schemas.microsoft.com/office/drawing/2014/main" id="{39B4BD8D-F465-6882-95F3-8B844D8F509F}"/>
              </a:ext>
            </a:extLst>
          </p:cNvPr>
          <p:cNvGrpSpPr/>
          <p:nvPr/>
        </p:nvGrpSpPr>
        <p:grpSpPr>
          <a:xfrm>
            <a:off x="527457" y="413786"/>
            <a:ext cx="1267613" cy="1236566"/>
            <a:chOff x="754227" y="385147"/>
            <a:chExt cx="1040843" cy="1021155"/>
          </a:xfrm>
        </p:grpSpPr>
        <p:pic>
          <p:nvPicPr>
            <p:cNvPr id="18" name="Image 17">
              <a:extLst>
                <a:ext uri="{FF2B5EF4-FFF2-40B4-BE49-F238E27FC236}">
                  <a16:creationId xmlns:a16="http://schemas.microsoft.com/office/drawing/2014/main" id="{5C7E9783-4C08-F0B2-028D-2F41B7FFEAA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4227" y="437095"/>
              <a:ext cx="1040843" cy="969207"/>
            </a:xfrm>
            <a:prstGeom prst="rect">
              <a:avLst/>
            </a:prstGeom>
          </p:spPr>
        </p:pic>
        <p:sp>
          <p:nvSpPr>
            <p:cNvPr id="19" name="Ellipse 18">
              <a:extLst>
                <a:ext uri="{FF2B5EF4-FFF2-40B4-BE49-F238E27FC236}">
                  <a16:creationId xmlns:a16="http://schemas.microsoft.com/office/drawing/2014/main" id="{14C20A8A-2E06-3465-B880-971362FA7090}"/>
                </a:ext>
              </a:extLst>
            </p:cNvPr>
            <p:cNvSpPr/>
            <p:nvPr/>
          </p:nvSpPr>
          <p:spPr>
            <a:xfrm>
              <a:off x="893648" y="385147"/>
              <a:ext cx="287452" cy="310178"/>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3" name="Image 10">
            <a:extLst>
              <a:ext uri="{FF2B5EF4-FFF2-40B4-BE49-F238E27FC236}">
                <a16:creationId xmlns:a16="http://schemas.microsoft.com/office/drawing/2014/main" id="{CBA8EB15-0E27-4F4D-7DA6-9CAF7B42896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241509" y="1807528"/>
            <a:ext cx="2336136" cy="537739"/>
          </a:xfrm>
          <a:prstGeom prst="rect">
            <a:avLst/>
          </a:prstGeom>
        </p:spPr>
      </p:pic>
      <p:sp>
        <p:nvSpPr>
          <p:cNvPr id="4" name="ZoneTexte 3">
            <a:extLst>
              <a:ext uri="{FF2B5EF4-FFF2-40B4-BE49-F238E27FC236}">
                <a16:creationId xmlns:a16="http://schemas.microsoft.com/office/drawing/2014/main" id="{B4B743D4-33FE-9B4F-0C3E-2EBD27473412}"/>
              </a:ext>
            </a:extLst>
          </p:cNvPr>
          <p:cNvSpPr txBox="1"/>
          <p:nvPr/>
        </p:nvSpPr>
        <p:spPr>
          <a:xfrm>
            <a:off x="8671205" y="4659869"/>
            <a:ext cx="3426973" cy="1707519"/>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dirty="0">
                <a:solidFill>
                  <a:srgbClr val="00214E"/>
                </a:solidFill>
              </a:rPr>
              <a:t>REL </a:t>
            </a:r>
            <a:r>
              <a:rPr lang="en-US" dirty="0" err="1">
                <a:solidFill>
                  <a:srgbClr val="00214E"/>
                </a:solidFill>
              </a:rPr>
              <a:t>structurées</a:t>
            </a:r>
            <a:r>
              <a:rPr lang="en-US" dirty="0">
                <a:solidFill>
                  <a:srgbClr val="00214E"/>
                </a:solidFill>
              </a:rPr>
              <a:t> </a:t>
            </a:r>
            <a:r>
              <a:rPr lang="en-US" dirty="0" err="1">
                <a:solidFill>
                  <a:srgbClr val="00214E"/>
                </a:solidFill>
              </a:rPr>
              <a:t>en</a:t>
            </a:r>
            <a:r>
              <a:rPr lang="en-US" dirty="0">
                <a:solidFill>
                  <a:srgbClr val="00214E"/>
                </a:solidFill>
              </a:rPr>
              <a:t> </a:t>
            </a:r>
            <a:r>
              <a:rPr lang="en-US" dirty="0" err="1">
                <a:solidFill>
                  <a:srgbClr val="00214E"/>
                </a:solidFill>
              </a:rPr>
              <a:t>parcours</a:t>
            </a:r>
            <a:r>
              <a:rPr lang="en-US" dirty="0">
                <a:solidFill>
                  <a:srgbClr val="00214E"/>
                </a:solidFill>
              </a:rPr>
              <a:t> </a:t>
            </a:r>
            <a:r>
              <a:rPr lang="en-US" dirty="0" err="1">
                <a:solidFill>
                  <a:srgbClr val="00214E"/>
                </a:solidFill>
              </a:rPr>
              <a:t>d’apprentissage</a:t>
            </a:r>
            <a:endParaRPr lang="en-US" dirty="0">
              <a:solidFill>
                <a:srgbClr val="00214E"/>
              </a:solidFill>
            </a:endParaRPr>
          </a:p>
          <a:p>
            <a:pPr marL="285750" indent="-285750">
              <a:lnSpc>
                <a:spcPct val="150000"/>
              </a:lnSpc>
              <a:buClr>
                <a:srgbClr val="9B0B38"/>
              </a:buClr>
              <a:buFont typeface="Wingdings" panose="05000000000000000000" pitchFamily="2" charset="2"/>
              <a:buChar char="ü"/>
            </a:pPr>
            <a:r>
              <a:rPr lang="en-US" dirty="0">
                <a:solidFill>
                  <a:srgbClr val="00214E"/>
                </a:solidFill>
              </a:rPr>
              <a:t>Accessible au monde </a:t>
            </a:r>
            <a:r>
              <a:rPr lang="en-US" dirty="0" err="1">
                <a:solidFill>
                  <a:srgbClr val="00214E"/>
                </a:solidFill>
              </a:rPr>
              <a:t>entier</a:t>
            </a:r>
            <a:endParaRPr lang="en-US" dirty="0">
              <a:solidFill>
                <a:srgbClr val="00214E"/>
              </a:solidFill>
            </a:endParaRPr>
          </a:p>
        </p:txBody>
      </p:sp>
      <p:pic>
        <p:nvPicPr>
          <p:cNvPr id="12" name="Image 11">
            <a:extLst>
              <a:ext uri="{FF2B5EF4-FFF2-40B4-BE49-F238E27FC236}">
                <a16:creationId xmlns:a16="http://schemas.microsoft.com/office/drawing/2014/main" id="{98ABDEF2-8233-D396-727A-4B58A9B92903}"/>
              </a:ext>
            </a:extLst>
          </p:cNvPr>
          <p:cNvPicPr>
            <a:picLocks noChangeAspect="1"/>
          </p:cNvPicPr>
          <p:nvPr/>
        </p:nvPicPr>
        <p:blipFill>
          <a:blip r:embed="rId6"/>
          <a:stretch>
            <a:fillRect/>
          </a:stretch>
        </p:blipFill>
        <p:spPr>
          <a:xfrm>
            <a:off x="69113" y="1926872"/>
            <a:ext cx="8473490" cy="4345818"/>
          </a:xfrm>
          <a:prstGeom prst="rect">
            <a:avLst/>
          </a:prstGeom>
        </p:spPr>
      </p:pic>
      <p:sp>
        <p:nvSpPr>
          <p:cNvPr id="13" name="ZoneTexte 12">
            <a:extLst>
              <a:ext uri="{FF2B5EF4-FFF2-40B4-BE49-F238E27FC236}">
                <a16:creationId xmlns:a16="http://schemas.microsoft.com/office/drawing/2014/main" id="{5A4AF44E-E8EB-1B43-879D-39DFBA1DCA8A}"/>
              </a:ext>
            </a:extLst>
          </p:cNvPr>
          <p:cNvSpPr txBox="1"/>
          <p:nvPr/>
        </p:nvSpPr>
        <p:spPr>
          <a:xfrm>
            <a:off x="-1388977" y="319516"/>
            <a:ext cx="13974677"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Portail institutionnel</a:t>
            </a:r>
            <a:endParaRPr lang="fr-BE" sz="6000" cap="all" dirty="0">
              <a:solidFill>
                <a:srgbClr val="00214E"/>
              </a:solidFill>
              <a:effectLst/>
              <a:latin typeface="Barlow Condensed" panose="00000506000000000000" pitchFamily="2" charset="0"/>
            </a:endParaRPr>
          </a:p>
        </p:txBody>
      </p:sp>
    </p:spTree>
    <p:extLst>
      <p:ext uri="{BB962C8B-B14F-4D97-AF65-F5344CB8AC3E}">
        <p14:creationId xmlns:p14="http://schemas.microsoft.com/office/powerpoint/2010/main" val="1209651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862CC7E9-97F3-9510-793E-48EFFBC87680}"/>
            </a:ext>
          </a:extLst>
        </p:cNvPr>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AC2EE434-A52E-D250-05E8-CEC958553544}"/>
              </a:ext>
            </a:extLst>
          </p:cNvPr>
          <p:cNvSpPr/>
          <p:nvPr/>
        </p:nvSpPr>
        <p:spPr>
          <a:xfrm>
            <a:off x="1168874" y="1425487"/>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A51865D6-0153-EFB9-23B4-81F9C5BC6865}"/>
              </a:ext>
            </a:extLst>
          </p:cNvPr>
          <p:cNvGrpSpPr/>
          <p:nvPr/>
        </p:nvGrpSpPr>
        <p:grpSpPr>
          <a:xfrm rot="20926469" flipV="1">
            <a:off x="7044447" y="3941243"/>
            <a:ext cx="3625394" cy="2194287"/>
            <a:chOff x="7315200" y="3398618"/>
            <a:chExt cx="3870812" cy="2491977"/>
          </a:xfrm>
        </p:grpSpPr>
        <p:sp>
          <p:nvSpPr>
            <p:cNvPr id="24" name="Forme libre : forme 23">
              <a:extLst>
                <a:ext uri="{FF2B5EF4-FFF2-40B4-BE49-F238E27FC236}">
                  <a16:creationId xmlns:a16="http://schemas.microsoft.com/office/drawing/2014/main" id="{E888EBED-BBCD-9E15-81FC-27A42727B25E}"/>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CE676F02-C6E6-7634-4C2F-3C295B4B6CF1}"/>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D5189FEE-E694-87DE-2EA4-1DF84C93CDE2}"/>
              </a:ext>
            </a:extLst>
          </p:cNvPr>
          <p:cNvGrpSpPr/>
          <p:nvPr/>
        </p:nvGrpSpPr>
        <p:grpSpPr>
          <a:xfrm>
            <a:off x="9256799" y="2288635"/>
            <a:ext cx="2444664" cy="1290310"/>
            <a:chOff x="9607065" y="2288635"/>
            <a:chExt cx="2094397" cy="702210"/>
          </a:xfrm>
        </p:grpSpPr>
        <p:sp>
          <p:nvSpPr>
            <p:cNvPr id="29" name="Rectangle : coins arrondis 25">
              <a:extLst>
                <a:ext uri="{FF2B5EF4-FFF2-40B4-BE49-F238E27FC236}">
                  <a16:creationId xmlns:a16="http://schemas.microsoft.com/office/drawing/2014/main" id="{5040B604-6E3D-11F2-08C4-744BB66E453B}"/>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65CA42B5-C4CC-79EE-04AE-361F4591B386}"/>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CA5EB1F1-E4C4-C63F-CAE3-FFA9373C9A3A}"/>
              </a:ext>
            </a:extLst>
          </p:cNvPr>
          <p:cNvSpPr txBox="1"/>
          <p:nvPr/>
        </p:nvSpPr>
        <p:spPr>
          <a:xfrm>
            <a:off x="9511781" y="2567787"/>
            <a:ext cx="1861596" cy="738664"/>
          </a:xfrm>
          <a:prstGeom prst="rect">
            <a:avLst/>
          </a:prstGeom>
          <a:noFill/>
          <a:effectLst/>
        </p:spPr>
        <p:txBody>
          <a:bodyPr wrap="square">
            <a:spAutoFit/>
          </a:bodyPr>
          <a:lstStyle/>
          <a:p>
            <a:r>
              <a:rPr lang="fr-FR" sz="1400" b="1" dirty="0">
                <a:solidFill>
                  <a:schemeClr val="bg1"/>
                </a:solidFill>
                <a:hlinkClick r:id="rId3">
                  <a:extLst>
                    <a:ext uri="{A12FA001-AC4F-418D-AE19-62706E023703}">
                      <ahyp:hlinkClr xmlns:ahyp="http://schemas.microsoft.com/office/drawing/2018/hyperlinkcolor" val="tx"/>
                    </a:ext>
                  </a:extLst>
                </a:hlinkClick>
              </a:rPr>
              <a:t>https://libguides.lib.fit.edu/OEREng/home</a:t>
            </a:r>
            <a:r>
              <a:rPr lang="fr-FR" sz="1400" b="1" dirty="0">
                <a:solidFill>
                  <a:schemeClr val="bg1"/>
                </a:solidFill>
              </a:rPr>
              <a:t> </a:t>
            </a:r>
          </a:p>
        </p:txBody>
      </p:sp>
      <p:pic>
        <p:nvPicPr>
          <p:cNvPr id="6" name="Image 5" descr="Une image contenant texte, capture d’écran, Site web, Page web&#10;&#10;Description générée automatiquement">
            <a:extLst>
              <a:ext uri="{FF2B5EF4-FFF2-40B4-BE49-F238E27FC236}">
                <a16:creationId xmlns:a16="http://schemas.microsoft.com/office/drawing/2014/main" id="{7E6F72A1-697F-6EC9-94E3-D85B48D91718}"/>
              </a:ext>
            </a:extLst>
          </p:cNvPr>
          <p:cNvPicPr>
            <a:picLocks noChangeAspect="1"/>
          </p:cNvPicPr>
          <p:nvPr/>
        </p:nvPicPr>
        <p:blipFill>
          <a:blip r:embed="rId4">
            <a:extLst>
              <a:ext uri="{28A0092B-C50C-407E-A947-70E740481C1C}">
                <a14:useLocalDpi xmlns:a14="http://schemas.microsoft.com/office/drawing/2010/main" val="0"/>
              </a:ext>
            </a:extLst>
          </a:blip>
          <a:srcRect t="17441"/>
          <a:stretch>
            <a:fillRect/>
          </a:stretch>
        </p:blipFill>
        <p:spPr>
          <a:xfrm>
            <a:off x="148887" y="1914232"/>
            <a:ext cx="7577265" cy="4734466"/>
          </a:xfrm>
          <a:prstGeom prst="rect">
            <a:avLst/>
          </a:prstGeom>
        </p:spPr>
      </p:pic>
      <p:pic>
        <p:nvPicPr>
          <p:cNvPr id="7" name="Image 6" descr="Une image contenant texte, capture d’écran, Site web, Page web&#10;&#10;Description générée automatiquement">
            <a:extLst>
              <a:ext uri="{FF2B5EF4-FFF2-40B4-BE49-F238E27FC236}">
                <a16:creationId xmlns:a16="http://schemas.microsoft.com/office/drawing/2014/main" id="{69871B5C-B221-A4D7-2CE9-40B347747E10}"/>
              </a:ext>
            </a:extLst>
          </p:cNvPr>
          <p:cNvPicPr>
            <a:picLocks noChangeAspect="1"/>
          </p:cNvPicPr>
          <p:nvPr/>
        </p:nvPicPr>
        <p:blipFill>
          <a:blip r:embed="rId4">
            <a:extLst>
              <a:ext uri="{28A0092B-C50C-407E-A947-70E740481C1C}">
                <a14:useLocalDpi xmlns:a14="http://schemas.microsoft.com/office/drawing/2010/main" val="0"/>
              </a:ext>
            </a:extLst>
          </a:blip>
          <a:srcRect r="63132" b="80334"/>
          <a:stretch>
            <a:fillRect/>
          </a:stretch>
        </p:blipFill>
        <p:spPr>
          <a:xfrm>
            <a:off x="9286558" y="1234197"/>
            <a:ext cx="2487338" cy="1004162"/>
          </a:xfrm>
          <a:prstGeom prst="rect">
            <a:avLst/>
          </a:prstGeom>
        </p:spPr>
      </p:pic>
      <p:sp>
        <p:nvSpPr>
          <p:cNvPr id="10" name="ZoneTexte 9">
            <a:extLst>
              <a:ext uri="{FF2B5EF4-FFF2-40B4-BE49-F238E27FC236}">
                <a16:creationId xmlns:a16="http://schemas.microsoft.com/office/drawing/2014/main" id="{E30F5E7A-7427-01C2-A452-D03A0FA51E0B}"/>
              </a:ext>
            </a:extLst>
          </p:cNvPr>
          <p:cNvSpPr txBox="1"/>
          <p:nvPr/>
        </p:nvSpPr>
        <p:spPr>
          <a:xfrm>
            <a:off x="8882588" y="4557540"/>
            <a:ext cx="3193085" cy="1292020"/>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sz="1800" dirty="0" err="1">
                <a:solidFill>
                  <a:srgbClr val="00214E"/>
                </a:solidFill>
              </a:rPr>
              <a:t>Spécialisation</a:t>
            </a:r>
            <a:r>
              <a:rPr lang="en-US" sz="1800" dirty="0">
                <a:solidFill>
                  <a:srgbClr val="00214E"/>
                </a:solidFill>
              </a:rPr>
              <a:t> sciences de </a:t>
            </a:r>
            <a:r>
              <a:rPr lang="en-US" sz="1800" dirty="0" err="1">
                <a:solidFill>
                  <a:srgbClr val="00214E"/>
                </a:solidFill>
              </a:rPr>
              <a:t>l’ingénieur</a:t>
            </a:r>
            <a:endParaRPr lang="en-US" sz="1800" dirty="0">
              <a:solidFill>
                <a:srgbClr val="00214E"/>
              </a:solidFill>
            </a:endParaRPr>
          </a:p>
          <a:p>
            <a:pPr marL="285750" indent="-285750">
              <a:lnSpc>
                <a:spcPct val="150000"/>
              </a:lnSpc>
              <a:buClr>
                <a:srgbClr val="9B0B38"/>
              </a:buClr>
              <a:buFont typeface="Wingdings" panose="05000000000000000000" pitchFamily="2" charset="2"/>
              <a:buChar char="ü"/>
            </a:pPr>
            <a:r>
              <a:rPr lang="en-US" sz="1800" dirty="0">
                <a:solidFill>
                  <a:srgbClr val="00214E"/>
                </a:solidFill>
              </a:rPr>
              <a:t>Manuels </a:t>
            </a:r>
            <a:r>
              <a:rPr lang="en-US" sz="1800" dirty="0" err="1">
                <a:solidFill>
                  <a:srgbClr val="00214E"/>
                </a:solidFill>
              </a:rPr>
              <a:t>universitaires</a:t>
            </a:r>
            <a:endParaRPr lang="en-US" sz="1800" dirty="0">
              <a:solidFill>
                <a:srgbClr val="00214E"/>
              </a:solidFill>
            </a:endParaRPr>
          </a:p>
        </p:txBody>
      </p:sp>
      <p:grpSp>
        <p:nvGrpSpPr>
          <p:cNvPr id="8" name="Groupe 7">
            <a:extLst>
              <a:ext uri="{FF2B5EF4-FFF2-40B4-BE49-F238E27FC236}">
                <a16:creationId xmlns:a16="http://schemas.microsoft.com/office/drawing/2014/main" id="{8D4C542B-2F17-1C14-3D75-DBE983F5709C}"/>
              </a:ext>
            </a:extLst>
          </p:cNvPr>
          <p:cNvGrpSpPr/>
          <p:nvPr/>
        </p:nvGrpSpPr>
        <p:grpSpPr>
          <a:xfrm>
            <a:off x="189727" y="257465"/>
            <a:ext cx="1454401" cy="1147979"/>
            <a:chOff x="7701467" y="1164885"/>
            <a:chExt cx="1454401" cy="1147979"/>
          </a:xfrm>
        </p:grpSpPr>
        <p:pic>
          <p:nvPicPr>
            <p:cNvPr id="12" name="Image 11">
              <a:extLst>
                <a:ext uri="{FF2B5EF4-FFF2-40B4-BE49-F238E27FC236}">
                  <a16:creationId xmlns:a16="http://schemas.microsoft.com/office/drawing/2014/main" id="{9DECEACE-D82A-26F5-8DAE-A4D29A5BFF0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2397" y="1164885"/>
              <a:ext cx="1353471" cy="1147979"/>
            </a:xfrm>
            <a:prstGeom prst="rect">
              <a:avLst/>
            </a:prstGeom>
          </p:spPr>
        </p:pic>
        <p:sp>
          <p:nvSpPr>
            <p:cNvPr id="13" name="Ellipse 12">
              <a:extLst>
                <a:ext uri="{FF2B5EF4-FFF2-40B4-BE49-F238E27FC236}">
                  <a16:creationId xmlns:a16="http://schemas.microsoft.com/office/drawing/2014/main" id="{37485DC9-3585-68F2-8638-2051F8B50B48}"/>
                </a:ext>
              </a:extLst>
            </p:cNvPr>
            <p:cNvSpPr/>
            <p:nvPr/>
          </p:nvSpPr>
          <p:spPr>
            <a:xfrm>
              <a:off x="7701467" y="1223526"/>
              <a:ext cx="423358" cy="316464"/>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14" name="ZoneTexte 13">
            <a:extLst>
              <a:ext uri="{FF2B5EF4-FFF2-40B4-BE49-F238E27FC236}">
                <a16:creationId xmlns:a16="http://schemas.microsoft.com/office/drawing/2014/main" id="{939E9507-57ED-F664-2FC9-0787B914F3D0}"/>
              </a:ext>
            </a:extLst>
          </p:cNvPr>
          <p:cNvSpPr txBox="1"/>
          <p:nvPr/>
        </p:nvSpPr>
        <p:spPr>
          <a:xfrm>
            <a:off x="922685" y="353775"/>
            <a:ext cx="7439267"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Portail spécifique</a:t>
            </a:r>
            <a:endParaRPr lang="fr-BE" sz="6000" cap="all" dirty="0">
              <a:solidFill>
                <a:srgbClr val="00214E"/>
              </a:solidFill>
              <a:effectLst/>
              <a:latin typeface="Barlow Condensed" panose="00000506000000000000" pitchFamily="2" charset="0"/>
            </a:endParaRPr>
          </a:p>
        </p:txBody>
      </p:sp>
    </p:spTree>
    <p:extLst>
      <p:ext uri="{BB962C8B-B14F-4D97-AF65-F5344CB8AC3E}">
        <p14:creationId xmlns:p14="http://schemas.microsoft.com/office/powerpoint/2010/main" val="3405891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2AE5DD06-0C17-BEA8-3267-28CD6EAF03A5}"/>
            </a:ext>
          </a:extLst>
        </p:cNvPr>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03D40DFC-5CF8-E001-2DA2-CAAB4AB839B7}"/>
              </a:ext>
            </a:extLst>
          </p:cNvPr>
          <p:cNvSpPr/>
          <p:nvPr/>
        </p:nvSpPr>
        <p:spPr>
          <a:xfrm>
            <a:off x="1292491" y="1325446"/>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60981D28-5FC2-84AF-1159-B40492D5E2F9}"/>
              </a:ext>
            </a:extLst>
          </p:cNvPr>
          <p:cNvGrpSpPr/>
          <p:nvPr/>
        </p:nvGrpSpPr>
        <p:grpSpPr>
          <a:xfrm rot="20926469" flipV="1">
            <a:off x="7044447" y="3941243"/>
            <a:ext cx="3625394" cy="2194287"/>
            <a:chOff x="7315200" y="3398618"/>
            <a:chExt cx="3870812" cy="2491977"/>
          </a:xfrm>
        </p:grpSpPr>
        <p:sp>
          <p:nvSpPr>
            <p:cNvPr id="24" name="Forme libre : forme 23">
              <a:extLst>
                <a:ext uri="{FF2B5EF4-FFF2-40B4-BE49-F238E27FC236}">
                  <a16:creationId xmlns:a16="http://schemas.microsoft.com/office/drawing/2014/main" id="{97872063-8643-88D9-9AD5-85724BFF755B}"/>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83D1DE74-A58D-2734-45C6-C6F241A7C799}"/>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D87DCA10-C06A-871D-0EBB-070760BCEB0B}"/>
              </a:ext>
            </a:extLst>
          </p:cNvPr>
          <p:cNvGrpSpPr/>
          <p:nvPr/>
        </p:nvGrpSpPr>
        <p:grpSpPr>
          <a:xfrm>
            <a:off x="9256799" y="2288635"/>
            <a:ext cx="2444664" cy="1290310"/>
            <a:chOff x="9607065" y="2288635"/>
            <a:chExt cx="2094397" cy="702210"/>
          </a:xfrm>
        </p:grpSpPr>
        <p:sp>
          <p:nvSpPr>
            <p:cNvPr id="29" name="Rectangle : coins arrondis 25">
              <a:extLst>
                <a:ext uri="{FF2B5EF4-FFF2-40B4-BE49-F238E27FC236}">
                  <a16:creationId xmlns:a16="http://schemas.microsoft.com/office/drawing/2014/main" id="{1CEBE4BE-EB2C-EF84-028B-406FD9825EBB}"/>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A1753431-F39E-5E5C-ED1A-E06A737047D5}"/>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CB747600-37E1-972C-E463-5092AA59E105}"/>
              </a:ext>
            </a:extLst>
          </p:cNvPr>
          <p:cNvSpPr txBox="1"/>
          <p:nvPr/>
        </p:nvSpPr>
        <p:spPr>
          <a:xfrm>
            <a:off x="9599429" y="2692877"/>
            <a:ext cx="1861596" cy="523220"/>
          </a:xfrm>
          <a:prstGeom prst="rect">
            <a:avLst/>
          </a:prstGeom>
          <a:noFill/>
          <a:effectLst/>
        </p:spPr>
        <p:txBody>
          <a:bodyPr wrap="square">
            <a:spAutoFit/>
          </a:bodyPr>
          <a:lstStyle/>
          <a:p>
            <a:r>
              <a:rPr lang="fr-FR" sz="1400" b="1" dirty="0">
                <a:solidFill>
                  <a:schemeClr val="bg1"/>
                </a:solidFill>
                <a:hlinkClick r:id="rId3">
                  <a:extLst>
                    <a:ext uri="{A12FA001-AC4F-418D-AE19-62706E023703}">
                      <ahyp:hlinkClr xmlns:ahyp="http://schemas.microsoft.com/office/drawing/2018/hyperlinkcolor" val="tx"/>
                    </a:ext>
                  </a:extLst>
                </a:hlinkClick>
              </a:rPr>
              <a:t>https://bioart.niaid.nih.gov/</a:t>
            </a:r>
            <a:r>
              <a:rPr lang="fr-FR" sz="1400" b="1" dirty="0">
                <a:solidFill>
                  <a:schemeClr val="bg1"/>
                </a:solidFill>
              </a:rPr>
              <a:t> </a:t>
            </a:r>
          </a:p>
        </p:txBody>
      </p:sp>
      <p:sp>
        <p:nvSpPr>
          <p:cNvPr id="10" name="ZoneTexte 9">
            <a:extLst>
              <a:ext uri="{FF2B5EF4-FFF2-40B4-BE49-F238E27FC236}">
                <a16:creationId xmlns:a16="http://schemas.microsoft.com/office/drawing/2014/main" id="{EBA936D1-52A2-49C5-1E25-8C30C178CB11}"/>
              </a:ext>
            </a:extLst>
          </p:cNvPr>
          <p:cNvSpPr txBox="1"/>
          <p:nvPr/>
        </p:nvSpPr>
        <p:spPr>
          <a:xfrm>
            <a:off x="8833257" y="4406800"/>
            <a:ext cx="3193085" cy="2123017"/>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dirty="0">
                <a:solidFill>
                  <a:srgbClr val="00214E"/>
                </a:solidFill>
              </a:rPr>
              <a:t>National Institute of Health(NIH)</a:t>
            </a:r>
          </a:p>
          <a:p>
            <a:pPr marL="285750" indent="-285750">
              <a:lnSpc>
                <a:spcPct val="150000"/>
              </a:lnSpc>
              <a:buClr>
                <a:srgbClr val="9B0B38"/>
              </a:buClr>
              <a:buFont typeface="Wingdings" panose="05000000000000000000" pitchFamily="2" charset="2"/>
              <a:buChar char="ü"/>
            </a:pPr>
            <a:r>
              <a:rPr lang="en-US" dirty="0">
                <a:solidFill>
                  <a:srgbClr val="00214E"/>
                </a:solidFill>
              </a:rPr>
              <a:t>Banque </a:t>
            </a:r>
            <a:r>
              <a:rPr lang="en-US" dirty="0" err="1">
                <a:solidFill>
                  <a:srgbClr val="00214E"/>
                </a:solidFill>
              </a:rPr>
              <a:t>d’images</a:t>
            </a:r>
            <a:r>
              <a:rPr lang="en-US" dirty="0">
                <a:solidFill>
                  <a:srgbClr val="00214E"/>
                </a:solidFill>
              </a:rPr>
              <a:t> 2D et 3D </a:t>
            </a:r>
            <a:r>
              <a:rPr lang="en-US" dirty="0" err="1">
                <a:solidFill>
                  <a:srgbClr val="00214E"/>
                </a:solidFill>
              </a:rPr>
              <a:t>biomédicales</a:t>
            </a:r>
            <a:r>
              <a:rPr lang="en-US" dirty="0">
                <a:solidFill>
                  <a:srgbClr val="00214E"/>
                </a:solidFill>
              </a:rPr>
              <a:t> et </a:t>
            </a:r>
            <a:r>
              <a:rPr lang="en-US" dirty="0" err="1">
                <a:solidFill>
                  <a:srgbClr val="00214E"/>
                </a:solidFill>
              </a:rPr>
              <a:t>scientifiques</a:t>
            </a:r>
            <a:endParaRPr lang="en-US" dirty="0">
              <a:solidFill>
                <a:srgbClr val="00214E"/>
              </a:solidFill>
            </a:endParaRPr>
          </a:p>
        </p:txBody>
      </p:sp>
      <p:pic>
        <p:nvPicPr>
          <p:cNvPr id="2" name="Image 1" descr="Une image contenant texte, capture d’écran&#10;&#10;Description générée automatiquement">
            <a:extLst>
              <a:ext uri="{FF2B5EF4-FFF2-40B4-BE49-F238E27FC236}">
                <a16:creationId xmlns:a16="http://schemas.microsoft.com/office/drawing/2014/main" id="{E1D96F7F-AD70-0858-3E5D-E87813D3F0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268" y="1903269"/>
            <a:ext cx="7360798" cy="4645598"/>
          </a:xfrm>
          <a:prstGeom prst="rect">
            <a:avLst/>
          </a:prstGeom>
        </p:spPr>
      </p:pic>
      <p:grpSp>
        <p:nvGrpSpPr>
          <p:cNvPr id="5" name="Groupe 4">
            <a:extLst>
              <a:ext uri="{FF2B5EF4-FFF2-40B4-BE49-F238E27FC236}">
                <a16:creationId xmlns:a16="http://schemas.microsoft.com/office/drawing/2014/main" id="{710C76C4-C47F-53B8-BCBF-3AD9D5937361}"/>
              </a:ext>
            </a:extLst>
          </p:cNvPr>
          <p:cNvGrpSpPr/>
          <p:nvPr/>
        </p:nvGrpSpPr>
        <p:grpSpPr>
          <a:xfrm>
            <a:off x="189727" y="257465"/>
            <a:ext cx="1454401" cy="1147979"/>
            <a:chOff x="7701467" y="1164885"/>
            <a:chExt cx="1454401" cy="1147979"/>
          </a:xfrm>
        </p:grpSpPr>
        <p:pic>
          <p:nvPicPr>
            <p:cNvPr id="18" name="Image 17">
              <a:extLst>
                <a:ext uri="{FF2B5EF4-FFF2-40B4-BE49-F238E27FC236}">
                  <a16:creationId xmlns:a16="http://schemas.microsoft.com/office/drawing/2014/main" id="{AD719693-7807-4A3E-0BEF-48870588746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2397" y="1164885"/>
              <a:ext cx="1353471" cy="1147979"/>
            </a:xfrm>
            <a:prstGeom prst="rect">
              <a:avLst/>
            </a:prstGeom>
          </p:spPr>
        </p:pic>
        <p:sp>
          <p:nvSpPr>
            <p:cNvPr id="4" name="Ellipse 3">
              <a:extLst>
                <a:ext uri="{FF2B5EF4-FFF2-40B4-BE49-F238E27FC236}">
                  <a16:creationId xmlns:a16="http://schemas.microsoft.com/office/drawing/2014/main" id="{FBE7C637-40B3-8FD1-0102-0FA60A6F0B3E}"/>
                </a:ext>
              </a:extLst>
            </p:cNvPr>
            <p:cNvSpPr/>
            <p:nvPr/>
          </p:nvSpPr>
          <p:spPr>
            <a:xfrm>
              <a:off x="7701467" y="1223526"/>
              <a:ext cx="423358" cy="316464"/>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7" name="Image 6">
            <a:extLst>
              <a:ext uri="{FF2B5EF4-FFF2-40B4-BE49-F238E27FC236}">
                <a16:creationId xmlns:a16="http://schemas.microsoft.com/office/drawing/2014/main" id="{DFE17CB6-1E49-239E-2BD8-98E5D3FA1D5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9429" y="1438083"/>
            <a:ext cx="1725217" cy="727982"/>
          </a:xfrm>
          <a:prstGeom prst="rect">
            <a:avLst/>
          </a:prstGeom>
        </p:spPr>
      </p:pic>
      <p:sp>
        <p:nvSpPr>
          <p:cNvPr id="13" name="ZoneTexte 12">
            <a:extLst>
              <a:ext uri="{FF2B5EF4-FFF2-40B4-BE49-F238E27FC236}">
                <a16:creationId xmlns:a16="http://schemas.microsoft.com/office/drawing/2014/main" id="{66304F25-BD68-6892-E337-37B44113D200}"/>
              </a:ext>
            </a:extLst>
          </p:cNvPr>
          <p:cNvSpPr txBox="1"/>
          <p:nvPr/>
        </p:nvSpPr>
        <p:spPr>
          <a:xfrm>
            <a:off x="922685" y="353775"/>
            <a:ext cx="7439267"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Portail spécifique</a:t>
            </a:r>
            <a:endParaRPr lang="fr-BE" sz="6000" cap="all" dirty="0">
              <a:solidFill>
                <a:srgbClr val="00214E"/>
              </a:solidFill>
              <a:effectLst/>
              <a:latin typeface="Barlow Condensed" panose="00000506000000000000" pitchFamily="2" charset="0"/>
            </a:endParaRPr>
          </a:p>
        </p:txBody>
      </p:sp>
    </p:spTree>
    <p:extLst>
      <p:ext uri="{BB962C8B-B14F-4D97-AF65-F5344CB8AC3E}">
        <p14:creationId xmlns:p14="http://schemas.microsoft.com/office/powerpoint/2010/main" val="926692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4CC599A-0E81-AE59-94C2-11784D0F72C0}"/>
            </a:ext>
          </a:extLst>
        </p:cNvPr>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544BDA9B-DD52-0841-000E-4F0589249B44}"/>
              </a:ext>
            </a:extLst>
          </p:cNvPr>
          <p:cNvSpPr/>
          <p:nvPr/>
        </p:nvSpPr>
        <p:spPr>
          <a:xfrm>
            <a:off x="1205297" y="1369438"/>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6" name="Groupe 35">
            <a:extLst>
              <a:ext uri="{FF2B5EF4-FFF2-40B4-BE49-F238E27FC236}">
                <a16:creationId xmlns:a16="http://schemas.microsoft.com/office/drawing/2014/main" id="{7DBD11A6-8BAE-57CC-7F19-163AF690F0A7}"/>
              </a:ext>
            </a:extLst>
          </p:cNvPr>
          <p:cNvGrpSpPr/>
          <p:nvPr/>
        </p:nvGrpSpPr>
        <p:grpSpPr>
          <a:xfrm rot="20926469" flipV="1">
            <a:off x="7044447" y="3941243"/>
            <a:ext cx="3625394" cy="2194287"/>
            <a:chOff x="7315200" y="3398618"/>
            <a:chExt cx="3870812" cy="2491977"/>
          </a:xfrm>
        </p:grpSpPr>
        <p:sp>
          <p:nvSpPr>
            <p:cNvPr id="24" name="Forme libre : forme 23">
              <a:extLst>
                <a:ext uri="{FF2B5EF4-FFF2-40B4-BE49-F238E27FC236}">
                  <a16:creationId xmlns:a16="http://schemas.microsoft.com/office/drawing/2014/main" id="{6906040C-0E00-5F1F-1599-424B9F590006}"/>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B6D1484F-FB52-DDEC-D956-62E44948B242}"/>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EFE3D6EA-5B8F-97D8-5283-46C074121642}"/>
              </a:ext>
            </a:extLst>
          </p:cNvPr>
          <p:cNvGrpSpPr/>
          <p:nvPr/>
        </p:nvGrpSpPr>
        <p:grpSpPr>
          <a:xfrm>
            <a:off x="9256799" y="2288635"/>
            <a:ext cx="2444664" cy="1290310"/>
            <a:chOff x="9607065" y="2288635"/>
            <a:chExt cx="2094397" cy="702210"/>
          </a:xfrm>
        </p:grpSpPr>
        <p:sp>
          <p:nvSpPr>
            <p:cNvPr id="29" name="Rectangle : coins arrondis 25">
              <a:extLst>
                <a:ext uri="{FF2B5EF4-FFF2-40B4-BE49-F238E27FC236}">
                  <a16:creationId xmlns:a16="http://schemas.microsoft.com/office/drawing/2014/main" id="{1B6B9B26-9807-CDB9-A30D-753DB2BC5E75}"/>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5A56089C-22D9-0143-09D3-B42B0F4E30EF}"/>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9BFA6DD5-7569-92EB-AE56-8B69BE817B46}"/>
              </a:ext>
            </a:extLst>
          </p:cNvPr>
          <p:cNvSpPr txBox="1"/>
          <p:nvPr/>
        </p:nvSpPr>
        <p:spPr>
          <a:xfrm>
            <a:off x="9599429" y="2692877"/>
            <a:ext cx="1861596" cy="523220"/>
          </a:xfrm>
          <a:prstGeom prst="rect">
            <a:avLst/>
          </a:prstGeom>
          <a:noFill/>
          <a:effectLst/>
        </p:spPr>
        <p:txBody>
          <a:bodyPr wrap="square">
            <a:spAutoFit/>
          </a:bodyPr>
          <a:lstStyle/>
          <a:p>
            <a:r>
              <a:rPr lang="fr-FR" sz="1400" b="1" dirty="0">
                <a:solidFill>
                  <a:schemeClr val="bg1"/>
                </a:solidFill>
                <a:hlinkClick r:id="rId3">
                  <a:extLst>
                    <a:ext uri="{A12FA001-AC4F-418D-AE19-62706E023703}">
                      <ahyp:hlinkClr xmlns:ahyp="http://schemas.microsoft.com/office/drawing/2018/hyperlinkcolor" val="tx"/>
                    </a:ext>
                  </a:extLst>
                </a:hlinkClick>
              </a:rPr>
              <a:t>https://openstax.org/subjects</a:t>
            </a:r>
            <a:r>
              <a:rPr lang="fr-FR" sz="1400" b="1" dirty="0">
                <a:solidFill>
                  <a:schemeClr val="bg1"/>
                </a:solidFill>
              </a:rPr>
              <a:t> </a:t>
            </a:r>
          </a:p>
        </p:txBody>
      </p:sp>
      <p:sp>
        <p:nvSpPr>
          <p:cNvPr id="10" name="ZoneTexte 9">
            <a:extLst>
              <a:ext uri="{FF2B5EF4-FFF2-40B4-BE49-F238E27FC236}">
                <a16:creationId xmlns:a16="http://schemas.microsoft.com/office/drawing/2014/main" id="{0320E6C0-14F3-92EB-C556-DF47ACD745A2}"/>
              </a:ext>
            </a:extLst>
          </p:cNvPr>
          <p:cNvSpPr txBox="1"/>
          <p:nvPr/>
        </p:nvSpPr>
        <p:spPr>
          <a:xfrm>
            <a:off x="8882588" y="4557540"/>
            <a:ext cx="3193085" cy="1707519"/>
          </a:xfrm>
          <a:prstGeom prst="rect">
            <a:avLst/>
          </a:prstGeom>
          <a:noFill/>
        </p:spPr>
        <p:txBody>
          <a:bodyPr wrap="square">
            <a:spAutoFit/>
          </a:bodyPr>
          <a:lstStyle/>
          <a:p>
            <a:pPr marL="285750" indent="-285750">
              <a:lnSpc>
                <a:spcPct val="150000"/>
              </a:lnSpc>
              <a:buClr>
                <a:srgbClr val="9B0B38"/>
              </a:buClr>
              <a:buFont typeface="Wingdings" panose="05000000000000000000" pitchFamily="2" charset="2"/>
              <a:buChar char="ü"/>
            </a:pPr>
            <a:r>
              <a:rPr lang="en-US" dirty="0">
                <a:solidFill>
                  <a:srgbClr val="00214E"/>
                </a:solidFill>
              </a:rPr>
              <a:t>Manuels </a:t>
            </a:r>
            <a:r>
              <a:rPr lang="en-US" dirty="0" err="1">
                <a:solidFill>
                  <a:srgbClr val="00214E"/>
                </a:solidFill>
              </a:rPr>
              <a:t>universitaires</a:t>
            </a:r>
            <a:endParaRPr lang="en-US" dirty="0">
              <a:solidFill>
                <a:srgbClr val="00214E"/>
              </a:solidFill>
            </a:endParaRPr>
          </a:p>
          <a:p>
            <a:pPr marL="285750" indent="-285750">
              <a:lnSpc>
                <a:spcPct val="150000"/>
              </a:lnSpc>
              <a:buClr>
                <a:srgbClr val="9B0B38"/>
              </a:buClr>
              <a:buFont typeface="Wingdings" panose="05000000000000000000" pitchFamily="2" charset="2"/>
              <a:buChar char="ü"/>
            </a:pPr>
            <a:r>
              <a:rPr lang="en-US" dirty="0" err="1">
                <a:solidFill>
                  <a:srgbClr val="00214E"/>
                </a:solidFill>
              </a:rPr>
              <a:t>Surlignage</a:t>
            </a:r>
            <a:r>
              <a:rPr lang="en-US" dirty="0">
                <a:solidFill>
                  <a:srgbClr val="00214E"/>
                </a:solidFill>
              </a:rPr>
              <a:t> et </a:t>
            </a:r>
            <a:r>
              <a:rPr lang="en-US" dirty="0" err="1">
                <a:solidFill>
                  <a:srgbClr val="00214E"/>
                </a:solidFill>
              </a:rPr>
              <a:t>prise</a:t>
            </a:r>
            <a:r>
              <a:rPr lang="en-US" dirty="0">
                <a:solidFill>
                  <a:srgbClr val="00214E"/>
                </a:solidFill>
              </a:rPr>
              <a:t> de note (avec inscription – </a:t>
            </a:r>
            <a:r>
              <a:rPr lang="en-US" dirty="0" err="1">
                <a:solidFill>
                  <a:srgbClr val="00214E"/>
                </a:solidFill>
              </a:rPr>
              <a:t>gratuite</a:t>
            </a:r>
            <a:r>
              <a:rPr lang="en-US" dirty="0">
                <a:solidFill>
                  <a:srgbClr val="00214E"/>
                </a:solidFill>
              </a:rPr>
              <a:t>)</a:t>
            </a:r>
          </a:p>
        </p:txBody>
      </p:sp>
      <p:pic>
        <p:nvPicPr>
          <p:cNvPr id="12" name="Image 11" descr="Une image contenant texte, capture d’écran, Page web, logiciel&#10;&#10;Description générée automatiquement">
            <a:extLst>
              <a:ext uri="{FF2B5EF4-FFF2-40B4-BE49-F238E27FC236}">
                <a16:creationId xmlns:a16="http://schemas.microsoft.com/office/drawing/2014/main" id="{814CB32B-C8AE-C5BD-677A-1920DD28F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87" y="1903269"/>
            <a:ext cx="6901482" cy="4889015"/>
          </a:xfrm>
          <a:prstGeom prst="rect">
            <a:avLst/>
          </a:prstGeom>
        </p:spPr>
      </p:pic>
      <p:pic>
        <p:nvPicPr>
          <p:cNvPr id="14" name="Image 13">
            <a:extLst>
              <a:ext uri="{FF2B5EF4-FFF2-40B4-BE49-F238E27FC236}">
                <a16:creationId xmlns:a16="http://schemas.microsoft.com/office/drawing/2014/main" id="{A313BCB5-62FE-53EE-B7DE-3AE7DDDA07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02595" y="1094329"/>
            <a:ext cx="1655263" cy="1125822"/>
          </a:xfrm>
          <a:prstGeom prst="rect">
            <a:avLst/>
          </a:prstGeom>
        </p:spPr>
      </p:pic>
      <p:sp>
        <p:nvSpPr>
          <p:cNvPr id="2" name="ZoneTexte 1">
            <a:extLst>
              <a:ext uri="{FF2B5EF4-FFF2-40B4-BE49-F238E27FC236}">
                <a16:creationId xmlns:a16="http://schemas.microsoft.com/office/drawing/2014/main" id="{A0FD7071-B764-7998-F4ED-1B989B977478}"/>
              </a:ext>
            </a:extLst>
          </p:cNvPr>
          <p:cNvSpPr txBox="1"/>
          <p:nvPr/>
        </p:nvSpPr>
        <p:spPr>
          <a:xfrm>
            <a:off x="922685" y="353775"/>
            <a:ext cx="7439267"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Portail spécifique</a:t>
            </a:r>
            <a:endParaRPr lang="fr-BE" sz="6000" cap="all" dirty="0">
              <a:solidFill>
                <a:srgbClr val="00214E"/>
              </a:solidFill>
              <a:effectLst/>
              <a:latin typeface="Barlow Condensed" panose="00000506000000000000" pitchFamily="2" charset="0"/>
            </a:endParaRPr>
          </a:p>
        </p:txBody>
      </p:sp>
      <p:grpSp>
        <p:nvGrpSpPr>
          <p:cNvPr id="4" name="Groupe 3">
            <a:extLst>
              <a:ext uri="{FF2B5EF4-FFF2-40B4-BE49-F238E27FC236}">
                <a16:creationId xmlns:a16="http://schemas.microsoft.com/office/drawing/2014/main" id="{51A111C5-31E3-DB74-65D5-412FBEA580FA}"/>
              </a:ext>
            </a:extLst>
          </p:cNvPr>
          <p:cNvGrpSpPr/>
          <p:nvPr/>
        </p:nvGrpSpPr>
        <p:grpSpPr>
          <a:xfrm>
            <a:off x="189727" y="257465"/>
            <a:ext cx="1454401" cy="1147979"/>
            <a:chOff x="7701467" y="1164885"/>
            <a:chExt cx="1454401" cy="1147979"/>
          </a:xfrm>
        </p:grpSpPr>
        <p:pic>
          <p:nvPicPr>
            <p:cNvPr id="5" name="Image 4">
              <a:extLst>
                <a:ext uri="{FF2B5EF4-FFF2-40B4-BE49-F238E27FC236}">
                  <a16:creationId xmlns:a16="http://schemas.microsoft.com/office/drawing/2014/main" id="{256616EE-2DAC-B6FC-AF50-B9E39623FD6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2397" y="1164885"/>
              <a:ext cx="1353471" cy="1147979"/>
            </a:xfrm>
            <a:prstGeom prst="rect">
              <a:avLst/>
            </a:prstGeom>
          </p:spPr>
        </p:pic>
        <p:sp>
          <p:nvSpPr>
            <p:cNvPr id="6" name="Ellipse 5">
              <a:extLst>
                <a:ext uri="{FF2B5EF4-FFF2-40B4-BE49-F238E27FC236}">
                  <a16:creationId xmlns:a16="http://schemas.microsoft.com/office/drawing/2014/main" id="{6F541405-F113-5CFB-238E-4C8CA3D4D8EF}"/>
                </a:ext>
              </a:extLst>
            </p:cNvPr>
            <p:cNvSpPr/>
            <p:nvPr/>
          </p:nvSpPr>
          <p:spPr>
            <a:xfrm>
              <a:off x="7701467" y="1223526"/>
              <a:ext cx="423358" cy="316464"/>
            </a:xfrm>
            <a:prstGeom prst="ellipse">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Tree>
    <p:extLst>
      <p:ext uri="{BB962C8B-B14F-4D97-AF65-F5344CB8AC3E}">
        <p14:creationId xmlns:p14="http://schemas.microsoft.com/office/powerpoint/2010/main" val="2201301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3358F18B-5139-2A27-9A16-CFBA17336AA7}"/>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7EDAB4AD-F8D7-ABF6-F061-0369B1104361}"/>
              </a:ext>
            </a:extLst>
          </p:cNvPr>
          <p:cNvSpPr txBox="1"/>
          <p:nvPr/>
        </p:nvSpPr>
        <p:spPr>
          <a:xfrm>
            <a:off x="570741" y="231924"/>
            <a:ext cx="8730056" cy="1015663"/>
          </a:xfrm>
          <a:prstGeom prst="rect">
            <a:avLst/>
          </a:prstGeom>
          <a:noFill/>
          <a:effectLst>
            <a:outerShdw dist="63500" dir="3960000" algn="tl" rotWithShape="0">
              <a:schemeClr val="bg1"/>
            </a:outerShdw>
          </a:effectLst>
        </p:spPr>
        <p:txBody>
          <a:bodyPr wrap="square">
            <a:spAutoFit/>
          </a:bodyPr>
          <a:lstStyle/>
          <a:p>
            <a:pPr algn="ctr" rtl="0">
              <a:buNone/>
            </a:pPr>
            <a:r>
              <a:rPr lang="fr-BE" sz="6000" b="1" i="1" cap="all" dirty="0">
                <a:solidFill>
                  <a:srgbClr val="00214E"/>
                </a:solidFill>
                <a:effectLst/>
                <a:latin typeface="Barlow Condensed" panose="00000506000000000000" pitchFamily="2" charset="0"/>
              </a:rPr>
              <a:t>Moteur de recherche</a:t>
            </a:r>
            <a:endParaRPr lang="fr-BE" sz="6000" cap="all" dirty="0">
              <a:solidFill>
                <a:srgbClr val="00214E"/>
              </a:solidFill>
              <a:effectLst/>
              <a:latin typeface="Barlow Condensed" panose="00000506000000000000" pitchFamily="2" charset="0"/>
            </a:endParaRPr>
          </a:p>
        </p:txBody>
      </p:sp>
      <p:grpSp>
        <p:nvGrpSpPr>
          <p:cNvPr id="36" name="Groupe 35">
            <a:extLst>
              <a:ext uri="{FF2B5EF4-FFF2-40B4-BE49-F238E27FC236}">
                <a16:creationId xmlns:a16="http://schemas.microsoft.com/office/drawing/2014/main" id="{6D4F5688-3AEB-DD8C-3187-87F60FFD1120}"/>
              </a:ext>
            </a:extLst>
          </p:cNvPr>
          <p:cNvGrpSpPr/>
          <p:nvPr/>
        </p:nvGrpSpPr>
        <p:grpSpPr>
          <a:xfrm rot="20926469" flipV="1">
            <a:off x="6819626" y="3281016"/>
            <a:ext cx="3625394" cy="2194287"/>
            <a:chOff x="7315200" y="3398618"/>
            <a:chExt cx="3870812" cy="2491977"/>
          </a:xfrm>
        </p:grpSpPr>
        <p:sp>
          <p:nvSpPr>
            <p:cNvPr id="24" name="Forme libre : forme 23">
              <a:extLst>
                <a:ext uri="{FF2B5EF4-FFF2-40B4-BE49-F238E27FC236}">
                  <a16:creationId xmlns:a16="http://schemas.microsoft.com/office/drawing/2014/main" id="{44A4A014-7103-1DD6-3BE1-5D0E5E0B5914}"/>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7895155E-6729-E94D-03DB-6FD153894803}"/>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9AA616A3-C278-CC6E-4305-9867CF157FE3}"/>
              </a:ext>
            </a:extLst>
          </p:cNvPr>
          <p:cNvGrpSpPr/>
          <p:nvPr/>
        </p:nvGrpSpPr>
        <p:grpSpPr>
          <a:xfrm>
            <a:off x="9176579" y="1730351"/>
            <a:ext cx="2444664" cy="1290310"/>
            <a:chOff x="9607065" y="2288635"/>
            <a:chExt cx="2094397" cy="702210"/>
          </a:xfrm>
        </p:grpSpPr>
        <p:sp>
          <p:nvSpPr>
            <p:cNvPr id="29" name="Rectangle : coins arrondis 25">
              <a:extLst>
                <a:ext uri="{FF2B5EF4-FFF2-40B4-BE49-F238E27FC236}">
                  <a16:creationId xmlns:a16="http://schemas.microsoft.com/office/drawing/2014/main" id="{2B6CDFB1-D21D-D213-FAA2-341BAF6F65C0}"/>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E8EA1E64-D7E7-87ED-BDE8-6F15DDDAE360}"/>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6AF9D5CC-7120-4E8B-B444-0CEA4E8885A9}"/>
              </a:ext>
            </a:extLst>
          </p:cNvPr>
          <p:cNvSpPr txBox="1"/>
          <p:nvPr/>
        </p:nvSpPr>
        <p:spPr>
          <a:xfrm>
            <a:off x="9387996" y="2213224"/>
            <a:ext cx="2021830" cy="307777"/>
          </a:xfrm>
          <a:prstGeom prst="rect">
            <a:avLst/>
          </a:prstGeom>
          <a:noFill/>
          <a:effectLst/>
        </p:spPr>
        <p:txBody>
          <a:bodyPr wrap="square">
            <a:spAutoFit/>
          </a:bodyPr>
          <a:lstStyle/>
          <a:p>
            <a:r>
              <a:rPr lang="fr-FR" sz="1400" b="1" dirty="0">
                <a:solidFill>
                  <a:schemeClr val="bg1"/>
                </a:solidFill>
              </a:rPr>
              <a:t>Recherche avancée</a:t>
            </a:r>
          </a:p>
        </p:txBody>
      </p:sp>
      <p:sp>
        <p:nvSpPr>
          <p:cNvPr id="10" name="ZoneTexte 9">
            <a:extLst>
              <a:ext uri="{FF2B5EF4-FFF2-40B4-BE49-F238E27FC236}">
                <a16:creationId xmlns:a16="http://schemas.microsoft.com/office/drawing/2014/main" id="{39D1FE3B-F5C9-115E-EF21-4E7CC960CE40}"/>
              </a:ext>
            </a:extLst>
          </p:cNvPr>
          <p:cNvSpPr txBox="1"/>
          <p:nvPr/>
        </p:nvSpPr>
        <p:spPr>
          <a:xfrm>
            <a:off x="8679833" y="3965653"/>
            <a:ext cx="3193085" cy="2308324"/>
          </a:xfrm>
          <a:prstGeom prst="rect">
            <a:avLst/>
          </a:prstGeom>
          <a:noFill/>
        </p:spPr>
        <p:txBody>
          <a:bodyPr wrap="square">
            <a:spAutoFit/>
          </a:bodyPr>
          <a:lstStyle/>
          <a:p>
            <a:pPr marL="285750" indent="-285750">
              <a:buClr>
                <a:srgbClr val="9B0B38"/>
              </a:buClr>
              <a:buFont typeface="Wingdings" panose="05000000000000000000" pitchFamily="2" charset="2"/>
              <a:buChar char="ü"/>
            </a:pPr>
            <a:r>
              <a:rPr lang="fr-FR" b="1" dirty="0">
                <a:solidFill>
                  <a:srgbClr val="00214E"/>
                </a:solidFill>
                <a:ea typeface="ADLaM Display" panose="020F0502020204030204" pitchFamily="2" charset="0"/>
                <a:cs typeface="ADLaM Display" panose="020F0502020204030204" pitchFamily="2" charset="0"/>
              </a:rPr>
              <a:t>«  » </a:t>
            </a:r>
            <a:r>
              <a:rPr lang="fr-FR" dirty="0">
                <a:solidFill>
                  <a:srgbClr val="00214E"/>
                </a:solidFill>
                <a:ea typeface="ADLaM Display" panose="020F0502020204030204" pitchFamily="2" charset="0"/>
                <a:cs typeface="ADLaM Display" panose="020F0502020204030204" pitchFamily="2" charset="0"/>
              </a:rPr>
              <a:t>: expression exacte</a:t>
            </a:r>
          </a:p>
          <a:p>
            <a:pPr marL="285750" indent="-285750">
              <a:buClr>
                <a:srgbClr val="9B0B38"/>
              </a:buClr>
              <a:buFont typeface="Wingdings" panose="05000000000000000000" pitchFamily="2" charset="2"/>
              <a:buChar char="ü"/>
            </a:pPr>
            <a:endParaRPr lang="fr-FR" dirty="0">
              <a:solidFill>
                <a:srgbClr val="00214E"/>
              </a:solidFill>
              <a:ea typeface="ADLaM Display" panose="020F0502020204030204" pitchFamily="2" charset="0"/>
              <a:cs typeface="ADLaM Display" panose="020F0502020204030204" pitchFamily="2" charset="0"/>
            </a:endParaRPr>
          </a:p>
          <a:p>
            <a:pPr marL="285750" indent="-285750">
              <a:buClr>
                <a:srgbClr val="9B0B38"/>
              </a:buClr>
              <a:buFont typeface="Wingdings" panose="05000000000000000000" pitchFamily="2" charset="2"/>
              <a:buChar char="ü"/>
            </a:pPr>
            <a:r>
              <a:rPr lang="fr-FR" b="1" dirty="0">
                <a:solidFill>
                  <a:srgbClr val="00214E"/>
                </a:solidFill>
                <a:ea typeface="ADLaM Display" panose="020F0502020204030204" pitchFamily="2" charset="0"/>
                <a:cs typeface="ADLaM Display" panose="020F0502020204030204" pitchFamily="2" charset="0"/>
              </a:rPr>
              <a:t>*</a:t>
            </a:r>
            <a:r>
              <a:rPr lang="fr-FR" dirty="0">
                <a:solidFill>
                  <a:srgbClr val="00214E"/>
                </a:solidFill>
                <a:ea typeface="ADLaM Display" panose="020F0502020204030204" pitchFamily="2" charset="0"/>
                <a:cs typeface="ADLaM Display" panose="020F0502020204030204" pitchFamily="2" charset="0"/>
              </a:rPr>
              <a:t> : terminaisons d’un mot (ex : </a:t>
            </a:r>
            <a:r>
              <a:rPr lang="fr-FR" dirty="0" err="1">
                <a:solidFill>
                  <a:srgbClr val="00214E"/>
                </a:solidFill>
                <a:ea typeface="ADLaM Display" panose="020F0502020204030204" pitchFamily="2" charset="0"/>
                <a:cs typeface="ADLaM Display" panose="020F0502020204030204" pitchFamily="2" charset="0"/>
              </a:rPr>
              <a:t>enseign</a:t>
            </a:r>
            <a:r>
              <a:rPr lang="fr-FR" dirty="0">
                <a:solidFill>
                  <a:srgbClr val="00214E"/>
                </a:solidFill>
                <a:ea typeface="ADLaM Display" panose="020F0502020204030204" pitchFamily="2" charset="0"/>
                <a:cs typeface="ADLaM Display" panose="020F0502020204030204" pitchFamily="2" charset="0"/>
              </a:rPr>
              <a:t>* : enseignant, enseignement…)</a:t>
            </a:r>
          </a:p>
          <a:p>
            <a:pPr marL="285750" indent="-285750">
              <a:buClr>
                <a:srgbClr val="9B0B38"/>
              </a:buClr>
              <a:buFont typeface="Wingdings" panose="05000000000000000000" pitchFamily="2" charset="2"/>
              <a:buChar char="ü"/>
            </a:pPr>
            <a:endParaRPr lang="fr-FR" dirty="0">
              <a:solidFill>
                <a:srgbClr val="00214E"/>
              </a:solidFill>
              <a:ea typeface="ADLaM Display" panose="020F0502020204030204" pitchFamily="2" charset="0"/>
              <a:cs typeface="ADLaM Display" panose="020F0502020204030204" pitchFamily="2" charset="0"/>
            </a:endParaRPr>
          </a:p>
          <a:p>
            <a:pPr marL="285750" indent="-285750">
              <a:buClr>
                <a:srgbClr val="9B0B38"/>
              </a:buClr>
              <a:buFont typeface="Wingdings" panose="05000000000000000000" pitchFamily="2" charset="2"/>
              <a:buChar char="ü"/>
            </a:pPr>
            <a:r>
              <a:rPr lang="fr-FR" dirty="0">
                <a:solidFill>
                  <a:srgbClr val="00214E"/>
                </a:solidFill>
                <a:ea typeface="ADLaM Display" panose="020F0502020204030204" pitchFamily="2" charset="0"/>
                <a:cs typeface="ADLaM Display" panose="020F0502020204030204" pitchFamily="2" charset="0"/>
              </a:rPr>
              <a:t>[AND], [OR], [NOT]</a:t>
            </a:r>
            <a:endParaRPr lang="fr-BE" sz="1400" dirty="0">
              <a:solidFill>
                <a:srgbClr val="00214E"/>
              </a:solidFill>
            </a:endParaRPr>
          </a:p>
        </p:txBody>
      </p:sp>
      <p:pic>
        <p:nvPicPr>
          <p:cNvPr id="16" name="Image 15">
            <a:extLst>
              <a:ext uri="{FF2B5EF4-FFF2-40B4-BE49-F238E27FC236}">
                <a16:creationId xmlns:a16="http://schemas.microsoft.com/office/drawing/2014/main" id="{438A32C3-5FA0-EB45-1084-11FDA030C19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704" r="9066"/>
          <a:stretch>
            <a:fillRect/>
          </a:stretch>
        </p:blipFill>
        <p:spPr>
          <a:xfrm>
            <a:off x="520888" y="133370"/>
            <a:ext cx="1072677" cy="1200329"/>
          </a:xfrm>
          <a:prstGeom prst="rect">
            <a:avLst/>
          </a:prstGeom>
        </p:spPr>
      </p:pic>
      <p:sp>
        <p:nvSpPr>
          <p:cNvPr id="37" name="Forme libre : forme 36">
            <a:extLst>
              <a:ext uri="{FF2B5EF4-FFF2-40B4-BE49-F238E27FC236}">
                <a16:creationId xmlns:a16="http://schemas.microsoft.com/office/drawing/2014/main" id="{17F6135D-5813-3767-CEB9-1896423BA51B}"/>
              </a:ext>
            </a:extLst>
          </p:cNvPr>
          <p:cNvSpPr/>
          <p:nvPr/>
        </p:nvSpPr>
        <p:spPr>
          <a:xfrm>
            <a:off x="1186909" y="1250860"/>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35" name="Groupe 34">
            <a:extLst>
              <a:ext uri="{FF2B5EF4-FFF2-40B4-BE49-F238E27FC236}">
                <a16:creationId xmlns:a16="http://schemas.microsoft.com/office/drawing/2014/main" id="{B1FC5B33-5D8A-760C-DFF9-16E06D9DEBCD}"/>
              </a:ext>
            </a:extLst>
          </p:cNvPr>
          <p:cNvGrpSpPr/>
          <p:nvPr/>
        </p:nvGrpSpPr>
        <p:grpSpPr>
          <a:xfrm>
            <a:off x="490537" y="1578209"/>
            <a:ext cx="6542959" cy="5162549"/>
            <a:chOff x="765150" y="1162664"/>
            <a:chExt cx="7197958" cy="5695336"/>
          </a:xfrm>
        </p:grpSpPr>
        <p:sp>
          <p:nvSpPr>
            <p:cNvPr id="23" name="Forme libre : forme 22">
              <a:extLst>
                <a:ext uri="{FF2B5EF4-FFF2-40B4-BE49-F238E27FC236}">
                  <a16:creationId xmlns:a16="http://schemas.microsoft.com/office/drawing/2014/main" id="{8B9F7635-A1B1-5C50-D979-3593F5C5F2EE}"/>
                </a:ext>
              </a:extLst>
            </p:cNvPr>
            <p:cNvSpPr/>
            <p:nvPr/>
          </p:nvSpPr>
          <p:spPr>
            <a:xfrm>
              <a:off x="1292491" y="1325446"/>
              <a:ext cx="922934" cy="1323439"/>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a:extLst>
                <a:ext uri="{FF2B5EF4-FFF2-40B4-BE49-F238E27FC236}">
                  <a16:creationId xmlns:a16="http://schemas.microsoft.com/office/drawing/2014/main" id="{63DF3A8B-AA35-2BAB-2AA2-08030E2409A8}"/>
                </a:ext>
              </a:extLst>
            </p:cNvPr>
            <p:cNvSpPr/>
            <p:nvPr/>
          </p:nvSpPr>
          <p:spPr>
            <a:xfrm>
              <a:off x="765150" y="1162664"/>
              <a:ext cx="7197958" cy="5695336"/>
            </a:xfrm>
            <a:prstGeom prst="rect">
              <a:avLst/>
            </a:prstGeom>
            <a:solidFill>
              <a:schemeClr val="bg1">
                <a:lumMod val="9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6" name="Groupe 5">
              <a:extLst>
                <a:ext uri="{FF2B5EF4-FFF2-40B4-BE49-F238E27FC236}">
                  <a16:creationId xmlns:a16="http://schemas.microsoft.com/office/drawing/2014/main" id="{1DB3FF31-EB78-BF41-63D6-792E21D04478}"/>
                </a:ext>
              </a:extLst>
            </p:cNvPr>
            <p:cNvGrpSpPr/>
            <p:nvPr/>
          </p:nvGrpSpPr>
          <p:grpSpPr>
            <a:xfrm>
              <a:off x="853383" y="1312515"/>
              <a:ext cx="2130072" cy="1441465"/>
              <a:chOff x="9473994" y="780938"/>
              <a:chExt cx="2130072" cy="1441465"/>
            </a:xfrm>
          </p:grpSpPr>
          <p:grpSp>
            <p:nvGrpSpPr>
              <p:cNvPr id="8" name="Groupe 7">
                <a:extLst>
                  <a:ext uri="{FF2B5EF4-FFF2-40B4-BE49-F238E27FC236}">
                    <a16:creationId xmlns:a16="http://schemas.microsoft.com/office/drawing/2014/main" id="{19AD5D41-1390-5331-0C25-E14746D62B92}"/>
                  </a:ext>
                </a:extLst>
              </p:cNvPr>
              <p:cNvGrpSpPr/>
              <p:nvPr/>
            </p:nvGrpSpPr>
            <p:grpSpPr>
              <a:xfrm>
                <a:off x="9473994" y="1119492"/>
                <a:ext cx="2006785" cy="1102911"/>
                <a:chOff x="5092607" y="915762"/>
                <a:chExt cx="2006785" cy="1102911"/>
              </a:xfrm>
            </p:grpSpPr>
            <p:pic>
              <p:nvPicPr>
                <p:cNvPr id="13" name="Image 12">
                  <a:extLst>
                    <a:ext uri="{FF2B5EF4-FFF2-40B4-BE49-F238E27FC236}">
                      <a16:creationId xmlns:a16="http://schemas.microsoft.com/office/drawing/2014/main" id="{A77D8218-125C-7749-D029-EAA8794637FE}"/>
                    </a:ext>
                  </a:extLst>
                </p:cNvPr>
                <p:cNvPicPr>
                  <a:picLocks noChangeAspect="1"/>
                </p:cNvPicPr>
                <p:nvPr/>
              </p:nvPicPr>
              <p:blipFill rotWithShape="1">
                <a:blip r:embed="rId4"/>
                <a:srcRect l="80024" t="-1" b="76383"/>
                <a:stretch/>
              </p:blipFill>
              <p:spPr>
                <a:xfrm>
                  <a:off x="5092607" y="917608"/>
                  <a:ext cx="2006785" cy="1101065"/>
                </a:xfrm>
                <a:prstGeom prst="rect">
                  <a:avLst/>
                </a:prstGeom>
              </p:spPr>
            </p:pic>
            <p:sp>
              <p:nvSpPr>
                <p:cNvPr id="14" name="Ellipse 13">
                  <a:extLst>
                    <a:ext uri="{FF2B5EF4-FFF2-40B4-BE49-F238E27FC236}">
                      <a16:creationId xmlns:a16="http://schemas.microsoft.com/office/drawing/2014/main" id="{F20569FD-50DD-11D0-2CD8-FB5BCA20B8B1}"/>
                    </a:ext>
                  </a:extLst>
                </p:cNvPr>
                <p:cNvSpPr/>
                <p:nvPr/>
              </p:nvSpPr>
              <p:spPr>
                <a:xfrm>
                  <a:off x="5664032" y="915762"/>
                  <a:ext cx="431967" cy="565602"/>
                </a:xfrm>
                <a:prstGeom prst="ellipse">
                  <a:avLst/>
                </a:prstGeom>
                <a:noFill/>
                <a:ln w="28575">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chemeClr val="accent2"/>
                    </a:solidFill>
                  </a:endParaRPr>
                </a:p>
              </p:txBody>
            </p:sp>
          </p:grpSp>
          <p:sp>
            <p:nvSpPr>
              <p:cNvPr id="12" name="ZoneTexte 11">
                <a:extLst>
                  <a:ext uri="{FF2B5EF4-FFF2-40B4-BE49-F238E27FC236}">
                    <a16:creationId xmlns:a16="http://schemas.microsoft.com/office/drawing/2014/main" id="{E72581A1-229E-6844-493A-F81C39A0401B}"/>
                  </a:ext>
                </a:extLst>
              </p:cNvPr>
              <p:cNvSpPr txBox="1"/>
              <p:nvPr/>
            </p:nvSpPr>
            <p:spPr>
              <a:xfrm>
                <a:off x="9982721" y="780938"/>
                <a:ext cx="1621345" cy="338554"/>
              </a:xfrm>
              <a:prstGeom prst="rect">
                <a:avLst/>
              </a:prstGeom>
              <a:noFill/>
            </p:spPr>
            <p:txBody>
              <a:bodyPr wrap="square">
                <a:spAutoFit/>
              </a:bodyPr>
              <a:lstStyle/>
              <a:p>
                <a:r>
                  <a:rPr lang="fr-FR" sz="1600" b="1">
                    <a:solidFill>
                      <a:schemeClr val="accent2"/>
                    </a:solidFill>
                    <a:latin typeface="+mj-lt"/>
                    <a:ea typeface="ADLaM Display" panose="020F0502020204030204" pitchFamily="2" charset="0"/>
                    <a:cs typeface="ADLaM Display" panose="020F0502020204030204" pitchFamily="2" charset="0"/>
                  </a:rPr>
                  <a:t>réglages rapides</a:t>
                </a:r>
                <a:endParaRPr lang="fr-BE" b="1">
                  <a:solidFill>
                    <a:schemeClr val="accent2"/>
                  </a:solidFill>
                  <a:latin typeface="+mj-lt"/>
                </a:endParaRPr>
              </a:p>
            </p:txBody>
          </p:sp>
        </p:grpSp>
        <p:grpSp>
          <p:nvGrpSpPr>
            <p:cNvPr id="15" name="Groupe 14">
              <a:extLst>
                <a:ext uri="{FF2B5EF4-FFF2-40B4-BE49-F238E27FC236}">
                  <a16:creationId xmlns:a16="http://schemas.microsoft.com/office/drawing/2014/main" id="{C888EF09-DF30-B801-21E5-BF51D9F174F5}"/>
                </a:ext>
              </a:extLst>
            </p:cNvPr>
            <p:cNvGrpSpPr/>
            <p:nvPr/>
          </p:nvGrpSpPr>
          <p:grpSpPr>
            <a:xfrm>
              <a:off x="854861" y="3325829"/>
              <a:ext cx="1839691" cy="3044488"/>
              <a:chOff x="9783168" y="2018673"/>
              <a:chExt cx="1839691" cy="3044488"/>
            </a:xfrm>
          </p:grpSpPr>
          <p:pic>
            <p:nvPicPr>
              <p:cNvPr id="17" name="Image 16">
                <a:extLst>
                  <a:ext uri="{FF2B5EF4-FFF2-40B4-BE49-F238E27FC236}">
                    <a16:creationId xmlns:a16="http://schemas.microsoft.com/office/drawing/2014/main" id="{3F4DDBBE-8C57-1045-FBD9-FB5473324CC6}"/>
                  </a:ext>
                </a:extLst>
              </p:cNvPr>
              <p:cNvPicPr>
                <a:picLocks noChangeAspect="1"/>
              </p:cNvPicPr>
              <p:nvPr/>
            </p:nvPicPr>
            <p:blipFill>
              <a:blip r:embed="rId5"/>
              <a:srcRect l="81288" b="39314"/>
              <a:stretch/>
            </p:blipFill>
            <p:spPr>
              <a:xfrm>
                <a:off x="9783168" y="2018673"/>
                <a:ext cx="1738779" cy="2616925"/>
              </a:xfrm>
              <a:prstGeom prst="rect">
                <a:avLst/>
              </a:prstGeom>
            </p:spPr>
          </p:pic>
          <p:sp>
            <p:nvSpPr>
              <p:cNvPr id="19" name="Ellipse 18">
                <a:extLst>
                  <a:ext uri="{FF2B5EF4-FFF2-40B4-BE49-F238E27FC236}">
                    <a16:creationId xmlns:a16="http://schemas.microsoft.com/office/drawing/2014/main" id="{40C6CA45-8A73-F562-08C2-E2169AF2F6F5}"/>
                  </a:ext>
                </a:extLst>
              </p:cNvPr>
              <p:cNvSpPr/>
              <p:nvPr/>
            </p:nvSpPr>
            <p:spPr>
              <a:xfrm>
                <a:off x="9783169" y="4386053"/>
                <a:ext cx="1209961" cy="338554"/>
              </a:xfrm>
              <a:prstGeom prst="ellipse">
                <a:avLst/>
              </a:prstGeom>
              <a:noFill/>
              <a:ln w="28575">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ZoneTexte 19">
                <a:extLst>
                  <a:ext uri="{FF2B5EF4-FFF2-40B4-BE49-F238E27FC236}">
                    <a16:creationId xmlns:a16="http://schemas.microsoft.com/office/drawing/2014/main" id="{E5E83EA5-D449-FA0C-BCF7-A894E8F79E76}"/>
                  </a:ext>
                </a:extLst>
              </p:cNvPr>
              <p:cNvSpPr txBox="1"/>
              <p:nvPr/>
            </p:nvSpPr>
            <p:spPr>
              <a:xfrm>
                <a:off x="9856677" y="4724607"/>
                <a:ext cx="1766182" cy="338554"/>
              </a:xfrm>
              <a:prstGeom prst="rect">
                <a:avLst/>
              </a:prstGeom>
              <a:noFill/>
            </p:spPr>
            <p:txBody>
              <a:bodyPr wrap="square">
                <a:spAutoFit/>
              </a:bodyPr>
              <a:lstStyle/>
              <a:p>
                <a:r>
                  <a:rPr lang="fr-FR" sz="1600" b="1" dirty="0">
                    <a:solidFill>
                      <a:srgbClr val="9B0B38"/>
                    </a:solidFill>
                    <a:latin typeface="+mj-lt"/>
                    <a:ea typeface="ADLaM Display" panose="020F0502020204030204" pitchFamily="2" charset="0"/>
                    <a:cs typeface="ADLaM Display" panose="020F0502020204030204" pitchFamily="2" charset="0"/>
                  </a:rPr>
                  <a:t>recherche avancée</a:t>
                </a:r>
                <a:endParaRPr lang="fr-BE" b="1" dirty="0">
                  <a:solidFill>
                    <a:srgbClr val="9B0B38"/>
                  </a:solidFill>
                  <a:latin typeface="+mj-lt"/>
                </a:endParaRPr>
              </a:p>
            </p:txBody>
          </p:sp>
        </p:grpSp>
        <p:grpSp>
          <p:nvGrpSpPr>
            <p:cNvPr id="21" name="Groupe 20">
              <a:extLst>
                <a:ext uri="{FF2B5EF4-FFF2-40B4-BE49-F238E27FC236}">
                  <a16:creationId xmlns:a16="http://schemas.microsoft.com/office/drawing/2014/main" id="{0BD44A24-98EA-EE9E-71A1-C7B38C37BAB5}"/>
                </a:ext>
              </a:extLst>
            </p:cNvPr>
            <p:cNvGrpSpPr/>
            <p:nvPr/>
          </p:nvGrpSpPr>
          <p:grpSpPr>
            <a:xfrm>
              <a:off x="3023388" y="1378707"/>
              <a:ext cx="4795530" cy="5263249"/>
              <a:chOff x="3603752" y="1424232"/>
              <a:chExt cx="4795530" cy="5263249"/>
            </a:xfrm>
          </p:grpSpPr>
          <p:pic>
            <p:nvPicPr>
              <p:cNvPr id="22" name="Image 21">
                <a:extLst>
                  <a:ext uri="{FF2B5EF4-FFF2-40B4-BE49-F238E27FC236}">
                    <a16:creationId xmlns:a16="http://schemas.microsoft.com/office/drawing/2014/main" id="{E4086EC0-7BBC-A87F-8807-C0B79D0EA3FC}"/>
                  </a:ext>
                </a:extLst>
              </p:cNvPr>
              <p:cNvPicPr>
                <a:picLocks noChangeAspect="1"/>
              </p:cNvPicPr>
              <p:nvPr/>
            </p:nvPicPr>
            <p:blipFill rotWithShape="1">
              <a:blip r:embed="rId6"/>
              <a:srcRect r="57975"/>
              <a:stretch/>
            </p:blipFill>
            <p:spPr>
              <a:xfrm>
                <a:off x="3632916" y="1424232"/>
                <a:ext cx="4766366" cy="5263249"/>
              </a:xfrm>
              <a:prstGeom prst="rect">
                <a:avLst/>
              </a:prstGeom>
            </p:spPr>
          </p:pic>
          <p:sp>
            <p:nvSpPr>
              <p:cNvPr id="28" name="Ellipse 27">
                <a:extLst>
                  <a:ext uri="{FF2B5EF4-FFF2-40B4-BE49-F238E27FC236}">
                    <a16:creationId xmlns:a16="http://schemas.microsoft.com/office/drawing/2014/main" id="{7B3DA212-25A7-D324-B9CA-F67FFA2AE18A}"/>
                  </a:ext>
                </a:extLst>
              </p:cNvPr>
              <p:cNvSpPr/>
              <p:nvPr/>
            </p:nvSpPr>
            <p:spPr>
              <a:xfrm>
                <a:off x="3603752" y="5826571"/>
                <a:ext cx="1209961" cy="338554"/>
              </a:xfrm>
              <a:prstGeom prst="ellipse">
                <a:avLst/>
              </a:prstGeom>
              <a:noFill/>
              <a:ln w="28575">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ZoneTexte 29">
                <a:extLst>
                  <a:ext uri="{FF2B5EF4-FFF2-40B4-BE49-F238E27FC236}">
                    <a16:creationId xmlns:a16="http://schemas.microsoft.com/office/drawing/2014/main" id="{A5E7C5C7-0A98-4D01-4AE2-C0F97F04D4EA}"/>
                  </a:ext>
                </a:extLst>
              </p:cNvPr>
              <p:cNvSpPr txBox="1"/>
              <p:nvPr/>
            </p:nvSpPr>
            <p:spPr>
              <a:xfrm>
                <a:off x="3677260" y="6165125"/>
                <a:ext cx="1766182" cy="338554"/>
              </a:xfrm>
              <a:prstGeom prst="rect">
                <a:avLst/>
              </a:prstGeom>
              <a:noFill/>
            </p:spPr>
            <p:txBody>
              <a:bodyPr wrap="square">
                <a:spAutoFit/>
              </a:bodyPr>
              <a:lstStyle/>
              <a:p>
                <a:r>
                  <a:rPr lang="fr-FR" sz="1600" b="1" dirty="0">
                    <a:solidFill>
                      <a:srgbClr val="9B0B38"/>
                    </a:solidFill>
                    <a:latin typeface="+mj-lt"/>
                    <a:ea typeface="ADLaM Display" panose="020F0502020204030204" pitchFamily="2" charset="0"/>
                    <a:cs typeface="ADLaM Display" panose="020F0502020204030204" pitchFamily="2" charset="0"/>
                  </a:rPr>
                  <a:t>filtrer par licence</a:t>
                </a:r>
                <a:endParaRPr lang="fr-BE" b="1" dirty="0">
                  <a:solidFill>
                    <a:srgbClr val="9B0B38"/>
                  </a:solidFill>
                  <a:latin typeface="+mj-lt"/>
                </a:endParaRPr>
              </a:p>
            </p:txBody>
          </p:sp>
        </p:grpSp>
        <p:pic>
          <p:nvPicPr>
            <p:cNvPr id="32" name="Graphique 31" descr="Badge 1 contour">
              <a:extLst>
                <a:ext uri="{FF2B5EF4-FFF2-40B4-BE49-F238E27FC236}">
                  <a16:creationId xmlns:a16="http://schemas.microsoft.com/office/drawing/2014/main" id="{FDEC353D-A936-CBFB-4FAD-5FB13FA066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128" y="1285122"/>
              <a:ext cx="360000" cy="360000"/>
            </a:xfrm>
            <a:prstGeom prst="rect">
              <a:avLst/>
            </a:prstGeom>
          </p:spPr>
        </p:pic>
        <p:pic>
          <p:nvPicPr>
            <p:cNvPr id="33" name="Graphique 32" descr="Badge contour">
              <a:extLst>
                <a:ext uri="{FF2B5EF4-FFF2-40B4-BE49-F238E27FC236}">
                  <a16:creationId xmlns:a16="http://schemas.microsoft.com/office/drawing/2014/main" id="{1C793583-B324-DCD5-3F80-70773FDB8C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4269" y="2930022"/>
              <a:ext cx="360000" cy="360000"/>
            </a:xfrm>
            <a:prstGeom prst="rect">
              <a:avLst/>
            </a:prstGeom>
          </p:spPr>
        </p:pic>
        <p:pic>
          <p:nvPicPr>
            <p:cNvPr id="34" name="Graphique 33" descr="Badge 3 contour">
              <a:extLst>
                <a:ext uri="{FF2B5EF4-FFF2-40B4-BE49-F238E27FC236}">
                  <a16:creationId xmlns:a16="http://schemas.microsoft.com/office/drawing/2014/main" id="{06BF343E-520A-D4A9-9759-5DB5CBBCEF0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51013" y="1370914"/>
              <a:ext cx="360000" cy="360000"/>
            </a:xfrm>
            <a:prstGeom prst="rect">
              <a:avLst/>
            </a:prstGeom>
          </p:spPr>
        </p:pic>
      </p:grpSp>
    </p:spTree>
    <p:extLst>
      <p:ext uri="{BB962C8B-B14F-4D97-AF65-F5344CB8AC3E}">
        <p14:creationId xmlns:p14="http://schemas.microsoft.com/office/powerpoint/2010/main" val="4009333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0FBBBCD5-AA06-E67B-9B70-0362C3E4055C}"/>
            </a:ext>
          </a:extLst>
        </p:cNvPr>
        <p:cNvGrpSpPr/>
        <p:nvPr/>
      </p:nvGrpSpPr>
      <p:grpSpPr>
        <a:xfrm>
          <a:off x="0" y="0"/>
          <a:ext cx="0" cy="0"/>
          <a:chOff x="0" y="0"/>
          <a:chExt cx="0" cy="0"/>
        </a:xfrm>
      </p:grpSpPr>
      <p:graphicFrame>
        <p:nvGraphicFramePr>
          <p:cNvPr id="54" name="Tableau 53">
            <a:extLst>
              <a:ext uri="{FF2B5EF4-FFF2-40B4-BE49-F238E27FC236}">
                <a16:creationId xmlns:a16="http://schemas.microsoft.com/office/drawing/2014/main" id="{428DD4F9-920D-E858-9CB4-42B19ED27516}"/>
              </a:ext>
            </a:extLst>
          </p:cNvPr>
          <p:cNvGraphicFramePr>
            <a:graphicFrameLocks noGrp="1"/>
          </p:cNvGraphicFramePr>
          <p:nvPr>
            <p:extLst>
              <p:ext uri="{D42A27DB-BD31-4B8C-83A1-F6EECF244321}">
                <p14:modId xmlns:p14="http://schemas.microsoft.com/office/powerpoint/2010/main" val="4160463362"/>
              </p:ext>
            </p:extLst>
          </p:nvPr>
        </p:nvGraphicFramePr>
        <p:xfrm>
          <a:off x="276341" y="278250"/>
          <a:ext cx="11488414" cy="6363850"/>
        </p:xfrm>
        <a:graphic>
          <a:graphicData uri="http://schemas.openxmlformats.org/drawingml/2006/table">
            <a:tbl>
              <a:tblPr firstRow="1" bandRow="1">
                <a:tableStyleId>{5C22544A-7EE6-4342-B048-85BDC9FD1C3A}</a:tableStyleId>
              </a:tblPr>
              <a:tblGrid>
                <a:gridCol w="3139959">
                  <a:extLst>
                    <a:ext uri="{9D8B030D-6E8A-4147-A177-3AD203B41FA5}">
                      <a16:colId xmlns:a16="http://schemas.microsoft.com/office/drawing/2014/main" val="963763858"/>
                    </a:ext>
                  </a:extLst>
                </a:gridCol>
                <a:gridCol w="8348455">
                  <a:extLst>
                    <a:ext uri="{9D8B030D-6E8A-4147-A177-3AD203B41FA5}">
                      <a16:colId xmlns:a16="http://schemas.microsoft.com/office/drawing/2014/main" val="2011017848"/>
                    </a:ext>
                  </a:extLst>
                </a:gridCol>
              </a:tblGrid>
              <a:tr h="1369427">
                <a:tc>
                  <a:txBody>
                    <a:bodyPr/>
                    <a:lstStyle/>
                    <a:p>
                      <a:pPr algn="ctr"/>
                      <a:r>
                        <a:rPr lang="fr-FR" dirty="0"/>
                        <a:t>Type de site</a:t>
                      </a:r>
                      <a:endParaRPr lang="fr-BE" dirty="0"/>
                    </a:p>
                  </a:txBody>
                  <a:tcPr anchor="ctr">
                    <a:solidFill>
                      <a:srgbClr val="00214E"/>
                    </a:solidFill>
                  </a:tcPr>
                </a:tc>
                <a:tc>
                  <a:txBody>
                    <a:bodyPr/>
                    <a:lstStyle/>
                    <a:p>
                      <a:pPr algn="ctr"/>
                      <a:r>
                        <a:rPr lang="fr-FR" dirty="0"/>
                        <a:t>Logos</a:t>
                      </a:r>
                      <a:endParaRPr lang="fr-BE" dirty="0"/>
                    </a:p>
                  </a:txBody>
                  <a:tcPr anchor="ctr">
                    <a:solidFill>
                      <a:srgbClr val="00214E"/>
                    </a:solidFill>
                  </a:tcPr>
                </a:tc>
                <a:extLst>
                  <a:ext uri="{0D108BD9-81ED-4DB2-BD59-A6C34878D82A}">
                    <a16:rowId xmlns:a16="http://schemas.microsoft.com/office/drawing/2014/main" val="3650112418"/>
                  </a:ext>
                </a:extLst>
              </a:tr>
              <a:tr h="886142">
                <a:tc>
                  <a:txBody>
                    <a:bodyPr/>
                    <a:lstStyle/>
                    <a:p>
                      <a:pPr algn="ctr"/>
                      <a:r>
                        <a:rPr lang="fr-FR" dirty="0">
                          <a:solidFill>
                            <a:srgbClr val="00214E"/>
                          </a:solidFill>
                        </a:rPr>
                        <a:t>BIG LIST</a:t>
                      </a:r>
                      <a:endParaRPr lang="fr-BE" dirty="0">
                        <a:solidFill>
                          <a:srgbClr val="00214E"/>
                        </a:solidFill>
                      </a:endParaRPr>
                    </a:p>
                  </a:txBody>
                  <a:tcPr anchor="ctr">
                    <a:solidFill>
                      <a:srgbClr val="9CB7D3"/>
                    </a:solidFill>
                  </a:tcPr>
                </a:tc>
                <a:tc>
                  <a:txBody>
                    <a:bodyPr/>
                    <a:lstStyle/>
                    <a:p>
                      <a:pPr algn="ctr"/>
                      <a:endParaRPr lang="fr-BE" dirty="0"/>
                    </a:p>
                  </a:txBody>
                  <a:tcPr anchor="ctr">
                    <a:solidFill>
                      <a:srgbClr val="9CB7D3"/>
                    </a:solidFill>
                  </a:tcPr>
                </a:tc>
                <a:extLst>
                  <a:ext uri="{0D108BD9-81ED-4DB2-BD59-A6C34878D82A}">
                    <a16:rowId xmlns:a16="http://schemas.microsoft.com/office/drawing/2014/main" val="3308835040"/>
                  </a:ext>
                </a:extLst>
              </a:tr>
              <a:tr h="1369427">
                <a:tc>
                  <a:txBody>
                    <a:bodyPr/>
                    <a:lstStyle/>
                    <a:p>
                      <a:pPr algn="r"/>
                      <a:r>
                        <a:rPr lang="fr-FR" dirty="0">
                          <a:solidFill>
                            <a:srgbClr val="00214E"/>
                          </a:solidFill>
                        </a:rPr>
                        <a:t>METAPORTAIL</a:t>
                      </a:r>
                      <a:endParaRPr lang="fr-BE" dirty="0">
                        <a:solidFill>
                          <a:srgbClr val="00214E"/>
                        </a:solidFill>
                      </a:endParaRPr>
                    </a:p>
                  </a:txBody>
                  <a:tcPr anchor="ctr">
                    <a:solidFill>
                      <a:srgbClr val="DDE2E8"/>
                    </a:solidFill>
                  </a:tcPr>
                </a:tc>
                <a:tc>
                  <a:txBody>
                    <a:bodyPr/>
                    <a:lstStyle/>
                    <a:p>
                      <a:pPr algn="ctr"/>
                      <a:endParaRPr lang="fr-BE" dirty="0"/>
                    </a:p>
                  </a:txBody>
                  <a:tcPr anchor="ctr">
                    <a:solidFill>
                      <a:srgbClr val="DDE2E8"/>
                    </a:solidFill>
                  </a:tcPr>
                </a:tc>
                <a:extLst>
                  <a:ext uri="{0D108BD9-81ED-4DB2-BD59-A6C34878D82A}">
                    <a16:rowId xmlns:a16="http://schemas.microsoft.com/office/drawing/2014/main" val="311662539"/>
                  </a:ext>
                </a:extLst>
              </a:tr>
              <a:tr h="1369427">
                <a:tc>
                  <a:txBody>
                    <a:bodyPr/>
                    <a:lstStyle/>
                    <a:p>
                      <a:pPr algn="r"/>
                      <a:r>
                        <a:rPr lang="fr-FR" dirty="0">
                          <a:solidFill>
                            <a:srgbClr val="00214E"/>
                          </a:solidFill>
                        </a:rPr>
                        <a:t>PORTAIL INSTITUTIONNEL</a:t>
                      </a:r>
                      <a:endParaRPr lang="fr-BE" dirty="0">
                        <a:solidFill>
                          <a:srgbClr val="00214E"/>
                        </a:solidFill>
                      </a:endParaRPr>
                    </a:p>
                  </a:txBody>
                  <a:tcPr anchor="ctr">
                    <a:solidFill>
                      <a:srgbClr val="9CB7D3"/>
                    </a:solidFill>
                  </a:tcPr>
                </a:tc>
                <a:tc>
                  <a:txBody>
                    <a:bodyPr/>
                    <a:lstStyle/>
                    <a:p>
                      <a:pPr algn="ctr"/>
                      <a:endParaRPr lang="fr-BE" dirty="0"/>
                    </a:p>
                  </a:txBody>
                  <a:tcPr anchor="ctr">
                    <a:solidFill>
                      <a:srgbClr val="9CB7D3"/>
                    </a:solidFill>
                  </a:tcPr>
                </a:tc>
                <a:extLst>
                  <a:ext uri="{0D108BD9-81ED-4DB2-BD59-A6C34878D82A}">
                    <a16:rowId xmlns:a16="http://schemas.microsoft.com/office/drawing/2014/main" val="1112979157"/>
                  </a:ext>
                </a:extLst>
              </a:tr>
              <a:tr h="1369427">
                <a:tc>
                  <a:txBody>
                    <a:bodyPr/>
                    <a:lstStyle/>
                    <a:p>
                      <a:pPr algn="r"/>
                      <a:r>
                        <a:rPr lang="fr-FR" dirty="0">
                          <a:solidFill>
                            <a:srgbClr val="00214E"/>
                          </a:solidFill>
                          <a:latin typeface="+mn-lt"/>
                        </a:rPr>
                        <a:t>PORTAIL DEDI</a:t>
                      </a:r>
                      <a:r>
                        <a:rPr lang="fr-FR" dirty="0">
                          <a:solidFill>
                            <a:srgbClr val="00214E"/>
                          </a:solidFill>
                          <a:latin typeface="+mn-lt"/>
                          <a:ea typeface="Calibri Light" panose="020F0302020204030204" pitchFamily="34" charset="0"/>
                          <a:cs typeface="Calibri Light" panose="020F0302020204030204" pitchFamily="34" charset="0"/>
                        </a:rPr>
                        <a:t>É </a:t>
                      </a:r>
                    </a:p>
                    <a:p>
                      <a:pPr algn="r"/>
                      <a:r>
                        <a:rPr lang="fr-FR" dirty="0">
                          <a:solidFill>
                            <a:srgbClr val="00214E"/>
                          </a:solidFill>
                          <a:latin typeface="+mn-lt"/>
                          <a:ea typeface="Calibri Light" panose="020F0302020204030204" pitchFamily="34" charset="0"/>
                          <a:cs typeface="Calibri Light" panose="020F0302020204030204" pitchFamily="34" charset="0"/>
                        </a:rPr>
                        <a:t>À UN FORMAT</a:t>
                      </a:r>
                      <a:endParaRPr lang="fr-BE" dirty="0">
                        <a:solidFill>
                          <a:srgbClr val="00214E"/>
                        </a:solidFill>
                        <a:latin typeface="+mn-lt"/>
                      </a:endParaRPr>
                    </a:p>
                  </a:txBody>
                  <a:tcPr anchor="ctr">
                    <a:solidFill>
                      <a:srgbClr val="DDE2E8"/>
                    </a:solidFill>
                  </a:tcPr>
                </a:tc>
                <a:tc>
                  <a:txBody>
                    <a:bodyPr/>
                    <a:lstStyle/>
                    <a:p>
                      <a:pPr algn="ctr"/>
                      <a:endParaRPr lang="fr-BE" dirty="0"/>
                    </a:p>
                  </a:txBody>
                  <a:tcPr anchor="ctr">
                    <a:solidFill>
                      <a:srgbClr val="DDE2E8"/>
                    </a:solidFill>
                  </a:tcPr>
                </a:tc>
                <a:extLst>
                  <a:ext uri="{0D108BD9-81ED-4DB2-BD59-A6C34878D82A}">
                    <a16:rowId xmlns:a16="http://schemas.microsoft.com/office/drawing/2014/main" val="2519352896"/>
                  </a:ext>
                </a:extLst>
              </a:tr>
            </a:tbl>
          </a:graphicData>
        </a:graphic>
      </p:graphicFrame>
      <p:pic>
        <p:nvPicPr>
          <p:cNvPr id="55" name="Image 54" descr="Une image contenant dessin, Dessin d’enfant, croquis, dessin humoristique&#10;&#10;Le contenu généré par l’IA peut être incorrect.">
            <a:extLst>
              <a:ext uri="{FF2B5EF4-FFF2-40B4-BE49-F238E27FC236}">
                <a16:creationId xmlns:a16="http://schemas.microsoft.com/office/drawing/2014/main" id="{7B2AA85A-1387-DD5B-AF35-C080F9DA4EB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9524"/>
          <a:stretch>
            <a:fillRect/>
          </a:stretch>
        </p:blipFill>
        <p:spPr>
          <a:xfrm>
            <a:off x="450647" y="1753350"/>
            <a:ext cx="626855" cy="697468"/>
          </a:xfrm>
          <a:prstGeom prst="rect">
            <a:avLst/>
          </a:prstGeom>
        </p:spPr>
      </p:pic>
      <p:pic>
        <p:nvPicPr>
          <p:cNvPr id="56" name="Image 55" descr="Une image contenant logo, symbole, Police, Graphique&#10;&#10;Le contenu généré par l’IA peut être incorrect.">
            <a:hlinkClick r:id="rId4"/>
            <a:extLst>
              <a:ext uri="{FF2B5EF4-FFF2-40B4-BE49-F238E27FC236}">
                <a16:creationId xmlns:a16="http://schemas.microsoft.com/office/drawing/2014/main" id="{B8E464C2-FE9C-8769-7713-FB98870B5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138" y="1583901"/>
            <a:ext cx="3377405" cy="935224"/>
          </a:xfrm>
          <a:prstGeom prst="rect">
            <a:avLst/>
          </a:prstGeom>
        </p:spPr>
      </p:pic>
      <p:grpSp>
        <p:nvGrpSpPr>
          <p:cNvPr id="57" name="Groupe 56">
            <a:extLst>
              <a:ext uri="{FF2B5EF4-FFF2-40B4-BE49-F238E27FC236}">
                <a16:creationId xmlns:a16="http://schemas.microsoft.com/office/drawing/2014/main" id="{DCF43D19-C4A8-44BF-9C32-2CAC3DCB0313}"/>
              </a:ext>
            </a:extLst>
          </p:cNvPr>
          <p:cNvGrpSpPr/>
          <p:nvPr/>
        </p:nvGrpSpPr>
        <p:grpSpPr>
          <a:xfrm>
            <a:off x="326926" y="2790934"/>
            <a:ext cx="1241635" cy="778720"/>
            <a:chOff x="157035" y="534924"/>
            <a:chExt cx="1827088" cy="1028700"/>
          </a:xfrm>
        </p:grpSpPr>
        <p:pic>
          <p:nvPicPr>
            <p:cNvPr id="58" name="Image 57">
              <a:extLst>
                <a:ext uri="{FF2B5EF4-FFF2-40B4-BE49-F238E27FC236}">
                  <a16:creationId xmlns:a16="http://schemas.microsoft.com/office/drawing/2014/main" id="{58E4D8D0-D05F-23B7-226B-B98509A2351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7035" y="534924"/>
              <a:ext cx="1827088" cy="1028700"/>
            </a:xfrm>
            <a:prstGeom prst="rect">
              <a:avLst/>
            </a:prstGeom>
          </p:spPr>
        </p:pic>
        <p:sp>
          <p:nvSpPr>
            <p:cNvPr id="59" name="Rectangle 58">
              <a:extLst>
                <a:ext uri="{FF2B5EF4-FFF2-40B4-BE49-F238E27FC236}">
                  <a16:creationId xmlns:a16="http://schemas.microsoft.com/office/drawing/2014/main" id="{1DFE60AF-B832-C09D-1827-FCABBA7E7F98}"/>
                </a:ext>
              </a:extLst>
            </p:cNvPr>
            <p:cNvSpPr/>
            <p:nvPr/>
          </p:nvSpPr>
          <p:spPr>
            <a:xfrm>
              <a:off x="171450" y="638175"/>
              <a:ext cx="285750" cy="238125"/>
            </a:xfrm>
            <a:prstGeom prst="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60" name="Groupe 59">
            <a:extLst>
              <a:ext uri="{FF2B5EF4-FFF2-40B4-BE49-F238E27FC236}">
                <a16:creationId xmlns:a16="http://schemas.microsoft.com/office/drawing/2014/main" id="{BFC7031D-132B-CB5D-3147-324C81E9B5EA}"/>
              </a:ext>
            </a:extLst>
          </p:cNvPr>
          <p:cNvGrpSpPr/>
          <p:nvPr/>
        </p:nvGrpSpPr>
        <p:grpSpPr>
          <a:xfrm>
            <a:off x="299722" y="4062486"/>
            <a:ext cx="1120658" cy="1111505"/>
            <a:chOff x="406630" y="372137"/>
            <a:chExt cx="1464967" cy="1364141"/>
          </a:xfrm>
        </p:grpSpPr>
        <p:pic>
          <p:nvPicPr>
            <p:cNvPr id="61" name="Image 60">
              <a:extLst>
                <a:ext uri="{FF2B5EF4-FFF2-40B4-BE49-F238E27FC236}">
                  <a16:creationId xmlns:a16="http://schemas.microsoft.com/office/drawing/2014/main" id="{B6E7D2FF-A54A-1748-5DF1-E6082182C1D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630" y="372137"/>
              <a:ext cx="1464967" cy="1364141"/>
            </a:xfrm>
            <a:prstGeom prst="rect">
              <a:avLst/>
            </a:prstGeom>
          </p:spPr>
        </p:pic>
        <p:sp>
          <p:nvSpPr>
            <p:cNvPr id="62" name="Rectangle 61">
              <a:extLst>
                <a:ext uri="{FF2B5EF4-FFF2-40B4-BE49-F238E27FC236}">
                  <a16:creationId xmlns:a16="http://schemas.microsoft.com/office/drawing/2014/main" id="{416A9DC0-8762-14A6-9558-187219EA2996}"/>
                </a:ext>
              </a:extLst>
            </p:cNvPr>
            <p:cNvSpPr/>
            <p:nvPr/>
          </p:nvSpPr>
          <p:spPr>
            <a:xfrm>
              <a:off x="676275" y="486579"/>
              <a:ext cx="285750" cy="238126"/>
            </a:xfrm>
            <a:prstGeom prst="rect">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63" name="Image 62" descr="Une image contenant Police, Graphique, logo, texte&#10;&#10;Le contenu généré par l’IA peut être incorrect.">
            <a:hlinkClick r:id="rId8"/>
            <a:extLst>
              <a:ext uri="{FF2B5EF4-FFF2-40B4-BE49-F238E27FC236}">
                <a16:creationId xmlns:a16="http://schemas.microsoft.com/office/drawing/2014/main" id="{3AC8A1E1-570E-4A6C-27CA-0B96564536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95594" y="2859317"/>
            <a:ext cx="1762125" cy="391583"/>
          </a:xfrm>
          <a:prstGeom prst="rect">
            <a:avLst/>
          </a:prstGeom>
        </p:spPr>
      </p:pic>
      <p:pic>
        <p:nvPicPr>
          <p:cNvPr id="64" name="Image 63" descr="Une image contenant texte, Police, typographie, Graphique&#10;&#10;Le contenu généré par l’IA peut être incorrect.">
            <a:hlinkClick r:id="rId10"/>
            <a:extLst>
              <a:ext uri="{FF2B5EF4-FFF2-40B4-BE49-F238E27FC236}">
                <a16:creationId xmlns:a16="http://schemas.microsoft.com/office/drawing/2014/main" id="{DAEA6354-43E0-0F69-EBFE-1F9FFC21F6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6770" y="3383356"/>
            <a:ext cx="1333500" cy="315982"/>
          </a:xfrm>
          <a:prstGeom prst="rect">
            <a:avLst/>
          </a:prstGeom>
        </p:spPr>
      </p:pic>
      <p:pic>
        <p:nvPicPr>
          <p:cNvPr id="65" name="Image 64" descr="Une image contenant texte, Police, Graphique, graphisme&#10;&#10;Le contenu généré par l’IA peut être incorrect.">
            <a:hlinkClick r:id="rId12"/>
            <a:extLst>
              <a:ext uri="{FF2B5EF4-FFF2-40B4-BE49-F238E27FC236}">
                <a16:creationId xmlns:a16="http://schemas.microsoft.com/office/drawing/2014/main" id="{BBF98B3D-ABB6-95AB-9F9A-09E97C3618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28759" y="3319894"/>
            <a:ext cx="1302093" cy="391583"/>
          </a:xfrm>
          <a:prstGeom prst="rect">
            <a:avLst/>
          </a:prstGeom>
        </p:spPr>
      </p:pic>
      <p:pic>
        <p:nvPicPr>
          <p:cNvPr id="66" name="Image 65" descr="Une image contenant Graphique, Police, logo, graphisme&#10;&#10;Le contenu généré par l’IA peut être incorrect.">
            <a:hlinkClick r:id="rId14"/>
            <a:extLst>
              <a:ext uri="{FF2B5EF4-FFF2-40B4-BE49-F238E27FC236}">
                <a16:creationId xmlns:a16="http://schemas.microsoft.com/office/drawing/2014/main" id="{46DFCBBF-BB79-4901-13D1-351803ECAB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22983" y="2851705"/>
            <a:ext cx="1355326" cy="406809"/>
          </a:xfrm>
          <a:prstGeom prst="rect">
            <a:avLst/>
          </a:prstGeom>
        </p:spPr>
      </p:pic>
      <p:pic>
        <p:nvPicPr>
          <p:cNvPr id="67" name="Image 66" descr="Une image contenant texte, Police, logo, Graphique&#10;&#10;Le contenu généré par l’IA peut être incorrect.">
            <a:hlinkClick r:id="rId16"/>
            <a:extLst>
              <a:ext uri="{FF2B5EF4-FFF2-40B4-BE49-F238E27FC236}">
                <a16:creationId xmlns:a16="http://schemas.microsoft.com/office/drawing/2014/main" id="{FFFE5CF2-10ED-7284-2481-FE75DDE58D3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78819" y="2804992"/>
            <a:ext cx="664466" cy="664466"/>
          </a:xfrm>
          <a:prstGeom prst="rect">
            <a:avLst/>
          </a:prstGeom>
        </p:spPr>
      </p:pic>
      <p:pic>
        <p:nvPicPr>
          <p:cNvPr id="68" name="Picture 6">
            <a:hlinkClick r:id="rId18"/>
            <a:extLst>
              <a:ext uri="{FF2B5EF4-FFF2-40B4-BE49-F238E27FC236}">
                <a16:creationId xmlns:a16="http://schemas.microsoft.com/office/drawing/2014/main" id="{A34E56F6-1035-F1F3-A16C-CBECC8692A3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60699" y="2802662"/>
            <a:ext cx="2457450" cy="390525"/>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e 68">
            <a:extLst>
              <a:ext uri="{FF2B5EF4-FFF2-40B4-BE49-F238E27FC236}">
                <a16:creationId xmlns:a16="http://schemas.microsoft.com/office/drawing/2014/main" id="{778FE7D9-5EE9-A157-C7A6-EDB4C5CBBEF9}"/>
              </a:ext>
            </a:extLst>
          </p:cNvPr>
          <p:cNvGrpSpPr/>
          <p:nvPr/>
        </p:nvGrpSpPr>
        <p:grpSpPr>
          <a:xfrm>
            <a:off x="276341" y="5403893"/>
            <a:ext cx="1047063" cy="871056"/>
            <a:chOff x="7701467" y="1164885"/>
            <a:chExt cx="1454401" cy="1147979"/>
          </a:xfrm>
        </p:grpSpPr>
        <p:pic>
          <p:nvPicPr>
            <p:cNvPr id="70" name="Image 69">
              <a:extLst>
                <a:ext uri="{FF2B5EF4-FFF2-40B4-BE49-F238E27FC236}">
                  <a16:creationId xmlns:a16="http://schemas.microsoft.com/office/drawing/2014/main" id="{ECA16558-AD3C-8F94-FBD6-3579C54A7524}"/>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02397" y="1164885"/>
              <a:ext cx="1353471" cy="1147979"/>
            </a:xfrm>
            <a:prstGeom prst="rect">
              <a:avLst/>
            </a:prstGeom>
          </p:spPr>
        </p:pic>
        <p:sp>
          <p:nvSpPr>
            <p:cNvPr id="71" name="Ellipse 70">
              <a:extLst>
                <a:ext uri="{FF2B5EF4-FFF2-40B4-BE49-F238E27FC236}">
                  <a16:creationId xmlns:a16="http://schemas.microsoft.com/office/drawing/2014/main" id="{D2463651-AEC6-BDEB-DDA1-140B7151C5C5}"/>
                </a:ext>
              </a:extLst>
            </p:cNvPr>
            <p:cNvSpPr/>
            <p:nvPr/>
          </p:nvSpPr>
          <p:spPr>
            <a:xfrm>
              <a:off x="7701467" y="1223526"/>
              <a:ext cx="423358" cy="316464"/>
            </a:xfrm>
            <a:prstGeom prst="ellipse">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pic>
        <p:nvPicPr>
          <p:cNvPr id="72" name="Image 71" descr="Une image contenant texte, Police, capture d’écran, Graphique&#10;&#10;Le contenu généré par l’IA peut être incorrect.">
            <a:hlinkClick r:id="rId21"/>
            <a:extLst>
              <a:ext uri="{FF2B5EF4-FFF2-40B4-BE49-F238E27FC236}">
                <a16:creationId xmlns:a16="http://schemas.microsoft.com/office/drawing/2014/main" id="{DCD7F484-C876-62DB-B0FD-4B8359628B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22001" y="4777009"/>
            <a:ext cx="1562098" cy="246647"/>
          </a:xfrm>
          <a:prstGeom prst="rect">
            <a:avLst/>
          </a:prstGeom>
        </p:spPr>
      </p:pic>
      <p:pic>
        <p:nvPicPr>
          <p:cNvPr id="73" name="Image 72" descr="Une image contenant logo, Police, Graphique, texte&#10;&#10;Le contenu généré par l’IA peut être incorrect.">
            <a:extLst>
              <a:ext uri="{FF2B5EF4-FFF2-40B4-BE49-F238E27FC236}">
                <a16:creationId xmlns:a16="http://schemas.microsoft.com/office/drawing/2014/main" id="{311AAF15-2FFF-F5F6-AE94-6739AF6AC51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846350" y="4498176"/>
            <a:ext cx="1741090" cy="400451"/>
          </a:xfrm>
          <a:prstGeom prst="rect">
            <a:avLst/>
          </a:prstGeom>
        </p:spPr>
      </p:pic>
      <p:pic>
        <p:nvPicPr>
          <p:cNvPr id="75" name="Picture 2">
            <a:hlinkClick r:id="rId24"/>
            <a:extLst>
              <a:ext uri="{FF2B5EF4-FFF2-40B4-BE49-F238E27FC236}">
                <a16:creationId xmlns:a16="http://schemas.microsoft.com/office/drawing/2014/main" id="{1F7AB3DC-C487-595F-2668-91463D525C34}"/>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r="69283" b="77479"/>
          <a:stretch>
            <a:fillRect/>
          </a:stretch>
        </p:blipFill>
        <p:spPr bwMode="auto">
          <a:xfrm>
            <a:off x="5103539" y="4212838"/>
            <a:ext cx="2106601" cy="42544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a:hlinkClick r:id="rId26"/>
            <a:extLst>
              <a:ext uri="{FF2B5EF4-FFF2-40B4-BE49-F238E27FC236}">
                <a16:creationId xmlns:a16="http://schemas.microsoft.com/office/drawing/2014/main" id="{6E28BDDE-35C5-02D6-C733-B40E5EA6D44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578819" y="4437927"/>
            <a:ext cx="1302006" cy="527128"/>
          </a:xfrm>
          <a:prstGeom prst="rect">
            <a:avLst/>
          </a:prstGeom>
          <a:noFill/>
          <a:extLst>
            <a:ext uri="{909E8E84-426E-40DD-AFC4-6F175D3DCCD1}">
              <a14:hiddenFill xmlns:a14="http://schemas.microsoft.com/office/drawing/2010/main">
                <a:solidFill>
                  <a:srgbClr val="FFFFFF"/>
                </a:solidFill>
              </a14:hiddenFill>
            </a:ext>
          </a:extLst>
        </p:spPr>
      </p:pic>
      <p:pic>
        <p:nvPicPr>
          <p:cNvPr id="78" name="Image 77" descr="Une image contenant logo, Graphique, graphisme, Police&#10;&#10;Le contenu généré par l’IA peut être incorrect.">
            <a:hlinkClick r:id="rId28"/>
            <a:extLst>
              <a:ext uri="{FF2B5EF4-FFF2-40B4-BE49-F238E27FC236}">
                <a16:creationId xmlns:a16="http://schemas.microsoft.com/office/drawing/2014/main" id="{56C2D05C-2B51-70BD-678F-1531B08761E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589654" y="4173932"/>
            <a:ext cx="815883" cy="815883"/>
          </a:xfrm>
          <a:prstGeom prst="rect">
            <a:avLst/>
          </a:prstGeom>
        </p:spPr>
      </p:pic>
      <p:pic>
        <p:nvPicPr>
          <p:cNvPr id="79" name="Image 78" descr="Une image contenant texte, affiche, graphisme, logo&#10;&#10;Le contenu généré par l’IA peut être incorrect.">
            <a:hlinkClick r:id="rId30"/>
            <a:extLst>
              <a:ext uri="{FF2B5EF4-FFF2-40B4-BE49-F238E27FC236}">
                <a16:creationId xmlns:a16="http://schemas.microsoft.com/office/drawing/2014/main" id="{0DF4799A-0696-3028-82CF-069FFB9CC7BC}"/>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957213" y="6012878"/>
            <a:ext cx="527125" cy="527125"/>
          </a:xfrm>
          <a:prstGeom prst="rect">
            <a:avLst/>
          </a:prstGeom>
        </p:spPr>
      </p:pic>
      <p:pic>
        <p:nvPicPr>
          <p:cNvPr id="80" name="Image 79" descr="Une image contenant logo, capture d’écran, Graphique, symbole&#10;&#10;Le contenu généré par l’IA peut être incorrect.">
            <a:hlinkClick r:id="rId32"/>
            <a:extLst>
              <a:ext uri="{FF2B5EF4-FFF2-40B4-BE49-F238E27FC236}">
                <a16:creationId xmlns:a16="http://schemas.microsoft.com/office/drawing/2014/main" id="{CEF4C505-33A9-8798-76B8-7405F047903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379718" y="6207457"/>
            <a:ext cx="1353556" cy="214313"/>
          </a:xfrm>
          <a:prstGeom prst="rect">
            <a:avLst/>
          </a:prstGeom>
        </p:spPr>
      </p:pic>
      <p:pic>
        <p:nvPicPr>
          <p:cNvPr id="81" name="Image 80" descr="Une image contenant Police, Graphique, logo, typographie&#10;&#10;Le contenu généré par l’IA peut être incorrect.">
            <a:hlinkClick r:id="rId34"/>
            <a:extLst>
              <a:ext uri="{FF2B5EF4-FFF2-40B4-BE49-F238E27FC236}">
                <a16:creationId xmlns:a16="http://schemas.microsoft.com/office/drawing/2014/main" id="{16263903-1787-54EB-D550-39748A330B0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526087" y="5862482"/>
            <a:ext cx="1275373" cy="538163"/>
          </a:xfrm>
          <a:prstGeom prst="rect">
            <a:avLst/>
          </a:prstGeom>
        </p:spPr>
      </p:pic>
      <p:pic>
        <p:nvPicPr>
          <p:cNvPr id="82" name="Image 81" descr="Une image contenant texte, logo, Graphique, graphisme&#10;&#10;Le contenu généré par l’IA peut être incorrect.">
            <a:hlinkClick r:id="rId36"/>
            <a:extLst>
              <a:ext uri="{FF2B5EF4-FFF2-40B4-BE49-F238E27FC236}">
                <a16:creationId xmlns:a16="http://schemas.microsoft.com/office/drawing/2014/main" id="{A4928FF7-D90A-4058-82E4-23DA54E09E79}"/>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436180" y="5414621"/>
            <a:ext cx="1328931" cy="609601"/>
          </a:xfrm>
          <a:prstGeom prst="rect">
            <a:avLst/>
          </a:prstGeom>
        </p:spPr>
      </p:pic>
      <p:pic>
        <p:nvPicPr>
          <p:cNvPr id="83" name="Image 82" descr="Une image contenant Police, texte, Graphique, blanc&#10;&#10;Le contenu généré par l’IA peut être incorrect.">
            <a:hlinkClick r:id="rId38"/>
            <a:extLst>
              <a:ext uri="{FF2B5EF4-FFF2-40B4-BE49-F238E27FC236}">
                <a16:creationId xmlns:a16="http://schemas.microsoft.com/office/drawing/2014/main" id="{D887B084-3E02-F796-343D-155766EA2929}"/>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608998" y="5307718"/>
            <a:ext cx="981064" cy="542509"/>
          </a:xfrm>
          <a:prstGeom prst="rect">
            <a:avLst/>
          </a:prstGeom>
        </p:spPr>
      </p:pic>
      <p:pic>
        <p:nvPicPr>
          <p:cNvPr id="85" name="Image 84" descr="Une image contenant texte, Police, capture d’écran, logo&#10;&#10;Le contenu généré par l’IA peut être incorrect.">
            <a:hlinkClick r:id="rId40"/>
            <a:extLst>
              <a:ext uri="{FF2B5EF4-FFF2-40B4-BE49-F238E27FC236}">
                <a16:creationId xmlns:a16="http://schemas.microsoft.com/office/drawing/2014/main" id="{C1E076EA-A925-762F-5E07-30DA630FB86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516611" y="5348647"/>
            <a:ext cx="756236" cy="514352"/>
          </a:xfrm>
          <a:prstGeom prst="rect">
            <a:avLst/>
          </a:prstGeom>
        </p:spPr>
      </p:pic>
      <p:pic>
        <p:nvPicPr>
          <p:cNvPr id="86" name="Image 85">
            <a:hlinkClick r:id="rId42"/>
            <a:extLst>
              <a:ext uri="{FF2B5EF4-FFF2-40B4-BE49-F238E27FC236}">
                <a16:creationId xmlns:a16="http://schemas.microsoft.com/office/drawing/2014/main" id="{DC43B3CA-67C6-EFDC-F385-D678515CF1F7}"/>
              </a:ext>
            </a:extLst>
          </p:cNvPr>
          <p:cNvPicPr>
            <a:picLocks noChangeAspect="1"/>
          </p:cNvPicPr>
          <p:nvPr/>
        </p:nvPicPr>
        <p:blipFill>
          <a:blip r:embed="rId43"/>
          <a:stretch>
            <a:fillRect/>
          </a:stretch>
        </p:blipFill>
        <p:spPr>
          <a:xfrm>
            <a:off x="6096000" y="5420326"/>
            <a:ext cx="2296200" cy="317751"/>
          </a:xfrm>
          <a:prstGeom prst="rect">
            <a:avLst/>
          </a:prstGeom>
        </p:spPr>
      </p:pic>
      <p:pic>
        <p:nvPicPr>
          <p:cNvPr id="88" name="Image 87">
            <a:hlinkClick r:id="rId44"/>
            <a:extLst>
              <a:ext uri="{FF2B5EF4-FFF2-40B4-BE49-F238E27FC236}">
                <a16:creationId xmlns:a16="http://schemas.microsoft.com/office/drawing/2014/main" id="{358D0FB5-C670-3BA7-0F1A-3E44ADE5F25C}"/>
              </a:ext>
            </a:extLst>
          </p:cNvPr>
          <p:cNvPicPr>
            <a:picLocks noChangeAspect="1"/>
          </p:cNvPicPr>
          <p:nvPr/>
        </p:nvPicPr>
        <p:blipFill>
          <a:blip r:embed="rId45"/>
          <a:stretch>
            <a:fillRect/>
          </a:stretch>
        </p:blipFill>
        <p:spPr>
          <a:xfrm>
            <a:off x="8851269" y="5962127"/>
            <a:ext cx="1515458" cy="446754"/>
          </a:xfrm>
          <a:prstGeom prst="rect">
            <a:avLst/>
          </a:prstGeom>
        </p:spPr>
      </p:pic>
      <p:sp>
        <p:nvSpPr>
          <p:cNvPr id="89" name="ZoneTexte 88">
            <a:extLst>
              <a:ext uri="{FF2B5EF4-FFF2-40B4-BE49-F238E27FC236}">
                <a16:creationId xmlns:a16="http://schemas.microsoft.com/office/drawing/2014/main" id="{87B3F26C-147B-C98F-9866-9EC5E3D9088F}"/>
              </a:ext>
            </a:extLst>
          </p:cNvPr>
          <p:cNvSpPr txBox="1"/>
          <p:nvPr/>
        </p:nvSpPr>
        <p:spPr>
          <a:xfrm>
            <a:off x="3726923" y="4117785"/>
            <a:ext cx="1032724" cy="307777"/>
          </a:xfrm>
          <a:prstGeom prst="rect">
            <a:avLst/>
          </a:prstGeom>
          <a:noFill/>
        </p:spPr>
        <p:txBody>
          <a:bodyPr wrap="square">
            <a:spAutoFit/>
          </a:bodyPr>
          <a:lstStyle/>
          <a:p>
            <a:pPr>
              <a:buClr>
                <a:srgbClr val="9B0B38"/>
              </a:buClr>
            </a:pPr>
            <a:r>
              <a:rPr lang="fr-FR" sz="1400" dirty="0">
                <a:solidFill>
                  <a:srgbClr val="00214E"/>
                </a:solidFill>
              </a:rPr>
              <a:t>langues</a:t>
            </a:r>
            <a:endParaRPr lang="fr-BE" sz="1400" dirty="0">
              <a:solidFill>
                <a:srgbClr val="00214E"/>
              </a:solidFill>
            </a:endParaRPr>
          </a:p>
        </p:txBody>
      </p:sp>
      <p:sp>
        <p:nvSpPr>
          <p:cNvPr id="90" name="ZoneTexte 89">
            <a:extLst>
              <a:ext uri="{FF2B5EF4-FFF2-40B4-BE49-F238E27FC236}">
                <a16:creationId xmlns:a16="http://schemas.microsoft.com/office/drawing/2014/main" id="{D6C5E4BD-1C77-7C45-0EC3-915D39AFBE3D}"/>
              </a:ext>
            </a:extLst>
          </p:cNvPr>
          <p:cNvSpPr txBox="1"/>
          <p:nvPr/>
        </p:nvSpPr>
        <p:spPr>
          <a:xfrm>
            <a:off x="10741357" y="5448388"/>
            <a:ext cx="1032724" cy="307777"/>
          </a:xfrm>
          <a:prstGeom prst="rect">
            <a:avLst/>
          </a:prstGeom>
          <a:noFill/>
        </p:spPr>
        <p:txBody>
          <a:bodyPr wrap="square">
            <a:spAutoFit/>
          </a:bodyPr>
          <a:lstStyle/>
          <a:p>
            <a:pPr>
              <a:buClr>
                <a:srgbClr val="9B0B38"/>
              </a:buClr>
            </a:pPr>
            <a:r>
              <a:rPr lang="fr-FR" sz="1400" b="1" dirty="0">
                <a:solidFill>
                  <a:srgbClr val="00214E"/>
                </a:solidFill>
              </a:rPr>
              <a:t>images</a:t>
            </a:r>
            <a:endParaRPr lang="fr-BE" sz="1400" b="1" dirty="0">
              <a:solidFill>
                <a:srgbClr val="00214E"/>
              </a:solidFill>
            </a:endParaRPr>
          </a:p>
        </p:txBody>
      </p:sp>
      <p:sp>
        <p:nvSpPr>
          <p:cNvPr id="91" name="Forme libre : forme 90">
            <a:extLst>
              <a:ext uri="{FF2B5EF4-FFF2-40B4-BE49-F238E27FC236}">
                <a16:creationId xmlns:a16="http://schemas.microsoft.com/office/drawing/2014/main" id="{346A7E27-AD95-0DF8-7579-38397CBE2708}"/>
              </a:ext>
            </a:extLst>
          </p:cNvPr>
          <p:cNvSpPr/>
          <p:nvPr/>
        </p:nvSpPr>
        <p:spPr>
          <a:xfrm>
            <a:off x="8384973" y="5154123"/>
            <a:ext cx="3747491" cy="1529189"/>
          </a:xfrm>
          <a:custGeom>
            <a:avLst/>
            <a:gdLst>
              <a:gd name="connsiteX0" fmla="*/ 1990927 w 3747491"/>
              <a:gd name="connsiteY0" fmla="*/ 2077 h 1529189"/>
              <a:gd name="connsiteX1" fmla="*/ 581227 w 3747491"/>
              <a:gd name="connsiteY1" fmla="*/ 217977 h 1529189"/>
              <a:gd name="connsiteX2" fmla="*/ 47827 w 3747491"/>
              <a:gd name="connsiteY2" fmla="*/ 1119677 h 1529189"/>
              <a:gd name="connsiteX3" fmla="*/ 1698827 w 3747491"/>
              <a:gd name="connsiteY3" fmla="*/ 1462577 h 1529189"/>
              <a:gd name="connsiteX4" fmla="*/ 3578427 w 3747491"/>
              <a:gd name="connsiteY4" fmla="*/ 1411777 h 1529189"/>
              <a:gd name="connsiteX5" fmla="*/ 3476827 w 3747491"/>
              <a:gd name="connsiteY5" fmla="*/ 294177 h 1529189"/>
              <a:gd name="connsiteX6" fmla="*/ 1990927 w 3747491"/>
              <a:gd name="connsiteY6" fmla="*/ 2077 h 152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7491" h="1529189">
                <a:moveTo>
                  <a:pt x="1990927" y="2077"/>
                </a:moveTo>
                <a:cubicBezTo>
                  <a:pt x="1508327" y="-10623"/>
                  <a:pt x="905077" y="31710"/>
                  <a:pt x="581227" y="217977"/>
                </a:cubicBezTo>
                <a:cubicBezTo>
                  <a:pt x="257377" y="404244"/>
                  <a:pt x="-138440" y="912244"/>
                  <a:pt x="47827" y="1119677"/>
                </a:cubicBezTo>
                <a:cubicBezTo>
                  <a:pt x="234094" y="1327110"/>
                  <a:pt x="1110394" y="1413894"/>
                  <a:pt x="1698827" y="1462577"/>
                </a:cubicBezTo>
                <a:cubicBezTo>
                  <a:pt x="2287260" y="1511260"/>
                  <a:pt x="3282094" y="1606510"/>
                  <a:pt x="3578427" y="1411777"/>
                </a:cubicBezTo>
                <a:cubicBezTo>
                  <a:pt x="3874760" y="1217044"/>
                  <a:pt x="3743527" y="524894"/>
                  <a:pt x="3476827" y="294177"/>
                </a:cubicBezTo>
                <a:cubicBezTo>
                  <a:pt x="3210127" y="63460"/>
                  <a:pt x="2473527" y="14777"/>
                  <a:pt x="1990927" y="2077"/>
                </a:cubicBezTo>
                <a:close/>
              </a:path>
            </a:pathLst>
          </a:custGeom>
          <a:noFill/>
          <a:ln w="12700">
            <a:solidFill>
              <a:srgbClr val="00214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2" name="ZoneTexte 91">
            <a:extLst>
              <a:ext uri="{FF2B5EF4-FFF2-40B4-BE49-F238E27FC236}">
                <a16:creationId xmlns:a16="http://schemas.microsoft.com/office/drawing/2014/main" id="{5963FCBC-6F85-304F-32CC-E7FFE6972E80}"/>
              </a:ext>
            </a:extLst>
          </p:cNvPr>
          <p:cNvSpPr txBox="1"/>
          <p:nvPr/>
        </p:nvSpPr>
        <p:spPr>
          <a:xfrm>
            <a:off x="3578819" y="5992779"/>
            <a:ext cx="899356" cy="307777"/>
          </a:xfrm>
          <a:prstGeom prst="rect">
            <a:avLst/>
          </a:prstGeom>
          <a:noFill/>
        </p:spPr>
        <p:txBody>
          <a:bodyPr wrap="square">
            <a:spAutoFit/>
          </a:bodyPr>
          <a:lstStyle/>
          <a:p>
            <a:pPr>
              <a:buClr>
                <a:srgbClr val="9B0B38"/>
              </a:buClr>
            </a:pPr>
            <a:r>
              <a:rPr lang="fr-FR" sz="1400" b="1" dirty="0">
                <a:solidFill>
                  <a:srgbClr val="00214E"/>
                </a:solidFill>
              </a:rPr>
              <a:t>livres</a:t>
            </a:r>
            <a:endParaRPr lang="fr-BE" sz="1400" b="1" dirty="0">
              <a:solidFill>
                <a:srgbClr val="00214E"/>
              </a:solidFill>
            </a:endParaRPr>
          </a:p>
        </p:txBody>
      </p:sp>
      <p:sp>
        <p:nvSpPr>
          <p:cNvPr id="93" name="Forme libre : forme 92">
            <a:extLst>
              <a:ext uri="{FF2B5EF4-FFF2-40B4-BE49-F238E27FC236}">
                <a16:creationId xmlns:a16="http://schemas.microsoft.com/office/drawing/2014/main" id="{283B9A74-37FE-D292-71C5-BBCFB0147181}"/>
              </a:ext>
            </a:extLst>
          </p:cNvPr>
          <p:cNvSpPr/>
          <p:nvPr/>
        </p:nvSpPr>
        <p:spPr>
          <a:xfrm>
            <a:off x="3384694" y="5147427"/>
            <a:ext cx="2487632" cy="1547206"/>
          </a:xfrm>
          <a:custGeom>
            <a:avLst/>
            <a:gdLst>
              <a:gd name="connsiteX0" fmla="*/ 1990927 w 3747491"/>
              <a:gd name="connsiteY0" fmla="*/ 2077 h 1529189"/>
              <a:gd name="connsiteX1" fmla="*/ 581227 w 3747491"/>
              <a:gd name="connsiteY1" fmla="*/ 217977 h 1529189"/>
              <a:gd name="connsiteX2" fmla="*/ 47827 w 3747491"/>
              <a:gd name="connsiteY2" fmla="*/ 1119677 h 1529189"/>
              <a:gd name="connsiteX3" fmla="*/ 1698827 w 3747491"/>
              <a:gd name="connsiteY3" fmla="*/ 1462577 h 1529189"/>
              <a:gd name="connsiteX4" fmla="*/ 3578427 w 3747491"/>
              <a:gd name="connsiteY4" fmla="*/ 1411777 h 1529189"/>
              <a:gd name="connsiteX5" fmla="*/ 3476827 w 3747491"/>
              <a:gd name="connsiteY5" fmla="*/ 294177 h 1529189"/>
              <a:gd name="connsiteX6" fmla="*/ 1990927 w 3747491"/>
              <a:gd name="connsiteY6" fmla="*/ 2077 h 1529189"/>
              <a:gd name="connsiteX0" fmla="*/ 2201196 w 3957760"/>
              <a:gd name="connsiteY0" fmla="*/ 21025 h 1548137"/>
              <a:gd name="connsiteX1" fmla="*/ 204443 w 3957760"/>
              <a:gd name="connsiteY1" fmla="*/ 148025 h 1548137"/>
              <a:gd name="connsiteX2" fmla="*/ 258096 w 3957760"/>
              <a:gd name="connsiteY2" fmla="*/ 1138625 h 1548137"/>
              <a:gd name="connsiteX3" fmla="*/ 1909096 w 3957760"/>
              <a:gd name="connsiteY3" fmla="*/ 1481525 h 1548137"/>
              <a:gd name="connsiteX4" fmla="*/ 3788696 w 3957760"/>
              <a:gd name="connsiteY4" fmla="*/ 1430725 h 1548137"/>
              <a:gd name="connsiteX5" fmla="*/ 3687096 w 3957760"/>
              <a:gd name="connsiteY5" fmla="*/ 313125 h 1548137"/>
              <a:gd name="connsiteX6" fmla="*/ 2201196 w 3957760"/>
              <a:gd name="connsiteY6" fmla="*/ 21025 h 1548137"/>
              <a:gd name="connsiteX0" fmla="*/ 2201196 w 3965166"/>
              <a:gd name="connsiteY0" fmla="*/ 20094 h 1547206"/>
              <a:gd name="connsiteX1" fmla="*/ 204443 w 3965166"/>
              <a:gd name="connsiteY1" fmla="*/ 147094 h 1547206"/>
              <a:gd name="connsiteX2" fmla="*/ 258096 w 3965166"/>
              <a:gd name="connsiteY2" fmla="*/ 1137694 h 1547206"/>
              <a:gd name="connsiteX3" fmla="*/ 1909096 w 3965166"/>
              <a:gd name="connsiteY3" fmla="*/ 1480594 h 1547206"/>
              <a:gd name="connsiteX4" fmla="*/ 3788696 w 3965166"/>
              <a:gd name="connsiteY4" fmla="*/ 1429794 h 1547206"/>
              <a:gd name="connsiteX5" fmla="*/ 3707339 w 3965166"/>
              <a:gd name="connsiteY5" fmla="*/ 299494 h 1547206"/>
              <a:gd name="connsiteX6" fmla="*/ 2201196 w 3965166"/>
              <a:gd name="connsiteY6" fmla="*/ 20094 h 154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5166" h="1547206">
                <a:moveTo>
                  <a:pt x="2201196" y="20094"/>
                </a:moveTo>
                <a:cubicBezTo>
                  <a:pt x="1617380" y="-5306"/>
                  <a:pt x="528293" y="-39173"/>
                  <a:pt x="204443" y="147094"/>
                </a:cubicBezTo>
                <a:cubicBezTo>
                  <a:pt x="-119407" y="333361"/>
                  <a:pt x="-26013" y="915444"/>
                  <a:pt x="258096" y="1137694"/>
                </a:cubicBezTo>
                <a:cubicBezTo>
                  <a:pt x="542205" y="1359944"/>
                  <a:pt x="1320663" y="1431911"/>
                  <a:pt x="1909096" y="1480594"/>
                </a:cubicBezTo>
                <a:cubicBezTo>
                  <a:pt x="2497529" y="1529277"/>
                  <a:pt x="3492363" y="1624527"/>
                  <a:pt x="3788696" y="1429794"/>
                </a:cubicBezTo>
                <a:cubicBezTo>
                  <a:pt x="4085029" y="1235061"/>
                  <a:pt x="3974039" y="530211"/>
                  <a:pt x="3707339" y="299494"/>
                </a:cubicBezTo>
                <a:cubicBezTo>
                  <a:pt x="3440639" y="68777"/>
                  <a:pt x="2785012" y="45494"/>
                  <a:pt x="2201196" y="20094"/>
                </a:cubicBezTo>
                <a:close/>
              </a:path>
            </a:pathLst>
          </a:custGeom>
          <a:noFill/>
          <a:ln w="12700">
            <a:solidFill>
              <a:srgbClr val="00214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Forme libre : forme 1">
            <a:extLst>
              <a:ext uri="{FF2B5EF4-FFF2-40B4-BE49-F238E27FC236}">
                <a16:creationId xmlns:a16="http://schemas.microsoft.com/office/drawing/2014/main" id="{3FB28588-954A-1B0B-B5A0-6FF917A39854}"/>
              </a:ext>
            </a:extLst>
          </p:cNvPr>
          <p:cNvSpPr/>
          <p:nvPr/>
        </p:nvSpPr>
        <p:spPr>
          <a:xfrm>
            <a:off x="5894881" y="5282884"/>
            <a:ext cx="2572188" cy="1475601"/>
          </a:xfrm>
          <a:custGeom>
            <a:avLst/>
            <a:gdLst>
              <a:gd name="connsiteX0" fmla="*/ 1990927 w 3747491"/>
              <a:gd name="connsiteY0" fmla="*/ 2077 h 1529189"/>
              <a:gd name="connsiteX1" fmla="*/ 581227 w 3747491"/>
              <a:gd name="connsiteY1" fmla="*/ 217977 h 1529189"/>
              <a:gd name="connsiteX2" fmla="*/ 47827 w 3747491"/>
              <a:gd name="connsiteY2" fmla="*/ 1119677 h 1529189"/>
              <a:gd name="connsiteX3" fmla="*/ 1698827 w 3747491"/>
              <a:gd name="connsiteY3" fmla="*/ 1462577 h 1529189"/>
              <a:gd name="connsiteX4" fmla="*/ 3578427 w 3747491"/>
              <a:gd name="connsiteY4" fmla="*/ 1411777 h 1529189"/>
              <a:gd name="connsiteX5" fmla="*/ 3476827 w 3747491"/>
              <a:gd name="connsiteY5" fmla="*/ 294177 h 1529189"/>
              <a:gd name="connsiteX6" fmla="*/ 1990927 w 3747491"/>
              <a:gd name="connsiteY6" fmla="*/ 2077 h 1529189"/>
              <a:gd name="connsiteX0" fmla="*/ 1990927 w 3759718"/>
              <a:gd name="connsiteY0" fmla="*/ 2077 h 1657582"/>
              <a:gd name="connsiteX1" fmla="*/ 581227 w 3759718"/>
              <a:gd name="connsiteY1" fmla="*/ 217977 h 1657582"/>
              <a:gd name="connsiteX2" fmla="*/ 47827 w 3759718"/>
              <a:gd name="connsiteY2" fmla="*/ 1119677 h 1657582"/>
              <a:gd name="connsiteX3" fmla="*/ 1698827 w 3759718"/>
              <a:gd name="connsiteY3" fmla="*/ 1462577 h 1657582"/>
              <a:gd name="connsiteX4" fmla="*/ 3596685 w 3759718"/>
              <a:gd name="connsiteY4" fmla="*/ 1582692 h 1657582"/>
              <a:gd name="connsiteX5" fmla="*/ 3476827 w 3759718"/>
              <a:gd name="connsiteY5" fmla="*/ 294177 h 1657582"/>
              <a:gd name="connsiteX6" fmla="*/ 1990927 w 3759718"/>
              <a:gd name="connsiteY6" fmla="*/ 2077 h 1657582"/>
              <a:gd name="connsiteX0" fmla="*/ 2071866 w 3840657"/>
              <a:gd name="connsiteY0" fmla="*/ 2077 h 2748506"/>
              <a:gd name="connsiteX1" fmla="*/ 662166 w 3840657"/>
              <a:gd name="connsiteY1" fmla="*/ 217977 h 2748506"/>
              <a:gd name="connsiteX2" fmla="*/ 128766 w 3840657"/>
              <a:gd name="connsiteY2" fmla="*/ 1119677 h 2748506"/>
              <a:gd name="connsiteX3" fmla="*/ 3021328 w 3840657"/>
              <a:gd name="connsiteY3" fmla="*/ 2744440 h 2748506"/>
              <a:gd name="connsiteX4" fmla="*/ 3677624 w 3840657"/>
              <a:gd name="connsiteY4" fmla="*/ 1582692 h 2748506"/>
              <a:gd name="connsiteX5" fmla="*/ 3557766 w 3840657"/>
              <a:gd name="connsiteY5" fmla="*/ 294177 h 2748506"/>
              <a:gd name="connsiteX6" fmla="*/ 2071866 w 3840657"/>
              <a:gd name="connsiteY6" fmla="*/ 2077 h 2748506"/>
              <a:gd name="connsiteX0" fmla="*/ 2071866 w 3840657"/>
              <a:gd name="connsiteY0" fmla="*/ 2077 h 2745306"/>
              <a:gd name="connsiteX1" fmla="*/ 662166 w 3840657"/>
              <a:gd name="connsiteY1" fmla="*/ 217977 h 2745306"/>
              <a:gd name="connsiteX2" fmla="*/ 128766 w 3840657"/>
              <a:gd name="connsiteY2" fmla="*/ 1119677 h 2745306"/>
              <a:gd name="connsiteX3" fmla="*/ 3021328 w 3840657"/>
              <a:gd name="connsiteY3" fmla="*/ 2744440 h 2745306"/>
              <a:gd name="connsiteX4" fmla="*/ 3677624 w 3840657"/>
              <a:gd name="connsiteY4" fmla="*/ 1582692 h 2745306"/>
              <a:gd name="connsiteX5" fmla="*/ 3557766 w 3840657"/>
              <a:gd name="connsiteY5" fmla="*/ 294177 h 2745306"/>
              <a:gd name="connsiteX6" fmla="*/ 2071866 w 3840657"/>
              <a:gd name="connsiteY6" fmla="*/ 2077 h 2745306"/>
              <a:gd name="connsiteX0" fmla="*/ 1455521 w 3224312"/>
              <a:gd name="connsiteY0" fmla="*/ 3344 h 2747400"/>
              <a:gd name="connsiteX1" fmla="*/ 45821 w 3224312"/>
              <a:gd name="connsiteY1" fmla="*/ 219244 h 2747400"/>
              <a:gd name="connsiteX2" fmla="*/ 534884 w 3224312"/>
              <a:gd name="connsiteY2" fmla="*/ 1291859 h 2747400"/>
              <a:gd name="connsiteX3" fmla="*/ 2404983 w 3224312"/>
              <a:gd name="connsiteY3" fmla="*/ 2745707 h 2747400"/>
              <a:gd name="connsiteX4" fmla="*/ 3061279 w 3224312"/>
              <a:gd name="connsiteY4" fmla="*/ 1583959 h 2747400"/>
              <a:gd name="connsiteX5" fmla="*/ 2941421 w 3224312"/>
              <a:gd name="connsiteY5" fmla="*/ 295444 h 2747400"/>
              <a:gd name="connsiteX6" fmla="*/ 1455521 w 3224312"/>
              <a:gd name="connsiteY6" fmla="*/ 3344 h 2747400"/>
              <a:gd name="connsiteX0" fmla="*/ 1499397 w 3268188"/>
              <a:gd name="connsiteY0" fmla="*/ 3344 h 2747400"/>
              <a:gd name="connsiteX1" fmla="*/ 89697 w 3268188"/>
              <a:gd name="connsiteY1" fmla="*/ 219244 h 2747400"/>
              <a:gd name="connsiteX2" fmla="*/ 578760 w 3268188"/>
              <a:gd name="connsiteY2" fmla="*/ 1291859 h 2747400"/>
              <a:gd name="connsiteX3" fmla="*/ 2448859 w 3268188"/>
              <a:gd name="connsiteY3" fmla="*/ 2745707 h 2747400"/>
              <a:gd name="connsiteX4" fmla="*/ 3105155 w 3268188"/>
              <a:gd name="connsiteY4" fmla="*/ 1583959 h 2747400"/>
              <a:gd name="connsiteX5" fmla="*/ 2985297 w 3268188"/>
              <a:gd name="connsiteY5" fmla="*/ 295444 h 2747400"/>
              <a:gd name="connsiteX6" fmla="*/ 1499397 w 3268188"/>
              <a:gd name="connsiteY6" fmla="*/ 3344 h 2747400"/>
              <a:gd name="connsiteX0" fmla="*/ 1818675 w 3587466"/>
              <a:gd name="connsiteY0" fmla="*/ 8332 h 2752388"/>
              <a:gd name="connsiteX1" fmla="*/ 25552 w 3587466"/>
              <a:gd name="connsiteY1" fmla="*/ 501969 h 2752388"/>
              <a:gd name="connsiteX2" fmla="*/ 898038 w 3587466"/>
              <a:gd name="connsiteY2" fmla="*/ 1296847 h 2752388"/>
              <a:gd name="connsiteX3" fmla="*/ 2768137 w 3587466"/>
              <a:gd name="connsiteY3" fmla="*/ 2750695 h 2752388"/>
              <a:gd name="connsiteX4" fmla="*/ 3424433 w 3587466"/>
              <a:gd name="connsiteY4" fmla="*/ 1588947 h 2752388"/>
              <a:gd name="connsiteX5" fmla="*/ 3304575 w 3587466"/>
              <a:gd name="connsiteY5" fmla="*/ 300432 h 2752388"/>
              <a:gd name="connsiteX6" fmla="*/ 1818675 w 3587466"/>
              <a:gd name="connsiteY6" fmla="*/ 8332 h 2752388"/>
              <a:gd name="connsiteX0" fmla="*/ 1796038 w 3564829"/>
              <a:gd name="connsiteY0" fmla="*/ 8332 h 2752388"/>
              <a:gd name="connsiteX1" fmla="*/ 2915 w 3564829"/>
              <a:gd name="connsiteY1" fmla="*/ 501969 h 2752388"/>
              <a:gd name="connsiteX2" fmla="*/ 875401 w 3564829"/>
              <a:gd name="connsiteY2" fmla="*/ 1296847 h 2752388"/>
              <a:gd name="connsiteX3" fmla="*/ 2745500 w 3564829"/>
              <a:gd name="connsiteY3" fmla="*/ 2750695 h 2752388"/>
              <a:gd name="connsiteX4" fmla="*/ 3401796 w 3564829"/>
              <a:gd name="connsiteY4" fmla="*/ 1588947 h 2752388"/>
              <a:gd name="connsiteX5" fmla="*/ 3281938 w 3564829"/>
              <a:gd name="connsiteY5" fmla="*/ 300432 h 2752388"/>
              <a:gd name="connsiteX6" fmla="*/ 1796038 w 3564829"/>
              <a:gd name="connsiteY6" fmla="*/ 8332 h 2752388"/>
              <a:gd name="connsiteX0" fmla="*/ 1609365 w 3588530"/>
              <a:gd name="connsiteY0" fmla="*/ 136454 h 2538680"/>
              <a:gd name="connsiteX1" fmla="*/ 17082 w 3588530"/>
              <a:gd name="connsiteY1" fmla="*/ 288261 h 2538680"/>
              <a:gd name="connsiteX2" fmla="*/ 889568 w 3588530"/>
              <a:gd name="connsiteY2" fmla="*/ 1083139 h 2538680"/>
              <a:gd name="connsiteX3" fmla="*/ 2759667 w 3588530"/>
              <a:gd name="connsiteY3" fmla="*/ 2536987 h 2538680"/>
              <a:gd name="connsiteX4" fmla="*/ 3415963 w 3588530"/>
              <a:gd name="connsiteY4" fmla="*/ 1375239 h 2538680"/>
              <a:gd name="connsiteX5" fmla="*/ 3296105 w 3588530"/>
              <a:gd name="connsiteY5" fmla="*/ 86724 h 2538680"/>
              <a:gd name="connsiteX6" fmla="*/ 1609365 w 3588530"/>
              <a:gd name="connsiteY6" fmla="*/ 136454 h 2538680"/>
              <a:gd name="connsiteX0" fmla="*/ 1609365 w 3684796"/>
              <a:gd name="connsiteY0" fmla="*/ 102949 h 2505175"/>
              <a:gd name="connsiteX1" fmla="*/ 17082 w 3684796"/>
              <a:gd name="connsiteY1" fmla="*/ 254756 h 2505175"/>
              <a:gd name="connsiteX2" fmla="*/ 889568 w 3684796"/>
              <a:gd name="connsiteY2" fmla="*/ 1049634 h 2505175"/>
              <a:gd name="connsiteX3" fmla="*/ 2759667 w 3684796"/>
              <a:gd name="connsiteY3" fmla="*/ 2503482 h 2505175"/>
              <a:gd name="connsiteX4" fmla="*/ 3415963 w 3684796"/>
              <a:gd name="connsiteY4" fmla="*/ 1341734 h 2505175"/>
              <a:gd name="connsiteX5" fmla="*/ 3496945 w 3684796"/>
              <a:gd name="connsiteY5" fmla="*/ 95948 h 2505175"/>
              <a:gd name="connsiteX6" fmla="*/ 1609365 w 3684796"/>
              <a:gd name="connsiteY6" fmla="*/ 102949 h 2505175"/>
              <a:gd name="connsiteX0" fmla="*/ 1637708 w 3713138"/>
              <a:gd name="connsiteY0" fmla="*/ 102949 h 2506871"/>
              <a:gd name="connsiteX1" fmla="*/ 45425 w 3713138"/>
              <a:gd name="connsiteY1" fmla="*/ 254756 h 2506871"/>
              <a:gd name="connsiteX2" fmla="*/ 644037 w 3713138"/>
              <a:gd name="connsiteY2" fmla="*/ 921447 h 2506871"/>
              <a:gd name="connsiteX3" fmla="*/ 2788010 w 3713138"/>
              <a:gd name="connsiteY3" fmla="*/ 2503482 h 2506871"/>
              <a:gd name="connsiteX4" fmla="*/ 3444306 w 3713138"/>
              <a:gd name="connsiteY4" fmla="*/ 1341734 h 2506871"/>
              <a:gd name="connsiteX5" fmla="*/ 3525288 w 3713138"/>
              <a:gd name="connsiteY5" fmla="*/ 95948 h 2506871"/>
              <a:gd name="connsiteX6" fmla="*/ 1637708 w 3713138"/>
              <a:gd name="connsiteY6" fmla="*/ 102949 h 2506871"/>
              <a:gd name="connsiteX0" fmla="*/ 1642806 w 3718236"/>
              <a:gd name="connsiteY0" fmla="*/ 102949 h 2506869"/>
              <a:gd name="connsiteX1" fmla="*/ 50523 w 3718236"/>
              <a:gd name="connsiteY1" fmla="*/ 254756 h 2506869"/>
              <a:gd name="connsiteX2" fmla="*/ 649135 w 3718236"/>
              <a:gd name="connsiteY2" fmla="*/ 921447 h 2506869"/>
              <a:gd name="connsiteX3" fmla="*/ 2793108 w 3718236"/>
              <a:gd name="connsiteY3" fmla="*/ 2503482 h 2506869"/>
              <a:gd name="connsiteX4" fmla="*/ 3449404 w 3718236"/>
              <a:gd name="connsiteY4" fmla="*/ 1341734 h 2506869"/>
              <a:gd name="connsiteX5" fmla="*/ 3530386 w 3718236"/>
              <a:gd name="connsiteY5" fmla="*/ 95948 h 2506869"/>
              <a:gd name="connsiteX6" fmla="*/ 1642806 w 3718236"/>
              <a:gd name="connsiteY6" fmla="*/ 102949 h 2506869"/>
              <a:gd name="connsiteX0" fmla="*/ 1642806 w 3718236"/>
              <a:gd name="connsiteY0" fmla="*/ 102949 h 2506871"/>
              <a:gd name="connsiteX1" fmla="*/ 50523 w 3718236"/>
              <a:gd name="connsiteY1" fmla="*/ 254756 h 2506871"/>
              <a:gd name="connsiteX2" fmla="*/ 649135 w 3718236"/>
              <a:gd name="connsiteY2" fmla="*/ 921447 h 2506871"/>
              <a:gd name="connsiteX3" fmla="*/ 2793108 w 3718236"/>
              <a:gd name="connsiteY3" fmla="*/ 2503482 h 2506871"/>
              <a:gd name="connsiteX4" fmla="*/ 3449404 w 3718236"/>
              <a:gd name="connsiteY4" fmla="*/ 1341734 h 2506871"/>
              <a:gd name="connsiteX5" fmla="*/ 3530386 w 3718236"/>
              <a:gd name="connsiteY5" fmla="*/ 95948 h 2506871"/>
              <a:gd name="connsiteX6" fmla="*/ 1642806 w 3718236"/>
              <a:gd name="connsiteY6" fmla="*/ 102949 h 2506871"/>
              <a:gd name="connsiteX0" fmla="*/ 1624515 w 3699945"/>
              <a:gd name="connsiteY0" fmla="*/ 102949 h 2503685"/>
              <a:gd name="connsiteX1" fmla="*/ 32232 w 3699945"/>
              <a:gd name="connsiteY1" fmla="*/ 254756 h 2503685"/>
              <a:gd name="connsiteX2" fmla="*/ 630844 w 3699945"/>
              <a:gd name="connsiteY2" fmla="*/ 921447 h 2503685"/>
              <a:gd name="connsiteX3" fmla="*/ 1532722 w 3699945"/>
              <a:gd name="connsiteY3" fmla="*/ 1431943 h 2503685"/>
              <a:gd name="connsiteX4" fmla="*/ 2774817 w 3699945"/>
              <a:gd name="connsiteY4" fmla="*/ 2503482 h 2503685"/>
              <a:gd name="connsiteX5" fmla="*/ 3431113 w 3699945"/>
              <a:gd name="connsiteY5" fmla="*/ 1341734 h 2503685"/>
              <a:gd name="connsiteX6" fmla="*/ 3512095 w 3699945"/>
              <a:gd name="connsiteY6" fmla="*/ 95948 h 2503685"/>
              <a:gd name="connsiteX7" fmla="*/ 1624515 w 3699945"/>
              <a:gd name="connsiteY7" fmla="*/ 102949 h 2503685"/>
              <a:gd name="connsiteX0" fmla="*/ 1622497 w 3697927"/>
              <a:gd name="connsiteY0" fmla="*/ 102949 h 2510051"/>
              <a:gd name="connsiteX1" fmla="*/ 30214 w 3697927"/>
              <a:gd name="connsiteY1" fmla="*/ 254756 h 2510051"/>
              <a:gd name="connsiteX2" fmla="*/ 628826 w 3697927"/>
              <a:gd name="connsiteY2" fmla="*/ 921447 h 2510051"/>
              <a:gd name="connsiteX3" fmla="*/ 1256830 w 3697927"/>
              <a:gd name="connsiteY3" fmla="*/ 1773773 h 2510051"/>
              <a:gd name="connsiteX4" fmla="*/ 2772799 w 3697927"/>
              <a:gd name="connsiteY4" fmla="*/ 2503482 h 2510051"/>
              <a:gd name="connsiteX5" fmla="*/ 3429095 w 3697927"/>
              <a:gd name="connsiteY5" fmla="*/ 1341734 h 2510051"/>
              <a:gd name="connsiteX6" fmla="*/ 3510077 w 3697927"/>
              <a:gd name="connsiteY6" fmla="*/ 95948 h 2510051"/>
              <a:gd name="connsiteX7" fmla="*/ 1622497 w 3697927"/>
              <a:gd name="connsiteY7" fmla="*/ 102949 h 2510051"/>
              <a:gd name="connsiteX0" fmla="*/ 1622497 w 3697927"/>
              <a:gd name="connsiteY0" fmla="*/ 102949 h 2513483"/>
              <a:gd name="connsiteX1" fmla="*/ 30214 w 3697927"/>
              <a:gd name="connsiteY1" fmla="*/ 254756 h 2513483"/>
              <a:gd name="connsiteX2" fmla="*/ 628826 w 3697927"/>
              <a:gd name="connsiteY2" fmla="*/ 921447 h 2513483"/>
              <a:gd name="connsiteX3" fmla="*/ 1256830 w 3697927"/>
              <a:gd name="connsiteY3" fmla="*/ 1773773 h 2513483"/>
              <a:gd name="connsiteX4" fmla="*/ 2772799 w 3697927"/>
              <a:gd name="connsiteY4" fmla="*/ 2503482 h 2513483"/>
              <a:gd name="connsiteX5" fmla="*/ 3429095 w 3697927"/>
              <a:gd name="connsiteY5" fmla="*/ 1341734 h 2513483"/>
              <a:gd name="connsiteX6" fmla="*/ 3510077 w 3697927"/>
              <a:gd name="connsiteY6" fmla="*/ 95948 h 2513483"/>
              <a:gd name="connsiteX7" fmla="*/ 1622497 w 3697927"/>
              <a:gd name="connsiteY7" fmla="*/ 102949 h 2513483"/>
              <a:gd name="connsiteX0" fmla="*/ 1622497 w 3697927"/>
              <a:gd name="connsiteY0" fmla="*/ 102949 h 2513481"/>
              <a:gd name="connsiteX1" fmla="*/ 30214 w 3697927"/>
              <a:gd name="connsiteY1" fmla="*/ 254756 h 2513481"/>
              <a:gd name="connsiteX2" fmla="*/ 628826 w 3697927"/>
              <a:gd name="connsiteY2" fmla="*/ 921447 h 2513481"/>
              <a:gd name="connsiteX3" fmla="*/ 1256830 w 3697927"/>
              <a:gd name="connsiteY3" fmla="*/ 1773773 h 2513481"/>
              <a:gd name="connsiteX4" fmla="*/ 2772799 w 3697927"/>
              <a:gd name="connsiteY4" fmla="*/ 2503482 h 2513481"/>
              <a:gd name="connsiteX5" fmla="*/ 3429095 w 3697927"/>
              <a:gd name="connsiteY5" fmla="*/ 1341734 h 2513481"/>
              <a:gd name="connsiteX6" fmla="*/ 3510077 w 3697927"/>
              <a:gd name="connsiteY6" fmla="*/ 95948 h 2513481"/>
              <a:gd name="connsiteX7" fmla="*/ 1622497 w 3697927"/>
              <a:gd name="connsiteY7" fmla="*/ 102949 h 2513481"/>
              <a:gd name="connsiteX0" fmla="*/ 1622497 w 3697927"/>
              <a:gd name="connsiteY0" fmla="*/ 102949 h 2492670"/>
              <a:gd name="connsiteX1" fmla="*/ 30214 w 3697927"/>
              <a:gd name="connsiteY1" fmla="*/ 254756 h 2492670"/>
              <a:gd name="connsiteX2" fmla="*/ 628826 w 3697927"/>
              <a:gd name="connsiteY2" fmla="*/ 921447 h 2492670"/>
              <a:gd name="connsiteX3" fmla="*/ 1256830 w 3697927"/>
              <a:gd name="connsiteY3" fmla="*/ 1773773 h 2492670"/>
              <a:gd name="connsiteX4" fmla="*/ 2590217 w 3697927"/>
              <a:gd name="connsiteY4" fmla="*/ 2482117 h 2492670"/>
              <a:gd name="connsiteX5" fmla="*/ 3429095 w 3697927"/>
              <a:gd name="connsiteY5" fmla="*/ 1341734 h 2492670"/>
              <a:gd name="connsiteX6" fmla="*/ 3510077 w 3697927"/>
              <a:gd name="connsiteY6" fmla="*/ 95948 h 2492670"/>
              <a:gd name="connsiteX7" fmla="*/ 1622497 w 3697927"/>
              <a:gd name="connsiteY7" fmla="*/ 102949 h 2492670"/>
              <a:gd name="connsiteX0" fmla="*/ 1622497 w 3697927"/>
              <a:gd name="connsiteY0" fmla="*/ 102949 h 2482307"/>
              <a:gd name="connsiteX1" fmla="*/ 30214 w 3697927"/>
              <a:gd name="connsiteY1" fmla="*/ 254756 h 2482307"/>
              <a:gd name="connsiteX2" fmla="*/ 628826 w 3697927"/>
              <a:gd name="connsiteY2" fmla="*/ 921447 h 2482307"/>
              <a:gd name="connsiteX3" fmla="*/ 1256830 w 3697927"/>
              <a:gd name="connsiteY3" fmla="*/ 1773773 h 2482307"/>
              <a:gd name="connsiteX4" fmla="*/ 2590217 w 3697927"/>
              <a:gd name="connsiteY4" fmla="*/ 2482117 h 2482307"/>
              <a:gd name="connsiteX5" fmla="*/ 3429095 w 3697927"/>
              <a:gd name="connsiteY5" fmla="*/ 1341734 h 2482307"/>
              <a:gd name="connsiteX6" fmla="*/ 3510077 w 3697927"/>
              <a:gd name="connsiteY6" fmla="*/ 95948 h 2482307"/>
              <a:gd name="connsiteX7" fmla="*/ 1622497 w 3697927"/>
              <a:gd name="connsiteY7" fmla="*/ 102949 h 248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7927" h="2482307">
                <a:moveTo>
                  <a:pt x="1622497" y="102949"/>
                </a:moveTo>
                <a:cubicBezTo>
                  <a:pt x="1042520" y="129417"/>
                  <a:pt x="195826" y="118340"/>
                  <a:pt x="30214" y="254756"/>
                </a:cubicBezTo>
                <a:cubicBezTo>
                  <a:pt x="-135398" y="391172"/>
                  <a:pt x="424390" y="668278"/>
                  <a:pt x="628826" y="921447"/>
                </a:cubicBezTo>
                <a:cubicBezTo>
                  <a:pt x="833262" y="1174616"/>
                  <a:pt x="1027309" y="1424643"/>
                  <a:pt x="1256830" y="1773773"/>
                </a:cubicBezTo>
                <a:cubicBezTo>
                  <a:pt x="1431577" y="2251089"/>
                  <a:pt x="1570876" y="2490030"/>
                  <a:pt x="2590217" y="2482117"/>
                </a:cubicBezTo>
                <a:cubicBezTo>
                  <a:pt x="3609558" y="2474204"/>
                  <a:pt x="3132762" y="1536467"/>
                  <a:pt x="3429095" y="1341734"/>
                </a:cubicBezTo>
                <a:cubicBezTo>
                  <a:pt x="3725428" y="1147001"/>
                  <a:pt x="3811177" y="302412"/>
                  <a:pt x="3510077" y="95948"/>
                </a:cubicBezTo>
                <a:cubicBezTo>
                  <a:pt x="3208977" y="-110516"/>
                  <a:pt x="2202474" y="76481"/>
                  <a:pt x="1622497" y="102949"/>
                </a:cubicBezTo>
                <a:close/>
              </a:path>
            </a:pathLst>
          </a:custGeom>
          <a:noFill/>
          <a:ln w="12700">
            <a:solidFill>
              <a:srgbClr val="00214E"/>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4" name="Image 3">
            <a:hlinkClick r:id="rId46"/>
            <a:extLst>
              <a:ext uri="{FF2B5EF4-FFF2-40B4-BE49-F238E27FC236}">
                <a16:creationId xmlns:a16="http://schemas.microsoft.com/office/drawing/2014/main" id="{ABB87852-B51E-AAF0-C621-A9374C87B41C}"/>
              </a:ext>
            </a:extLst>
          </p:cNvPr>
          <p:cNvPicPr>
            <a:picLocks noChangeAspect="1"/>
          </p:cNvPicPr>
          <p:nvPr/>
        </p:nvPicPr>
        <p:blipFill>
          <a:blip r:embed="rId47"/>
          <a:stretch>
            <a:fillRect/>
          </a:stretch>
        </p:blipFill>
        <p:spPr>
          <a:xfrm>
            <a:off x="6842122" y="5862349"/>
            <a:ext cx="1224994" cy="406658"/>
          </a:xfrm>
          <a:prstGeom prst="rect">
            <a:avLst/>
          </a:prstGeom>
        </p:spPr>
      </p:pic>
      <p:sp>
        <p:nvSpPr>
          <p:cNvPr id="5" name="ZoneTexte 4">
            <a:extLst>
              <a:ext uri="{FF2B5EF4-FFF2-40B4-BE49-F238E27FC236}">
                <a16:creationId xmlns:a16="http://schemas.microsoft.com/office/drawing/2014/main" id="{4F13497C-23E6-A052-5E3D-62838B381FA8}"/>
              </a:ext>
            </a:extLst>
          </p:cNvPr>
          <p:cNvSpPr txBox="1"/>
          <p:nvPr/>
        </p:nvSpPr>
        <p:spPr>
          <a:xfrm>
            <a:off x="6882184" y="6367991"/>
            <a:ext cx="1369239" cy="307777"/>
          </a:xfrm>
          <a:prstGeom prst="rect">
            <a:avLst/>
          </a:prstGeom>
          <a:noFill/>
        </p:spPr>
        <p:txBody>
          <a:bodyPr wrap="square">
            <a:spAutoFit/>
          </a:bodyPr>
          <a:lstStyle/>
          <a:p>
            <a:pPr>
              <a:buClr>
                <a:srgbClr val="9B0B38"/>
              </a:buClr>
            </a:pPr>
            <a:r>
              <a:rPr lang="fr-FR" sz="1400" b="1" dirty="0">
                <a:solidFill>
                  <a:srgbClr val="00214E"/>
                </a:solidFill>
              </a:rPr>
              <a:t>interactivité</a:t>
            </a:r>
            <a:endParaRPr lang="fr-BE" sz="1400" b="1" dirty="0">
              <a:solidFill>
                <a:srgbClr val="00214E"/>
              </a:solidFill>
            </a:endParaRPr>
          </a:p>
        </p:txBody>
      </p:sp>
    </p:spTree>
    <p:extLst>
      <p:ext uri="{BB962C8B-B14F-4D97-AF65-F5344CB8AC3E}">
        <p14:creationId xmlns:p14="http://schemas.microsoft.com/office/powerpoint/2010/main" val="3860257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5CEA8-8AD1-5812-9C08-783021013FCD}"/>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9044E934-E3DA-5F56-05F6-485D21B649AF}"/>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00214E"/>
                </a:solidFill>
                <a:effectLst/>
                <a:ea typeface="Times New Roman" panose="02020603050405020304" pitchFamily="18" charset="0"/>
              </a:rPr>
              <a:t>C’est quoi une Ressource </a:t>
            </a:r>
            <a:r>
              <a:rPr lang="fr-BE" sz="2400" dirty="0">
                <a:solidFill>
                  <a:srgbClr val="00214E"/>
                </a:solidFill>
                <a:ea typeface="Times New Roman" panose="02020603050405020304" pitchFamily="18" charset="0"/>
              </a:rPr>
              <a:t>Éducative</a:t>
            </a:r>
            <a:r>
              <a:rPr lang="fr-BE" sz="2400" dirty="0">
                <a:solidFill>
                  <a:srgbClr val="00214E"/>
                </a:solidFill>
                <a:effectLst/>
                <a:ea typeface="Times New Roman" panose="02020603050405020304" pitchFamily="18" charset="0"/>
              </a:rPr>
              <a:t> ?</a:t>
            </a:r>
            <a:endParaRPr lang="fr-BE" sz="2800" dirty="0">
              <a:solidFill>
                <a:srgbClr val="00214E"/>
              </a:solidFill>
              <a:effectLst/>
              <a:ea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210C7710-578B-8DCC-DBCC-E942363648F3}"/>
              </a:ext>
            </a:extLst>
          </p:cNvPr>
          <p:cNvCxnSpPr>
            <a:cxnSpLocks/>
          </p:cNvCxnSpPr>
          <p:nvPr/>
        </p:nvCxnSpPr>
        <p:spPr>
          <a:xfrm flipH="1" flipV="1">
            <a:off x="4546121" y="1302589"/>
            <a:ext cx="854015" cy="940279"/>
          </a:xfrm>
          <a:prstGeom prst="straightConnector1">
            <a:avLst/>
          </a:prstGeom>
          <a:ln w="38100">
            <a:solidFill>
              <a:srgbClr val="00214E"/>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141059F2-2F8D-90A1-0D16-79701CDAD7CA}"/>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dirty="0">
                <a:solidFill>
                  <a:srgbClr val="9CB7D3"/>
                </a:solidFill>
                <a:effectLst/>
                <a:ea typeface="Times New Roman" panose="02020603050405020304" pitchFamily="18" charset="0"/>
              </a:rPr>
              <a:t>Que signifie Libre ?</a:t>
            </a:r>
            <a:endParaRPr lang="fr-BE" sz="2800" dirty="0">
              <a:solidFill>
                <a:srgbClr val="9CB7D3"/>
              </a:solidFill>
              <a:effectLst/>
              <a:ea typeface="Times New Roman" panose="02020603050405020304" pitchFamily="18" charset="0"/>
            </a:endParaRPr>
          </a:p>
        </p:txBody>
      </p:sp>
      <p:cxnSp>
        <p:nvCxnSpPr>
          <p:cNvPr id="18" name="Connecteur droit avec flèche 17">
            <a:extLst>
              <a:ext uri="{FF2B5EF4-FFF2-40B4-BE49-F238E27FC236}">
                <a16:creationId xmlns:a16="http://schemas.microsoft.com/office/drawing/2014/main" id="{CE29FBC9-37E8-AF79-9B21-676342845C41}"/>
              </a:ext>
            </a:extLst>
          </p:cNvPr>
          <p:cNvCxnSpPr>
            <a:cxnSpLocks/>
          </p:cNvCxnSpPr>
          <p:nvPr/>
        </p:nvCxnSpPr>
        <p:spPr>
          <a:xfrm flipV="1">
            <a:off x="7396923" y="1673525"/>
            <a:ext cx="953447" cy="845388"/>
          </a:xfrm>
          <a:prstGeom prst="straightConnector1">
            <a:avLst/>
          </a:prstGeom>
          <a:ln w="38100">
            <a:solidFill>
              <a:srgbClr val="9CB7D3"/>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CF754247-B56B-DE8A-B50D-F03EFF94DFB0}"/>
              </a:ext>
            </a:extLst>
          </p:cNvPr>
          <p:cNvSpPr txBox="1"/>
          <p:nvPr/>
        </p:nvSpPr>
        <p:spPr>
          <a:xfrm>
            <a:off x="2929940" y="3977931"/>
            <a:ext cx="7317035"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9B0B38"/>
                </a:solidFill>
                <a:effectLst/>
                <a:ea typeface="Times New Roman" panose="02020603050405020304" pitchFamily="18" charset="0"/>
              </a:rPr>
              <a:t>Où trouver des Ressources </a:t>
            </a:r>
            <a:r>
              <a:rPr lang="fr-BE" sz="2400" dirty="0">
                <a:solidFill>
                  <a:srgbClr val="9B0B38"/>
                </a:solidFill>
                <a:ea typeface="Times New Roman" panose="02020603050405020304" pitchFamily="18" charset="0"/>
              </a:rPr>
              <a:t>Éducatives</a:t>
            </a:r>
            <a:r>
              <a:rPr lang="fr-BE" sz="2400" dirty="0">
                <a:solidFill>
                  <a:srgbClr val="9B0B38"/>
                </a:solidFill>
                <a:effectLst/>
                <a:ea typeface="Times New Roman" panose="02020603050405020304" pitchFamily="18" charset="0"/>
              </a:rPr>
              <a:t> Libres ?</a:t>
            </a:r>
            <a:endParaRPr lang="fr-BE" sz="2800" dirty="0">
              <a:solidFill>
                <a:srgbClr val="9B0B38"/>
              </a:solidFill>
              <a:effectLst/>
              <a:ea typeface="Times New Roman" panose="02020603050405020304" pitchFamily="18" charset="0"/>
            </a:endParaRPr>
          </a:p>
        </p:txBody>
      </p:sp>
      <p:cxnSp>
        <p:nvCxnSpPr>
          <p:cNvPr id="30" name="Connecteur droit 29">
            <a:extLst>
              <a:ext uri="{FF2B5EF4-FFF2-40B4-BE49-F238E27FC236}">
                <a16:creationId xmlns:a16="http://schemas.microsoft.com/office/drawing/2014/main" id="{E34BDA97-47EE-8086-DF9C-EBBC32C925EF}"/>
              </a:ext>
            </a:extLst>
          </p:cNvPr>
          <p:cNvCxnSpPr/>
          <p:nvPr/>
        </p:nvCxnSpPr>
        <p:spPr>
          <a:xfrm>
            <a:off x="4675517" y="2242868"/>
            <a:ext cx="1578634" cy="0"/>
          </a:xfrm>
          <a:prstGeom prst="line">
            <a:avLst/>
          </a:prstGeom>
          <a:ln w="28575">
            <a:solidFill>
              <a:srgbClr val="00214E"/>
            </a:solidFill>
          </a:ln>
        </p:spPr>
        <p:style>
          <a:lnRef idx="1">
            <a:schemeClr val="accent1"/>
          </a:lnRef>
          <a:fillRef idx="0">
            <a:schemeClr val="accent1"/>
          </a:fillRef>
          <a:effectRef idx="0">
            <a:schemeClr val="accent1"/>
          </a:effectRef>
          <a:fontRef idx="minor">
            <a:schemeClr val="tx1"/>
          </a:fontRef>
        </p:style>
      </p:cxnSp>
      <p:sp>
        <p:nvSpPr>
          <p:cNvPr id="31" name="Accolade ouvrante 30">
            <a:extLst>
              <a:ext uri="{FF2B5EF4-FFF2-40B4-BE49-F238E27FC236}">
                <a16:creationId xmlns:a16="http://schemas.microsoft.com/office/drawing/2014/main" id="{9D5C1024-C17B-CCEB-64E3-6392CA74BDE8}"/>
              </a:ext>
            </a:extLst>
          </p:cNvPr>
          <p:cNvSpPr/>
          <p:nvPr/>
        </p:nvSpPr>
        <p:spPr>
          <a:xfrm rot="16200000">
            <a:off x="5928547" y="2398715"/>
            <a:ext cx="228600" cy="2708157"/>
          </a:xfrm>
          <a:prstGeom prst="leftBrace">
            <a:avLst/>
          </a:prstGeom>
          <a:ln w="19050">
            <a:solidFill>
              <a:srgbClr val="9B0B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00214E"/>
              </a:solidFill>
            </a:endParaRPr>
          </a:p>
        </p:txBody>
      </p:sp>
      <p:sp>
        <p:nvSpPr>
          <p:cNvPr id="32" name="ZoneTexte 31">
            <a:extLst>
              <a:ext uri="{FF2B5EF4-FFF2-40B4-BE49-F238E27FC236}">
                <a16:creationId xmlns:a16="http://schemas.microsoft.com/office/drawing/2014/main" id="{D7F8C5FB-FB50-A23F-2749-0B40370A4247}"/>
              </a:ext>
            </a:extLst>
          </p:cNvPr>
          <p:cNvSpPr txBox="1"/>
          <p:nvPr/>
        </p:nvSpPr>
        <p:spPr>
          <a:xfrm>
            <a:off x="2353940" y="5488885"/>
            <a:ext cx="8084017"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9B0B38"/>
                </a:solidFill>
                <a:ea typeface="Times New Roman" panose="02020603050405020304" pitchFamily="18" charset="0"/>
              </a:rPr>
              <a:t>Des Ressources Éducatives Libres, p</a:t>
            </a:r>
            <a:r>
              <a:rPr lang="fr-BE" sz="2400" dirty="0">
                <a:solidFill>
                  <a:srgbClr val="9B0B38"/>
                </a:solidFill>
                <a:effectLst/>
                <a:ea typeface="Times New Roman" panose="02020603050405020304" pitchFamily="18" charset="0"/>
              </a:rPr>
              <a:t>our quoi faire ?</a:t>
            </a:r>
            <a:endParaRPr lang="fr-BE" sz="2800" dirty="0">
              <a:solidFill>
                <a:srgbClr val="9B0B38"/>
              </a:solidFill>
              <a:effectLst/>
              <a:ea typeface="Times New Roman" panose="02020603050405020304" pitchFamily="18" charset="0"/>
            </a:endParaRPr>
          </a:p>
        </p:txBody>
      </p:sp>
      <p:cxnSp>
        <p:nvCxnSpPr>
          <p:cNvPr id="34" name="Connecteur droit avec flèche 33">
            <a:extLst>
              <a:ext uri="{FF2B5EF4-FFF2-40B4-BE49-F238E27FC236}">
                <a16:creationId xmlns:a16="http://schemas.microsoft.com/office/drawing/2014/main" id="{CA8B45B2-9D8C-62D9-335C-921A32A199D2}"/>
              </a:ext>
            </a:extLst>
          </p:cNvPr>
          <p:cNvCxnSpPr>
            <a:cxnSpLocks/>
          </p:cNvCxnSpPr>
          <p:nvPr/>
        </p:nvCxnSpPr>
        <p:spPr>
          <a:xfrm>
            <a:off x="6159260" y="4633705"/>
            <a:ext cx="0" cy="844746"/>
          </a:xfrm>
          <a:prstGeom prst="straightConnector1">
            <a:avLst/>
          </a:prstGeom>
          <a:ln w="38100">
            <a:solidFill>
              <a:srgbClr val="9B0B38"/>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4625A78C-968F-8E49-6015-FEFD6E959BF0}"/>
              </a:ext>
            </a:extLst>
          </p:cNvPr>
          <p:cNvSpPr txBox="1"/>
          <p:nvPr/>
        </p:nvSpPr>
        <p:spPr>
          <a:xfrm>
            <a:off x="3306281" y="1768444"/>
            <a:ext cx="5697860" cy="2215991"/>
          </a:xfrm>
          <a:prstGeom prst="rect">
            <a:avLst/>
          </a:prstGeom>
          <a:noFill/>
          <a:effectLst>
            <a:outerShdw dist="63500" dir="3960000" algn="tl" rotWithShape="0">
              <a:schemeClr val="bg1"/>
            </a:outerShdw>
          </a:effectLst>
        </p:spPr>
        <p:txBody>
          <a:bodyPr wrap="square">
            <a:spAutoFit/>
          </a:bodyPr>
          <a:lstStyle/>
          <a:p>
            <a:pPr algn="ctr" rtl="0">
              <a:buNone/>
            </a:pPr>
            <a:r>
              <a:rPr lang="fr-BE" sz="13800" b="1" i="1" dirty="0">
                <a:solidFill>
                  <a:srgbClr val="00214E"/>
                </a:solidFill>
                <a:effectLst/>
                <a:latin typeface="Barlow Condensed" panose="00000506000000000000" pitchFamily="2" charset="0"/>
              </a:rPr>
              <a:t>RE L</a:t>
            </a:r>
            <a:endParaRPr lang="fr-BE" sz="13800" dirty="0">
              <a:solidFill>
                <a:srgbClr val="00214E"/>
              </a:solidFill>
              <a:effectLst/>
              <a:latin typeface="Barlow Condensed" panose="00000506000000000000" pitchFamily="2" charset="0"/>
            </a:endParaRPr>
          </a:p>
        </p:txBody>
      </p:sp>
      <p:sp>
        <p:nvSpPr>
          <p:cNvPr id="2" name="ZoneTexte 1">
            <a:extLst>
              <a:ext uri="{FF2B5EF4-FFF2-40B4-BE49-F238E27FC236}">
                <a16:creationId xmlns:a16="http://schemas.microsoft.com/office/drawing/2014/main" id="{39462F58-5057-4F09-68A6-9813B03D4048}"/>
              </a:ext>
            </a:extLst>
          </p:cNvPr>
          <p:cNvSpPr txBox="1"/>
          <p:nvPr/>
        </p:nvSpPr>
        <p:spPr>
          <a:xfrm>
            <a:off x="1743433" y="199564"/>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rPr>
              <a:t>01</a:t>
            </a:r>
            <a:endParaRPr lang="fr-BE" sz="4000" b="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endParaRPr>
          </a:p>
        </p:txBody>
      </p:sp>
      <p:sp>
        <p:nvSpPr>
          <p:cNvPr id="3" name="ZoneTexte 2">
            <a:extLst>
              <a:ext uri="{FF2B5EF4-FFF2-40B4-BE49-F238E27FC236}">
                <a16:creationId xmlns:a16="http://schemas.microsoft.com/office/drawing/2014/main" id="{CBACB2BD-AE28-7494-5958-92AA20E90106}"/>
              </a:ext>
            </a:extLst>
          </p:cNvPr>
          <p:cNvSpPr txBox="1"/>
          <p:nvPr/>
        </p:nvSpPr>
        <p:spPr>
          <a:xfrm>
            <a:off x="7705703" y="756018"/>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rPr>
              <a:t>02</a:t>
            </a:r>
            <a:endParaRPr lang="fr-BE" sz="4000" b="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endParaRPr>
          </a:p>
        </p:txBody>
      </p:sp>
      <p:sp>
        <p:nvSpPr>
          <p:cNvPr id="4" name="ZoneTexte 3">
            <a:extLst>
              <a:ext uri="{FF2B5EF4-FFF2-40B4-BE49-F238E27FC236}">
                <a16:creationId xmlns:a16="http://schemas.microsoft.com/office/drawing/2014/main" id="{C484E4BA-3D7D-CCCB-1F64-6BEDEC8A6771}"/>
              </a:ext>
            </a:extLst>
          </p:cNvPr>
          <p:cNvSpPr txBox="1"/>
          <p:nvPr/>
        </p:nvSpPr>
        <p:spPr>
          <a:xfrm>
            <a:off x="2212391" y="3752793"/>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rPr>
              <a:t>03</a:t>
            </a:r>
            <a:endParaRPr lang="fr-BE" sz="4000" b="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endParaRPr>
          </a:p>
        </p:txBody>
      </p:sp>
    </p:spTree>
    <p:extLst>
      <p:ext uri="{BB962C8B-B14F-4D97-AF65-F5344CB8AC3E}">
        <p14:creationId xmlns:p14="http://schemas.microsoft.com/office/powerpoint/2010/main" val="1227808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EFEFEF"/>
        </a:solidFill>
        <a:effectLst/>
      </p:bgPr>
    </p:bg>
    <p:spTree>
      <p:nvGrpSpPr>
        <p:cNvPr id="1" name="">
          <a:extLst>
            <a:ext uri="{FF2B5EF4-FFF2-40B4-BE49-F238E27FC236}">
              <a16:creationId xmlns:a16="http://schemas.microsoft.com/office/drawing/2014/main" id="{E1902A8A-4D6E-5BF2-A2E0-E47FA3F328A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C56520A-E928-B2E9-D6DB-03BC5341F0B4}"/>
              </a:ext>
            </a:extLst>
          </p:cNvPr>
          <p:cNvSpPr/>
          <p:nvPr/>
        </p:nvSpPr>
        <p:spPr>
          <a:xfrm rot="3319599">
            <a:off x="5217117" y="-2103679"/>
            <a:ext cx="3296852" cy="3534666"/>
          </a:xfrm>
          <a:prstGeom prst="rect">
            <a:avLst/>
          </a:prstGeom>
          <a:solidFill>
            <a:srgbClr val="9CB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3E4A0432-7A15-A74D-C669-3763464E6E59}"/>
              </a:ext>
            </a:extLst>
          </p:cNvPr>
          <p:cNvSpPr txBox="1"/>
          <p:nvPr/>
        </p:nvSpPr>
        <p:spPr>
          <a:xfrm>
            <a:off x="2095500" y="287890"/>
            <a:ext cx="7161298" cy="830997"/>
          </a:xfrm>
          <a:prstGeom prst="rect">
            <a:avLst/>
          </a:prstGeom>
          <a:noFill/>
          <a:effectLst>
            <a:outerShdw dist="63500" dir="3960000" algn="tl" rotWithShape="0">
              <a:schemeClr val="bg1"/>
            </a:outerShdw>
          </a:effectLst>
        </p:spPr>
        <p:txBody>
          <a:bodyPr wrap="square">
            <a:spAutoFit/>
          </a:bodyPr>
          <a:lstStyle/>
          <a:p>
            <a:pPr algn="ctr" rtl="0">
              <a:buNone/>
            </a:pPr>
            <a:r>
              <a:rPr lang="fr-BE" sz="4800" b="1" i="1" cap="all" dirty="0">
                <a:solidFill>
                  <a:srgbClr val="00214E"/>
                </a:solidFill>
                <a:effectLst/>
                <a:latin typeface="Barlow Condensed" panose="00000506000000000000" pitchFamily="2" charset="0"/>
              </a:rPr>
              <a:t>Témoins</a:t>
            </a:r>
            <a:endParaRPr lang="fr-BE" sz="8000" cap="all" dirty="0">
              <a:solidFill>
                <a:srgbClr val="00214E"/>
              </a:solidFill>
              <a:effectLst/>
              <a:latin typeface="Barlow Condensed" panose="00000506000000000000" pitchFamily="2" charset="0"/>
            </a:endParaRPr>
          </a:p>
        </p:txBody>
      </p:sp>
      <p:pic>
        <p:nvPicPr>
          <p:cNvPr id="4" name="Graphique 3" descr="Homme tenant une tasse">
            <a:extLst>
              <a:ext uri="{FF2B5EF4-FFF2-40B4-BE49-F238E27FC236}">
                <a16:creationId xmlns:a16="http://schemas.microsoft.com/office/drawing/2014/main" id="{2B7B5DC5-D9E3-0115-79B8-5D4628DC4C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7086" y="2895159"/>
            <a:ext cx="1270000" cy="2870200"/>
          </a:xfrm>
          <a:prstGeom prst="rect">
            <a:avLst/>
          </a:prstGeom>
        </p:spPr>
      </p:pic>
      <p:pic>
        <p:nvPicPr>
          <p:cNvPr id="12" name="Graphique 11" descr="Homme avec bras prothétique">
            <a:extLst>
              <a:ext uri="{FF2B5EF4-FFF2-40B4-BE49-F238E27FC236}">
                <a16:creationId xmlns:a16="http://schemas.microsoft.com/office/drawing/2014/main" id="{83F7C6D4-7962-EDAD-776F-CAD3A9C7FA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234947" y="2779344"/>
            <a:ext cx="920750" cy="3079750"/>
          </a:xfrm>
          <a:prstGeom prst="rect">
            <a:avLst/>
          </a:prstGeom>
        </p:spPr>
      </p:pic>
      <p:pic>
        <p:nvPicPr>
          <p:cNvPr id="17" name="Graphique 16" descr="Femme avec les mains sur la hanche">
            <a:extLst>
              <a:ext uri="{FF2B5EF4-FFF2-40B4-BE49-F238E27FC236}">
                <a16:creationId xmlns:a16="http://schemas.microsoft.com/office/drawing/2014/main" id="{7401BED3-9081-E521-4B6A-6989AC7D22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4837" y="3191652"/>
            <a:ext cx="1143000" cy="2800350"/>
          </a:xfrm>
          <a:prstGeom prst="rect">
            <a:avLst/>
          </a:prstGeom>
        </p:spPr>
      </p:pic>
      <p:pic>
        <p:nvPicPr>
          <p:cNvPr id="20" name="Graphique 19" descr="Femme en jupe noire">
            <a:extLst>
              <a:ext uri="{FF2B5EF4-FFF2-40B4-BE49-F238E27FC236}">
                <a16:creationId xmlns:a16="http://schemas.microsoft.com/office/drawing/2014/main" id="{F116B362-D26B-EAF5-0F99-D8E2AC8068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0202232" y="2220063"/>
            <a:ext cx="1320800" cy="2965450"/>
          </a:xfrm>
          <a:prstGeom prst="rect">
            <a:avLst/>
          </a:prstGeom>
        </p:spPr>
      </p:pic>
      <p:sp>
        <p:nvSpPr>
          <p:cNvPr id="28" name="Bulle narrative : ronde 27">
            <a:extLst>
              <a:ext uri="{FF2B5EF4-FFF2-40B4-BE49-F238E27FC236}">
                <a16:creationId xmlns:a16="http://schemas.microsoft.com/office/drawing/2014/main" id="{D06EA137-1187-0115-03E1-2A158B40D707}"/>
              </a:ext>
            </a:extLst>
          </p:cNvPr>
          <p:cNvSpPr/>
          <p:nvPr/>
        </p:nvSpPr>
        <p:spPr>
          <a:xfrm>
            <a:off x="8705365" y="872962"/>
            <a:ext cx="2358268" cy="1358141"/>
          </a:xfrm>
          <a:prstGeom prst="wedgeEllipseCallout">
            <a:avLst>
              <a:gd name="adj1" fmla="val 23918"/>
              <a:gd name="adj2" fmla="val 74976"/>
            </a:avLst>
          </a:prstGeom>
          <a:solidFill>
            <a:schemeClr val="bg1"/>
          </a:solidFill>
          <a:ln>
            <a:solidFill>
              <a:srgbClr val="8282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828282"/>
                </a:solidFill>
                <a:cs typeface="Calibri"/>
              </a:rPr>
              <a:t>J'ai </a:t>
            </a:r>
            <a:r>
              <a:rPr lang="fr-FR" sz="1100" b="1" dirty="0">
                <a:solidFill>
                  <a:srgbClr val="828282"/>
                </a:solidFill>
                <a:cs typeface="Calibri"/>
              </a:rPr>
              <a:t>accès</a:t>
            </a:r>
            <a:r>
              <a:rPr lang="fr-FR" sz="1100" dirty="0">
                <a:solidFill>
                  <a:srgbClr val="828282"/>
                </a:solidFill>
                <a:cs typeface="Calibri"/>
              </a:rPr>
              <a:t> au matériau pédagogique dans sa </a:t>
            </a:r>
            <a:r>
              <a:rPr lang="fr-FR" sz="1100" b="1" dirty="0">
                <a:solidFill>
                  <a:srgbClr val="828282"/>
                </a:solidFill>
                <a:cs typeface="Calibri"/>
              </a:rPr>
              <a:t>dernière version</a:t>
            </a:r>
            <a:r>
              <a:rPr lang="fr-FR" sz="1100" dirty="0">
                <a:solidFill>
                  <a:srgbClr val="828282"/>
                </a:solidFill>
                <a:cs typeface="Calibri"/>
              </a:rPr>
              <a:t>.</a:t>
            </a:r>
          </a:p>
        </p:txBody>
      </p:sp>
      <p:sp>
        <p:nvSpPr>
          <p:cNvPr id="30" name="Bulle narrative : ronde 29">
            <a:extLst>
              <a:ext uri="{FF2B5EF4-FFF2-40B4-BE49-F238E27FC236}">
                <a16:creationId xmlns:a16="http://schemas.microsoft.com/office/drawing/2014/main" id="{A20A6871-E6E8-CB28-BCB6-2F754FB21EE6}"/>
              </a:ext>
            </a:extLst>
          </p:cNvPr>
          <p:cNvSpPr/>
          <p:nvPr/>
        </p:nvSpPr>
        <p:spPr>
          <a:xfrm>
            <a:off x="419100" y="1331813"/>
            <a:ext cx="2555576" cy="1323438"/>
          </a:xfrm>
          <a:prstGeom prst="wedgeEllipseCallout">
            <a:avLst>
              <a:gd name="adj1" fmla="val 28348"/>
              <a:gd name="adj2" fmla="val 66135"/>
            </a:avLst>
          </a:prstGeom>
          <a:solidFill>
            <a:schemeClr val="bg1"/>
          </a:solidFill>
          <a:ln>
            <a:solidFill>
              <a:srgbClr val="0021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100" dirty="0">
                <a:solidFill>
                  <a:srgbClr val="00214E"/>
                </a:solidFill>
              </a:rPr>
              <a:t>Je </a:t>
            </a:r>
            <a:r>
              <a:rPr lang="fr-FR" sz="1100" b="1" dirty="0">
                <a:solidFill>
                  <a:srgbClr val="00214E"/>
                </a:solidFill>
              </a:rPr>
              <a:t>gagne du temps </a:t>
            </a:r>
            <a:r>
              <a:rPr lang="fr-FR" sz="1100" dirty="0">
                <a:solidFill>
                  <a:srgbClr val="00214E"/>
                </a:solidFill>
              </a:rPr>
              <a:t>en exploitant des ressources de qualité produites par des collègues.</a:t>
            </a:r>
            <a:endParaRPr lang="fr-BE" sz="1100" dirty="0">
              <a:solidFill>
                <a:srgbClr val="00214E"/>
              </a:solidFill>
            </a:endParaRPr>
          </a:p>
        </p:txBody>
      </p:sp>
      <p:sp>
        <p:nvSpPr>
          <p:cNvPr id="31" name="Bulle narrative : ronde 30">
            <a:extLst>
              <a:ext uri="{FF2B5EF4-FFF2-40B4-BE49-F238E27FC236}">
                <a16:creationId xmlns:a16="http://schemas.microsoft.com/office/drawing/2014/main" id="{60110987-AA5A-74EA-A5A0-91FB9E729CD5}"/>
              </a:ext>
            </a:extLst>
          </p:cNvPr>
          <p:cNvSpPr/>
          <p:nvPr/>
        </p:nvSpPr>
        <p:spPr>
          <a:xfrm>
            <a:off x="4158528" y="2231103"/>
            <a:ext cx="2284962" cy="870375"/>
          </a:xfrm>
          <a:prstGeom prst="wedgeEllipseCallout">
            <a:avLst>
              <a:gd name="adj1" fmla="val -28881"/>
              <a:gd name="adj2" fmla="val 81157"/>
            </a:avLst>
          </a:prstGeom>
          <a:solidFill>
            <a:schemeClr val="bg1"/>
          </a:solidFill>
          <a:ln>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100" dirty="0">
                <a:solidFill>
                  <a:srgbClr val="9B0B38"/>
                </a:solidFill>
              </a:rPr>
              <a:t>Je </a:t>
            </a:r>
            <a:r>
              <a:rPr lang="fr-FR" sz="1100" b="1" dirty="0">
                <a:solidFill>
                  <a:srgbClr val="9B0B38"/>
                </a:solidFill>
              </a:rPr>
              <a:t>diversifie</a:t>
            </a:r>
            <a:r>
              <a:rPr lang="fr-FR" sz="1100" dirty="0">
                <a:solidFill>
                  <a:srgbClr val="9B0B38"/>
                </a:solidFill>
              </a:rPr>
              <a:t> mon enseignement en </a:t>
            </a:r>
            <a:r>
              <a:rPr lang="fr-FR" sz="1100" b="1" dirty="0">
                <a:solidFill>
                  <a:srgbClr val="9B0B38"/>
                </a:solidFill>
              </a:rPr>
              <a:t>m'inspirant</a:t>
            </a:r>
            <a:r>
              <a:rPr lang="fr-FR" sz="1100" dirty="0">
                <a:solidFill>
                  <a:srgbClr val="9B0B38"/>
                </a:solidFill>
              </a:rPr>
              <a:t> de mes collègues.</a:t>
            </a:r>
            <a:endParaRPr lang="fr-FR" sz="1100" dirty="0">
              <a:solidFill>
                <a:srgbClr val="9B0B38"/>
              </a:solidFill>
              <a:cs typeface="Calibri"/>
            </a:endParaRPr>
          </a:p>
        </p:txBody>
      </p:sp>
      <p:sp>
        <p:nvSpPr>
          <p:cNvPr id="34" name="Bulle narrative : ronde 33">
            <a:extLst>
              <a:ext uri="{FF2B5EF4-FFF2-40B4-BE49-F238E27FC236}">
                <a16:creationId xmlns:a16="http://schemas.microsoft.com/office/drawing/2014/main" id="{B0920A0E-DE0A-931C-9564-6A5D39B07730}"/>
              </a:ext>
            </a:extLst>
          </p:cNvPr>
          <p:cNvSpPr/>
          <p:nvPr/>
        </p:nvSpPr>
        <p:spPr>
          <a:xfrm>
            <a:off x="7372914" y="2394911"/>
            <a:ext cx="2270178" cy="1134029"/>
          </a:xfrm>
          <a:prstGeom prst="wedgeEllipseCallout">
            <a:avLst>
              <a:gd name="adj1" fmla="val -66005"/>
              <a:gd name="adj2" fmla="val 7113"/>
            </a:avLst>
          </a:prstGeom>
          <a:solidFill>
            <a:schemeClr val="bg1"/>
          </a:solidFill>
          <a:ln>
            <a:solidFill>
              <a:srgbClr val="5DB3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307" rtl="0" eaLnBrk="1" latinLnBrk="0" hangingPunct="1">
              <a:defRPr sz="1800" kern="1200">
                <a:solidFill>
                  <a:schemeClr val="tx1"/>
                </a:solidFill>
                <a:latin typeface="+mn-lt"/>
                <a:ea typeface="+mn-ea"/>
                <a:cs typeface="+mn-cs"/>
              </a:defRPr>
            </a:lvl1pPr>
            <a:lvl2pPr marL="457153" algn="l" defTabSz="914307" rtl="0" eaLnBrk="1" latinLnBrk="0" hangingPunct="1">
              <a:defRPr sz="1800" kern="1200">
                <a:solidFill>
                  <a:schemeClr val="tx1"/>
                </a:solidFill>
                <a:latin typeface="+mn-lt"/>
                <a:ea typeface="+mn-ea"/>
                <a:cs typeface="+mn-cs"/>
              </a:defRPr>
            </a:lvl2pPr>
            <a:lvl3pPr marL="914307" algn="l" defTabSz="914307" rtl="0" eaLnBrk="1" latinLnBrk="0" hangingPunct="1">
              <a:defRPr sz="1800" kern="1200">
                <a:solidFill>
                  <a:schemeClr val="tx1"/>
                </a:solidFill>
                <a:latin typeface="+mn-lt"/>
                <a:ea typeface="+mn-ea"/>
                <a:cs typeface="+mn-cs"/>
              </a:defRPr>
            </a:lvl3pPr>
            <a:lvl4pPr marL="1371460" algn="l" defTabSz="914307" rtl="0" eaLnBrk="1" latinLnBrk="0" hangingPunct="1">
              <a:defRPr sz="1800" kern="1200">
                <a:solidFill>
                  <a:schemeClr val="tx1"/>
                </a:solidFill>
                <a:latin typeface="+mn-lt"/>
                <a:ea typeface="+mn-ea"/>
                <a:cs typeface="+mn-cs"/>
              </a:defRPr>
            </a:lvl4pPr>
            <a:lvl5pPr marL="1828613" algn="l" defTabSz="914307" rtl="0" eaLnBrk="1" latinLnBrk="0" hangingPunct="1">
              <a:defRPr sz="1800" kern="1200">
                <a:solidFill>
                  <a:schemeClr val="tx1"/>
                </a:solidFill>
                <a:latin typeface="+mn-lt"/>
                <a:ea typeface="+mn-ea"/>
                <a:cs typeface="+mn-cs"/>
              </a:defRPr>
            </a:lvl5pPr>
            <a:lvl6pPr marL="2285768" algn="l" defTabSz="914307" rtl="0" eaLnBrk="1" latinLnBrk="0" hangingPunct="1">
              <a:defRPr sz="1800" kern="1200">
                <a:solidFill>
                  <a:schemeClr val="tx1"/>
                </a:solidFill>
                <a:latin typeface="+mn-lt"/>
                <a:ea typeface="+mn-ea"/>
                <a:cs typeface="+mn-cs"/>
              </a:defRPr>
            </a:lvl6pPr>
            <a:lvl7pPr marL="2742921" algn="l" defTabSz="914307" rtl="0" eaLnBrk="1" latinLnBrk="0" hangingPunct="1">
              <a:defRPr sz="1800" kern="1200">
                <a:solidFill>
                  <a:schemeClr val="tx1"/>
                </a:solidFill>
                <a:latin typeface="+mn-lt"/>
                <a:ea typeface="+mn-ea"/>
                <a:cs typeface="+mn-cs"/>
              </a:defRPr>
            </a:lvl7pPr>
            <a:lvl8pPr marL="3200075" algn="l" defTabSz="914307" rtl="0" eaLnBrk="1" latinLnBrk="0" hangingPunct="1">
              <a:defRPr sz="1800" kern="1200">
                <a:solidFill>
                  <a:schemeClr val="tx1"/>
                </a:solidFill>
                <a:latin typeface="+mn-lt"/>
                <a:ea typeface="+mn-ea"/>
                <a:cs typeface="+mn-cs"/>
              </a:defRPr>
            </a:lvl8pPr>
            <a:lvl9pPr marL="3657228" algn="l" defTabSz="914307" rtl="0" eaLnBrk="1" latinLnBrk="0" hangingPunct="1">
              <a:defRPr sz="1800" kern="1200">
                <a:solidFill>
                  <a:schemeClr val="tx1"/>
                </a:solidFill>
                <a:latin typeface="+mn-lt"/>
                <a:ea typeface="+mn-ea"/>
                <a:cs typeface="+mn-cs"/>
              </a:defRPr>
            </a:lvl9pPr>
          </a:lstStyle>
          <a:p>
            <a:pPr algn="ctr"/>
            <a:r>
              <a:rPr lang="fr-FR" sz="1100" dirty="0">
                <a:solidFill>
                  <a:srgbClr val="5DB3E6"/>
                </a:solidFill>
              </a:rPr>
              <a:t>Le savoir se construit </a:t>
            </a:r>
            <a:r>
              <a:rPr lang="fr-FR" sz="1100" b="1" dirty="0">
                <a:solidFill>
                  <a:srgbClr val="5DB3E6"/>
                </a:solidFill>
              </a:rPr>
              <a:t>collaborativement</a:t>
            </a:r>
            <a:r>
              <a:rPr lang="fr-FR" sz="1100" dirty="0">
                <a:solidFill>
                  <a:srgbClr val="5DB3E6"/>
                </a:solidFill>
              </a:rPr>
              <a:t>.</a:t>
            </a:r>
            <a:endParaRPr lang="fr-BE" sz="1100" dirty="0">
              <a:solidFill>
                <a:srgbClr val="5DB3E6"/>
              </a:solidFill>
            </a:endParaRPr>
          </a:p>
        </p:txBody>
      </p:sp>
    </p:spTree>
    <p:extLst>
      <p:ext uri="{BB962C8B-B14F-4D97-AF65-F5344CB8AC3E}">
        <p14:creationId xmlns:p14="http://schemas.microsoft.com/office/powerpoint/2010/main" val="4211977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2ACF-52C8-53CB-A5F4-4F877494A4C7}"/>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539A5684-61FD-D1E9-A035-1D101F5CCC6B}"/>
              </a:ext>
            </a:extLst>
          </p:cNvPr>
          <p:cNvSpPr txBox="1"/>
          <p:nvPr/>
        </p:nvSpPr>
        <p:spPr>
          <a:xfrm>
            <a:off x="134183" y="188389"/>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FR" sz="3200" b="1" i="1" dirty="0">
                <a:solidFill>
                  <a:srgbClr val="00214E"/>
                </a:solidFill>
                <a:latin typeface="Barlow Condensed" panose="00000506000000000000" pitchFamily="2" charset="0"/>
              </a:rPr>
              <a:t>D</a:t>
            </a:r>
            <a:r>
              <a:rPr lang="fr-BE" sz="3200" b="1" i="1" dirty="0">
                <a:solidFill>
                  <a:srgbClr val="00214E"/>
                </a:solidFill>
                <a:latin typeface="Barlow Condensed" panose="00000506000000000000" pitchFamily="2" charset="0"/>
              </a:rPr>
              <a:t>ES REL POUR ILLUSTRER MON COURS, M’INSPIRER, ADAPTER A MON PUBLIC… </a:t>
            </a:r>
            <a:endParaRPr lang="fr-BE" sz="3200" dirty="0">
              <a:solidFill>
                <a:srgbClr val="00214E"/>
              </a:solidFill>
              <a:effectLst/>
              <a:latin typeface="Barlow Condensed" panose="00000506000000000000" pitchFamily="2" charset="0"/>
            </a:endParaRPr>
          </a:p>
        </p:txBody>
      </p:sp>
      <p:pic>
        <p:nvPicPr>
          <p:cNvPr id="2" name="Picture 8">
            <a:extLst>
              <a:ext uri="{FF2B5EF4-FFF2-40B4-BE49-F238E27FC236}">
                <a16:creationId xmlns:a16="http://schemas.microsoft.com/office/drawing/2014/main" id="{83EFF49D-DE58-D6B3-BE00-4B972D009FD3}"/>
              </a:ext>
            </a:extLst>
          </p:cNvPr>
          <p:cNvPicPr>
            <a:picLocks noChangeAspect="1"/>
          </p:cNvPicPr>
          <p:nvPr/>
        </p:nvPicPr>
        <p:blipFill>
          <a:blip r:embed="rId3"/>
          <a:stretch>
            <a:fillRect/>
          </a:stretch>
        </p:blipFill>
        <p:spPr>
          <a:xfrm>
            <a:off x="1209671" y="906662"/>
            <a:ext cx="9372600" cy="5239507"/>
          </a:xfrm>
          <a:prstGeom prst="rect">
            <a:avLst/>
          </a:prstGeom>
        </p:spPr>
      </p:pic>
      <p:sp>
        <p:nvSpPr>
          <p:cNvPr id="3" name="Espace réservé du texte 6">
            <a:extLst>
              <a:ext uri="{FF2B5EF4-FFF2-40B4-BE49-F238E27FC236}">
                <a16:creationId xmlns:a16="http://schemas.microsoft.com/office/drawing/2014/main" id="{6E8F2A69-7AEC-1D3C-E5EA-7E89A79719D3}"/>
              </a:ext>
            </a:extLst>
          </p:cNvPr>
          <p:cNvSpPr txBox="1">
            <a:spLocks/>
          </p:cNvSpPr>
          <p:nvPr/>
        </p:nvSpPr>
        <p:spPr>
          <a:xfrm>
            <a:off x="7480300" y="6279667"/>
            <a:ext cx="4491888" cy="6230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dirty="0" err="1"/>
              <a:t>Sketchnote</a:t>
            </a:r>
            <a:r>
              <a:rPr lang="fr-FR" sz="1050" dirty="0"/>
              <a:t> </a:t>
            </a:r>
            <a:r>
              <a:rPr lang="fr-FR" sz="1050" dirty="0">
                <a:hlinkClick r:id="rId4"/>
              </a:rPr>
              <a:t>« Les Open </a:t>
            </a:r>
            <a:r>
              <a:rPr lang="fr-FR" sz="1050" dirty="0" err="1">
                <a:hlinkClick r:id="rId4"/>
              </a:rPr>
              <a:t>Educational</a:t>
            </a:r>
            <a:r>
              <a:rPr lang="fr-FR" sz="1050" dirty="0">
                <a:hlinkClick r:id="rId4"/>
              </a:rPr>
              <a:t> </a:t>
            </a:r>
            <a:r>
              <a:rPr lang="fr-FR" sz="1050" dirty="0" err="1">
                <a:hlinkClick r:id="rId4"/>
              </a:rPr>
              <a:t>Resources</a:t>
            </a:r>
            <a:r>
              <a:rPr lang="fr-FR" sz="1050" dirty="0">
                <a:hlinkClick r:id="rId4"/>
              </a:rPr>
              <a:t> – Des outils pour construire ses cours » </a:t>
            </a:r>
            <a:r>
              <a:rPr lang="fr-FR" sz="1050" dirty="0"/>
              <a:t>par Justine Fromentin en CC-BY-SA</a:t>
            </a:r>
            <a:endParaRPr lang="en-US" sz="900" dirty="0"/>
          </a:p>
        </p:txBody>
      </p:sp>
      <p:sp>
        <p:nvSpPr>
          <p:cNvPr id="4" name="Rectangle : coins arrondis 3">
            <a:extLst>
              <a:ext uri="{FF2B5EF4-FFF2-40B4-BE49-F238E27FC236}">
                <a16:creationId xmlns:a16="http://schemas.microsoft.com/office/drawing/2014/main" id="{2D5DC524-2926-F91E-2C94-ECD55912616C}"/>
              </a:ext>
            </a:extLst>
          </p:cNvPr>
          <p:cNvSpPr/>
          <p:nvPr/>
        </p:nvSpPr>
        <p:spPr>
          <a:xfrm>
            <a:off x="4436845" y="2732332"/>
            <a:ext cx="1568918" cy="529389"/>
          </a:xfrm>
          <a:prstGeom prst="roundRect">
            <a:avLst/>
          </a:prstGeom>
          <a:noFill/>
          <a:ln w="38100">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Rectangle : coins arrondis 5">
            <a:extLst>
              <a:ext uri="{FF2B5EF4-FFF2-40B4-BE49-F238E27FC236}">
                <a16:creationId xmlns:a16="http://schemas.microsoft.com/office/drawing/2014/main" id="{E86FD49F-6A4D-BA6A-7ED5-2612E7C45B82}"/>
              </a:ext>
            </a:extLst>
          </p:cNvPr>
          <p:cNvSpPr/>
          <p:nvPr/>
        </p:nvSpPr>
        <p:spPr>
          <a:xfrm>
            <a:off x="1209671" y="3938832"/>
            <a:ext cx="1568918" cy="529389"/>
          </a:xfrm>
          <a:prstGeom prst="roundRect">
            <a:avLst/>
          </a:prstGeom>
          <a:noFill/>
          <a:ln w="38100">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 coins arrondis 6">
            <a:extLst>
              <a:ext uri="{FF2B5EF4-FFF2-40B4-BE49-F238E27FC236}">
                <a16:creationId xmlns:a16="http://schemas.microsoft.com/office/drawing/2014/main" id="{E4B4D3DC-E91F-25B9-D8FB-890A94AE1D21}"/>
              </a:ext>
            </a:extLst>
          </p:cNvPr>
          <p:cNvSpPr/>
          <p:nvPr/>
        </p:nvSpPr>
        <p:spPr>
          <a:xfrm>
            <a:off x="3432171" y="3896987"/>
            <a:ext cx="1568918" cy="529389"/>
          </a:xfrm>
          <a:prstGeom prst="roundRect">
            <a:avLst/>
          </a:prstGeom>
          <a:noFill/>
          <a:ln w="38100">
            <a:solidFill>
              <a:srgbClr val="9B0B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1567703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B59D-F077-AE37-0C8B-EE9CE385F411}"/>
            </a:ext>
          </a:extLst>
        </p:cNvPr>
        <p:cNvGrpSpPr/>
        <p:nvPr/>
      </p:nvGrpSpPr>
      <p:grpSpPr>
        <a:xfrm>
          <a:off x="0" y="0"/>
          <a:ext cx="0" cy="0"/>
          <a:chOff x="0" y="0"/>
          <a:chExt cx="0" cy="0"/>
        </a:xfrm>
      </p:grpSpPr>
      <p:grpSp>
        <p:nvGrpSpPr>
          <p:cNvPr id="36" name="Groupe 35">
            <a:extLst>
              <a:ext uri="{FF2B5EF4-FFF2-40B4-BE49-F238E27FC236}">
                <a16:creationId xmlns:a16="http://schemas.microsoft.com/office/drawing/2014/main" id="{8CE090FD-F7DD-6423-221E-5E0E31A82607}"/>
              </a:ext>
            </a:extLst>
          </p:cNvPr>
          <p:cNvGrpSpPr/>
          <p:nvPr/>
        </p:nvGrpSpPr>
        <p:grpSpPr>
          <a:xfrm rot="20926469" flipV="1">
            <a:off x="3209951" y="3834044"/>
            <a:ext cx="2801235" cy="1898024"/>
            <a:chOff x="7315200" y="3398618"/>
            <a:chExt cx="3870812" cy="2491977"/>
          </a:xfrm>
        </p:grpSpPr>
        <p:sp>
          <p:nvSpPr>
            <p:cNvPr id="24" name="Forme libre : forme 23">
              <a:extLst>
                <a:ext uri="{FF2B5EF4-FFF2-40B4-BE49-F238E27FC236}">
                  <a16:creationId xmlns:a16="http://schemas.microsoft.com/office/drawing/2014/main" id="{1A71D0FF-E300-B373-97CB-08DDCC0344C6}"/>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Triangle isocèle 24">
              <a:extLst>
                <a:ext uri="{FF2B5EF4-FFF2-40B4-BE49-F238E27FC236}">
                  <a16:creationId xmlns:a16="http://schemas.microsoft.com/office/drawing/2014/main" id="{FCF6F603-9258-F87A-FF85-164BEC769BBC}"/>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grpSp>
        <p:nvGrpSpPr>
          <p:cNvPr id="31" name="Groupe 30">
            <a:extLst>
              <a:ext uri="{FF2B5EF4-FFF2-40B4-BE49-F238E27FC236}">
                <a16:creationId xmlns:a16="http://schemas.microsoft.com/office/drawing/2014/main" id="{F6486C51-30D2-F42F-03C5-3BF66ABC6AD7}"/>
              </a:ext>
            </a:extLst>
          </p:cNvPr>
          <p:cNvGrpSpPr/>
          <p:nvPr/>
        </p:nvGrpSpPr>
        <p:grpSpPr>
          <a:xfrm>
            <a:off x="9478096" y="1439592"/>
            <a:ext cx="2444664" cy="1290310"/>
            <a:chOff x="9607065" y="2288635"/>
            <a:chExt cx="2094397" cy="702210"/>
          </a:xfrm>
        </p:grpSpPr>
        <p:sp>
          <p:nvSpPr>
            <p:cNvPr id="29" name="Rectangle : coins arrondis 25">
              <a:extLst>
                <a:ext uri="{FF2B5EF4-FFF2-40B4-BE49-F238E27FC236}">
                  <a16:creationId xmlns:a16="http://schemas.microsoft.com/office/drawing/2014/main" id="{7F5CE8D5-CF05-7BB6-A22D-FD1FC93B6DEC}"/>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6" name="Rectangle : coins arrondis 25">
              <a:extLst>
                <a:ext uri="{FF2B5EF4-FFF2-40B4-BE49-F238E27FC236}">
                  <a16:creationId xmlns:a16="http://schemas.microsoft.com/office/drawing/2014/main" id="{21F81D82-F520-510C-88B5-5A0C74AE9FB3}"/>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7" name="ZoneTexte 26">
            <a:extLst>
              <a:ext uri="{FF2B5EF4-FFF2-40B4-BE49-F238E27FC236}">
                <a16:creationId xmlns:a16="http://schemas.microsoft.com/office/drawing/2014/main" id="{0AE8F564-D662-695A-AE80-167816F2D77A}"/>
              </a:ext>
            </a:extLst>
          </p:cNvPr>
          <p:cNvSpPr txBox="1"/>
          <p:nvPr/>
        </p:nvSpPr>
        <p:spPr>
          <a:xfrm>
            <a:off x="9820726" y="1843834"/>
            <a:ext cx="1861596" cy="954107"/>
          </a:xfrm>
          <a:prstGeom prst="rect">
            <a:avLst/>
          </a:prstGeom>
          <a:noFill/>
          <a:effectLst/>
        </p:spPr>
        <p:txBody>
          <a:bodyPr wrap="square">
            <a:spAutoFit/>
          </a:bodyPr>
          <a:lstStyle/>
          <a:p>
            <a:r>
              <a:rPr lang="fr-BE" sz="1400" b="1" dirty="0">
                <a:solidFill>
                  <a:schemeClr val="bg1"/>
                </a:solidFill>
                <a:hlinkClick r:id="rId3">
                  <a:extLst>
                    <a:ext uri="{A12FA001-AC4F-418D-AE19-62706E023703}">
                      <ahyp:hlinkClr xmlns:ahyp="http://schemas.microsoft.com/office/drawing/2018/hyperlinkcolor" val="tx"/>
                    </a:ext>
                  </a:extLst>
                </a:hlinkClick>
              </a:rPr>
              <a:t>www.youtube.com/@Botanicum101</a:t>
            </a:r>
            <a:endParaRPr lang="fr-BE" sz="1400" b="1" dirty="0">
              <a:solidFill>
                <a:schemeClr val="bg1"/>
              </a:solidFill>
            </a:endParaRPr>
          </a:p>
          <a:p>
            <a:endParaRPr lang="fr-FR" sz="1400" b="1" dirty="0">
              <a:solidFill>
                <a:schemeClr val="bg1"/>
              </a:solidFill>
            </a:endParaRPr>
          </a:p>
        </p:txBody>
      </p:sp>
      <p:sp>
        <p:nvSpPr>
          <p:cNvPr id="10" name="ZoneTexte 9">
            <a:extLst>
              <a:ext uri="{FF2B5EF4-FFF2-40B4-BE49-F238E27FC236}">
                <a16:creationId xmlns:a16="http://schemas.microsoft.com/office/drawing/2014/main" id="{6826250F-956F-97D2-919F-D3F52E1520F2}"/>
              </a:ext>
            </a:extLst>
          </p:cNvPr>
          <p:cNvSpPr txBox="1"/>
          <p:nvPr/>
        </p:nvSpPr>
        <p:spPr>
          <a:xfrm>
            <a:off x="5898104" y="5947142"/>
            <a:ext cx="6190543" cy="461024"/>
          </a:xfrm>
          <a:prstGeom prst="rect">
            <a:avLst/>
          </a:prstGeom>
          <a:noFill/>
        </p:spPr>
        <p:txBody>
          <a:bodyPr wrap="square">
            <a:spAutoFit/>
          </a:bodyPr>
          <a:lstStyle/>
          <a:p>
            <a:pPr>
              <a:lnSpc>
                <a:spcPct val="150000"/>
              </a:lnSpc>
              <a:buClr>
                <a:srgbClr val="9B0B38"/>
              </a:buClr>
            </a:pPr>
            <a:r>
              <a:rPr lang="fr-BE" dirty="0">
                <a:solidFill>
                  <a:srgbClr val="00214E"/>
                </a:solidFill>
              </a:rPr>
              <a:t>vidéos botaniques de Guillaume </a:t>
            </a:r>
            <a:r>
              <a:rPr lang="fr-BE" dirty="0" err="1">
                <a:solidFill>
                  <a:srgbClr val="00214E"/>
                </a:solidFill>
              </a:rPr>
              <a:t>Lobet</a:t>
            </a:r>
            <a:r>
              <a:rPr lang="fr-BE" dirty="0">
                <a:solidFill>
                  <a:srgbClr val="00214E"/>
                </a:solidFill>
              </a:rPr>
              <a:t> (</a:t>
            </a:r>
            <a:r>
              <a:rPr lang="fr-BE" dirty="0" err="1">
                <a:solidFill>
                  <a:srgbClr val="00214E"/>
                </a:solidFill>
              </a:rPr>
              <a:t>UCLouvain</a:t>
            </a:r>
            <a:r>
              <a:rPr lang="fr-BE" dirty="0">
                <a:solidFill>
                  <a:srgbClr val="00214E"/>
                </a:solidFill>
              </a:rPr>
              <a:t>)</a:t>
            </a:r>
            <a:endParaRPr lang="en-US" dirty="0">
              <a:solidFill>
                <a:srgbClr val="00214E"/>
              </a:solidFill>
            </a:endParaRPr>
          </a:p>
        </p:txBody>
      </p:sp>
      <p:pic>
        <p:nvPicPr>
          <p:cNvPr id="8" name="Image 7">
            <a:extLst>
              <a:ext uri="{FF2B5EF4-FFF2-40B4-BE49-F238E27FC236}">
                <a16:creationId xmlns:a16="http://schemas.microsoft.com/office/drawing/2014/main" id="{6BE2A8E8-5EE6-5215-413B-85A4E8F7DD85}"/>
              </a:ext>
            </a:extLst>
          </p:cNvPr>
          <p:cNvPicPr>
            <a:picLocks noChangeAspect="1"/>
          </p:cNvPicPr>
          <p:nvPr/>
        </p:nvPicPr>
        <p:blipFill>
          <a:blip r:embed="rId4"/>
          <a:srcRect t="9306" r="6678" b="32529"/>
          <a:stretch>
            <a:fillRect/>
          </a:stretch>
        </p:blipFill>
        <p:spPr>
          <a:xfrm>
            <a:off x="5938740" y="2958075"/>
            <a:ext cx="6190543" cy="2910468"/>
          </a:xfrm>
          <a:prstGeom prst="rect">
            <a:avLst/>
          </a:prstGeom>
        </p:spPr>
      </p:pic>
      <p:sp>
        <p:nvSpPr>
          <p:cNvPr id="19" name="ZoneTexte 18">
            <a:extLst>
              <a:ext uri="{FF2B5EF4-FFF2-40B4-BE49-F238E27FC236}">
                <a16:creationId xmlns:a16="http://schemas.microsoft.com/office/drawing/2014/main" id="{0E8C653B-B9B4-82A6-85C7-09E14EA748AD}"/>
              </a:ext>
            </a:extLst>
          </p:cNvPr>
          <p:cNvSpPr txBox="1"/>
          <p:nvPr/>
        </p:nvSpPr>
        <p:spPr>
          <a:xfrm>
            <a:off x="922685" y="353775"/>
            <a:ext cx="7439267" cy="1015663"/>
          </a:xfrm>
          <a:prstGeom prst="rect">
            <a:avLst/>
          </a:prstGeom>
          <a:noFill/>
          <a:effectLst>
            <a:outerShdw dist="63500" dir="3960000" algn="tl" rotWithShape="0">
              <a:schemeClr val="bg1"/>
            </a:outerShdw>
          </a:effectLst>
        </p:spPr>
        <p:txBody>
          <a:bodyPr wrap="square">
            <a:spAutoFit/>
          </a:bodyPr>
          <a:lstStyle/>
          <a:p>
            <a:pPr algn="ctr" rtl="0">
              <a:buNone/>
            </a:pPr>
            <a:r>
              <a:rPr lang="fr-FR" sz="6000" b="1" i="1" cap="all" dirty="0">
                <a:solidFill>
                  <a:srgbClr val="00214E"/>
                </a:solidFill>
                <a:effectLst/>
                <a:latin typeface="Barlow Condensed" panose="00000506000000000000" pitchFamily="2" charset="0"/>
              </a:rPr>
              <a:t>Exemple de pratique</a:t>
            </a:r>
            <a:endParaRPr lang="fr-BE" sz="6000" cap="all" dirty="0">
              <a:solidFill>
                <a:srgbClr val="00214E"/>
              </a:solidFill>
              <a:effectLst/>
              <a:latin typeface="Barlow Condensed" panose="00000506000000000000" pitchFamily="2" charset="0"/>
            </a:endParaRPr>
          </a:p>
        </p:txBody>
      </p:sp>
      <p:pic>
        <p:nvPicPr>
          <p:cNvPr id="2" name="Picture 2">
            <a:extLst>
              <a:ext uri="{FF2B5EF4-FFF2-40B4-BE49-F238E27FC236}">
                <a16:creationId xmlns:a16="http://schemas.microsoft.com/office/drawing/2014/main" id="{5E560C8E-FE29-1BAC-AABE-51F8529B18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924" y="2703512"/>
            <a:ext cx="2358080" cy="132926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D8ED89E2-E693-C90E-8328-916A34292EB2}"/>
              </a:ext>
            </a:extLst>
          </p:cNvPr>
          <p:cNvSpPr txBox="1"/>
          <p:nvPr/>
        </p:nvSpPr>
        <p:spPr>
          <a:xfrm>
            <a:off x="438660" y="4220652"/>
            <a:ext cx="2504285"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214E"/>
                </a:solidFill>
                <a:effectLst/>
                <a:cs typeface="Times New Roman" panose="02020603050405020304" pitchFamily="18" charset="0"/>
              </a:rPr>
              <a:t>Berkshire Community </a:t>
            </a:r>
            <a:r>
              <a:rPr kumimoji="0" lang="fr-FR" altLang="fr-FR" sz="1400" b="0" i="0" u="none" strike="noStrike" cap="none" normalizeH="0" baseline="0" dirty="0" err="1">
                <a:ln>
                  <a:noFill/>
                </a:ln>
                <a:solidFill>
                  <a:srgbClr val="00214E"/>
                </a:solidFill>
                <a:effectLst/>
                <a:cs typeface="Times New Roman" panose="02020603050405020304" pitchFamily="18" charset="0"/>
              </a:rPr>
              <a:t>College</a:t>
            </a:r>
            <a:r>
              <a:rPr kumimoji="0" lang="fr-FR" altLang="fr-FR" sz="1400" b="0" i="0" u="none" strike="noStrike" cap="none" normalizeH="0" baseline="0" dirty="0">
                <a:ln>
                  <a:noFill/>
                </a:ln>
                <a:solidFill>
                  <a:srgbClr val="00214E"/>
                </a:solidFill>
                <a:effectLst/>
                <a:cs typeface="Times New Roman" panose="02020603050405020304" pitchFamily="18" charset="0"/>
              </a:rPr>
              <a:t>  Bioscience Image Library. (s. d.). </a:t>
            </a:r>
            <a:r>
              <a:rPr kumimoji="0" lang="fr-FR" altLang="fr-FR" sz="1400" b="0" i="1" u="none" strike="noStrike" cap="none" normalizeH="0" baseline="0" dirty="0" err="1">
                <a:ln>
                  <a:noFill/>
                </a:ln>
                <a:solidFill>
                  <a:srgbClr val="00214E"/>
                </a:solidFill>
                <a:effectLst/>
                <a:cs typeface="Times New Roman" panose="02020603050405020304" pitchFamily="18" charset="0"/>
              </a:rPr>
              <a:t>Monocot</a:t>
            </a:r>
            <a:r>
              <a:rPr kumimoji="0" lang="fr-FR" altLang="fr-FR" sz="1400" b="0" i="1" u="none" strike="noStrike" cap="none" normalizeH="0" baseline="0" dirty="0">
                <a:ln>
                  <a:noFill/>
                </a:ln>
                <a:solidFill>
                  <a:srgbClr val="00214E"/>
                </a:solidFill>
                <a:effectLst/>
                <a:cs typeface="Times New Roman" panose="02020603050405020304" pitchFamily="18" charset="0"/>
              </a:rPr>
              <a:t> Root : </a:t>
            </a:r>
            <a:r>
              <a:rPr kumimoji="0" lang="fr-FR" altLang="fr-FR" sz="1400" b="0" i="1" u="none" strike="noStrike" cap="none" normalizeH="0" baseline="0" dirty="0" err="1">
                <a:ln>
                  <a:noFill/>
                </a:ln>
                <a:solidFill>
                  <a:srgbClr val="00214E"/>
                </a:solidFill>
                <a:effectLst/>
                <a:cs typeface="Times New Roman" panose="02020603050405020304" pitchFamily="18" charset="0"/>
              </a:rPr>
              <a:t>Epidermis</a:t>
            </a:r>
            <a:r>
              <a:rPr kumimoji="0" lang="fr-FR" altLang="fr-FR" sz="1400" b="0" i="1" u="none" strike="noStrike" cap="none" normalizeH="0" baseline="0" dirty="0">
                <a:ln>
                  <a:noFill/>
                </a:ln>
                <a:solidFill>
                  <a:srgbClr val="00214E"/>
                </a:solidFill>
                <a:effectLst/>
                <a:cs typeface="Times New Roman" panose="02020603050405020304" pitchFamily="18" charset="0"/>
              </a:rPr>
              <a:t> and Cortex in Smilax</a:t>
            </a:r>
            <a:r>
              <a:rPr kumimoji="0" lang="fr-FR" altLang="fr-FR" sz="1400" b="0" i="0" u="none" strike="noStrike" cap="none" normalizeH="0" baseline="0" dirty="0">
                <a:ln>
                  <a:noFill/>
                </a:ln>
                <a:solidFill>
                  <a:srgbClr val="00214E"/>
                </a:solidFill>
                <a:effectLst/>
                <a:cs typeface="Times New Roman" panose="02020603050405020304" pitchFamily="18" charset="0"/>
              </a:rPr>
              <a:t>. Flickr. </a:t>
            </a:r>
            <a:r>
              <a:rPr kumimoji="0" lang="fr-FR" altLang="fr-FR" sz="1400" b="0" i="0" u="none" strike="noStrike" cap="none" normalizeH="0" baseline="0" dirty="0">
                <a:ln>
                  <a:noFill/>
                </a:ln>
                <a:solidFill>
                  <a:srgbClr val="00214E"/>
                </a:solidFill>
                <a:effectLst/>
                <a:cs typeface="Times New Roman" panose="02020603050405020304" pitchFamily="18" charset="0"/>
                <a:hlinkClick r:id="rId6">
                  <a:extLst>
                    <a:ext uri="{A12FA001-AC4F-418D-AE19-62706E023703}">
                      <ahyp:hlinkClr xmlns:ahyp="http://schemas.microsoft.com/office/drawing/2018/hyperlinkcolor" val="tx"/>
                    </a:ext>
                  </a:extLst>
                </a:hlinkClick>
              </a:rPr>
              <a:t>https://www.flickr.com/photos/146824358@N03/36004773605/in/album-72157683582677990</a:t>
            </a:r>
            <a:r>
              <a:rPr kumimoji="0" lang="fr-FR" altLang="fr-FR" sz="1400" b="0" i="0" u="none" strike="noStrike" cap="none" normalizeH="0" baseline="0" dirty="0">
                <a:ln>
                  <a:noFill/>
                </a:ln>
                <a:solidFill>
                  <a:srgbClr val="00214E"/>
                </a:solidFill>
                <a:effectLst/>
                <a:cs typeface="Times New Roman" panose="02020603050405020304" pitchFamily="18" charset="0"/>
              </a:rPr>
              <a:t> , CC0.</a:t>
            </a:r>
            <a:endParaRPr kumimoji="0" lang="fr-FR" altLang="fr-FR" sz="1400" b="0" i="0" u="none" strike="noStrike" cap="none" normalizeH="0" baseline="0" dirty="0">
              <a:ln>
                <a:noFill/>
              </a:ln>
              <a:solidFill>
                <a:srgbClr val="00214E"/>
              </a:solidFill>
              <a:effectLst/>
            </a:endParaRPr>
          </a:p>
        </p:txBody>
      </p:sp>
      <p:sp>
        <p:nvSpPr>
          <p:cNvPr id="16" name="Rectangle : coins arrondis 15">
            <a:extLst>
              <a:ext uri="{FF2B5EF4-FFF2-40B4-BE49-F238E27FC236}">
                <a16:creationId xmlns:a16="http://schemas.microsoft.com/office/drawing/2014/main" id="{1804376B-40E8-D496-3E4E-DE5121FAB308}"/>
              </a:ext>
            </a:extLst>
          </p:cNvPr>
          <p:cNvSpPr/>
          <p:nvPr/>
        </p:nvSpPr>
        <p:spPr>
          <a:xfrm>
            <a:off x="1690802" y="1639229"/>
            <a:ext cx="6471891" cy="557561"/>
          </a:xfrm>
          <a:prstGeom prst="roundRect">
            <a:avLst/>
          </a:prstGeom>
          <a:solidFill>
            <a:srgbClr val="5DB3E6"/>
          </a:solidFill>
          <a:ln>
            <a:solidFill>
              <a:srgbClr val="5DB3E6"/>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fr-BE"/>
          </a:p>
        </p:txBody>
      </p:sp>
      <p:sp>
        <p:nvSpPr>
          <p:cNvPr id="14" name="ZoneTexte 13">
            <a:extLst>
              <a:ext uri="{FF2B5EF4-FFF2-40B4-BE49-F238E27FC236}">
                <a16:creationId xmlns:a16="http://schemas.microsoft.com/office/drawing/2014/main" id="{51C1E8CA-C53E-2943-6EDE-50F8FD0EAFF4}"/>
              </a:ext>
            </a:extLst>
          </p:cNvPr>
          <p:cNvSpPr txBox="1"/>
          <p:nvPr/>
        </p:nvSpPr>
        <p:spPr>
          <a:xfrm>
            <a:off x="1973387" y="1792256"/>
            <a:ext cx="5989091" cy="307777"/>
          </a:xfrm>
          <a:prstGeom prst="rect">
            <a:avLst/>
          </a:prstGeom>
          <a:noFill/>
        </p:spPr>
        <p:txBody>
          <a:bodyPr wrap="square">
            <a:spAutoFit/>
          </a:bodyPr>
          <a:lstStyle/>
          <a:p>
            <a:r>
              <a:rPr lang="fr-BE" sz="1400" dirty="0">
                <a:solidFill>
                  <a:schemeClr val="bg1"/>
                </a:solidFill>
              </a:rPr>
              <a:t>Enrichir le matériel pédagogique et fournir des exemples variés</a:t>
            </a:r>
          </a:p>
        </p:txBody>
      </p:sp>
      <p:sp>
        <p:nvSpPr>
          <p:cNvPr id="17" name="ZoneTexte 16">
            <a:extLst>
              <a:ext uri="{FF2B5EF4-FFF2-40B4-BE49-F238E27FC236}">
                <a16:creationId xmlns:a16="http://schemas.microsoft.com/office/drawing/2014/main" id="{E16492C5-C6ED-72E3-A15A-A71B1A836340}"/>
              </a:ext>
            </a:extLst>
          </p:cNvPr>
          <p:cNvSpPr txBox="1"/>
          <p:nvPr/>
        </p:nvSpPr>
        <p:spPr>
          <a:xfrm rot="10800000">
            <a:off x="314512" y="914350"/>
            <a:ext cx="1881413" cy="522644"/>
          </a:xfrm>
          <a:prstGeom prst="rect">
            <a:avLst/>
          </a:prstGeom>
          <a:noFill/>
        </p:spPr>
        <p:txBody>
          <a:bodyPr wrap="square">
            <a:spAutoFit/>
          </a:bodyPr>
          <a:lstStyle/>
          <a:p>
            <a:pPr>
              <a:lnSpc>
                <a:spcPts val="2250"/>
              </a:lnSpc>
              <a:buNone/>
            </a:pPr>
            <a:r>
              <a:rPr lang="da-DK" sz="6600" b="1" i="0" dirty="0">
                <a:solidFill>
                  <a:schemeClr val="bg1"/>
                </a:solidFill>
                <a:effectLst/>
                <a:latin typeface="Montserrat" panose="00000500000000000000" pitchFamily="2" charset="0"/>
              </a:rPr>
              <a:t>”</a:t>
            </a:r>
            <a:endParaRPr lang="fr-BE" sz="6600" b="1" dirty="0">
              <a:solidFill>
                <a:schemeClr val="bg1"/>
              </a:solidFill>
              <a:effectLst/>
              <a:latin typeface="Montserrat" panose="00000500000000000000" pitchFamily="2" charset="0"/>
            </a:endParaRPr>
          </a:p>
        </p:txBody>
      </p:sp>
      <p:cxnSp>
        <p:nvCxnSpPr>
          <p:cNvPr id="20" name="Connecteur droit 19">
            <a:extLst>
              <a:ext uri="{FF2B5EF4-FFF2-40B4-BE49-F238E27FC236}">
                <a16:creationId xmlns:a16="http://schemas.microsoft.com/office/drawing/2014/main" id="{0F991C1B-0A0A-B2BB-09C0-EDBE82A98D7C}"/>
              </a:ext>
            </a:extLst>
          </p:cNvPr>
          <p:cNvCxnSpPr>
            <a:cxnSpLocks/>
          </p:cNvCxnSpPr>
          <p:nvPr/>
        </p:nvCxnSpPr>
        <p:spPr>
          <a:xfrm>
            <a:off x="2195925" y="1764068"/>
            <a:ext cx="48516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6BB31664-31CC-8630-2912-143CF1B3D212}"/>
              </a:ext>
            </a:extLst>
          </p:cNvPr>
          <p:cNvCxnSpPr>
            <a:cxnSpLocks/>
          </p:cNvCxnSpPr>
          <p:nvPr/>
        </p:nvCxnSpPr>
        <p:spPr>
          <a:xfrm>
            <a:off x="1876052" y="1882534"/>
            <a:ext cx="0" cy="21749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148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A8109D00-DB9D-7B07-EA23-C98F6368713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4ADFB72-3106-13BD-E3A7-8F0963079BF5}"/>
              </a:ext>
            </a:extLst>
          </p:cNvPr>
          <p:cNvSpPr/>
          <p:nvPr/>
        </p:nvSpPr>
        <p:spPr>
          <a:xfrm rot="3319599">
            <a:off x="5217117" y="-2103679"/>
            <a:ext cx="3296852" cy="3534666"/>
          </a:xfrm>
          <a:prstGeom prst="rect">
            <a:avLst/>
          </a:prstGeom>
          <a:solidFill>
            <a:srgbClr val="9CB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04FBDC77-7D4D-FEF8-AC80-EFAA730F0B01}"/>
              </a:ext>
            </a:extLst>
          </p:cNvPr>
          <p:cNvSpPr txBox="1"/>
          <p:nvPr/>
        </p:nvSpPr>
        <p:spPr>
          <a:xfrm>
            <a:off x="-144377" y="287890"/>
            <a:ext cx="9401175" cy="923330"/>
          </a:xfrm>
          <a:prstGeom prst="rect">
            <a:avLst/>
          </a:prstGeom>
          <a:noFill/>
          <a:effectLst>
            <a:outerShdw dist="63500" dir="3960000" algn="tl" rotWithShape="0">
              <a:schemeClr val="bg1"/>
            </a:outerShdw>
          </a:effectLst>
        </p:spPr>
        <p:txBody>
          <a:bodyPr wrap="square">
            <a:spAutoFit/>
          </a:bodyPr>
          <a:lstStyle/>
          <a:p>
            <a:pPr algn="ctr" rtl="0">
              <a:buNone/>
            </a:pPr>
            <a:r>
              <a:rPr lang="fr-BE" sz="5400" b="1" i="1" cap="all" dirty="0">
                <a:solidFill>
                  <a:srgbClr val="00214E"/>
                </a:solidFill>
                <a:effectLst/>
                <a:latin typeface="Barlow Condensed" panose="00000506000000000000" pitchFamily="2" charset="0"/>
              </a:rPr>
              <a:t>Se former à l’éducation ouverte</a:t>
            </a:r>
            <a:endParaRPr lang="fr-BE" sz="5400" cap="all" dirty="0">
              <a:solidFill>
                <a:srgbClr val="00214E"/>
              </a:solidFill>
              <a:effectLst/>
              <a:latin typeface="Barlow Condensed" panose="00000506000000000000" pitchFamily="2" charset="0"/>
            </a:endParaRPr>
          </a:p>
        </p:txBody>
      </p:sp>
      <p:grpSp>
        <p:nvGrpSpPr>
          <p:cNvPr id="28" name="Groupe 27">
            <a:extLst>
              <a:ext uri="{FF2B5EF4-FFF2-40B4-BE49-F238E27FC236}">
                <a16:creationId xmlns:a16="http://schemas.microsoft.com/office/drawing/2014/main" id="{5F7D8DCB-A635-C1D6-D841-D4C3AC8AA9F6}"/>
              </a:ext>
            </a:extLst>
          </p:cNvPr>
          <p:cNvGrpSpPr/>
          <p:nvPr/>
        </p:nvGrpSpPr>
        <p:grpSpPr>
          <a:xfrm>
            <a:off x="5054598" y="1242214"/>
            <a:ext cx="3208580" cy="909309"/>
            <a:chOff x="4148840" y="1692548"/>
            <a:chExt cx="3208580" cy="909309"/>
          </a:xfrm>
        </p:grpSpPr>
        <p:grpSp>
          <p:nvGrpSpPr>
            <p:cNvPr id="6" name="Groupe 5">
              <a:extLst>
                <a:ext uri="{FF2B5EF4-FFF2-40B4-BE49-F238E27FC236}">
                  <a16:creationId xmlns:a16="http://schemas.microsoft.com/office/drawing/2014/main" id="{7465BDC3-0B56-BA22-8A23-38B955EAE51F}"/>
                </a:ext>
              </a:extLst>
            </p:cNvPr>
            <p:cNvGrpSpPr/>
            <p:nvPr/>
          </p:nvGrpSpPr>
          <p:grpSpPr>
            <a:xfrm>
              <a:off x="4493996" y="1692548"/>
              <a:ext cx="2498725" cy="461665"/>
              <a:chOff x="4867275" y="3198283"/>
              <a:chExt cx="2577925" cy="461665"/>
            </a:xfrm>
          </p:grpSpPr>
          <p:sp>
            <p:nvSpPr>
              <p:cNvPr id="14" name="Rectangle 13">
                <a:extLst>
                  <a:ext uri="{FF2B5EF4-FFF2-40B4-BE49-F238E27FC236}">
                    <a16:creationId xmlns:a16="http://schemas.microsoft.com/office/drawing/2014/main" id="{274CC9C6-3176-80CF-D953-92AA68889D54}"/>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00"/>
              </a:p>
            </p:txBody>
          </p:sp>
          <p:sp>
            <p:nvSpPr>
              <p:cNvPr id="15" name="ZoneTexte 14">
                <a:extLst>
                  <a:ext uri="{FF2B5EF4-FFF2-40B4-BE49-F238E27FC236}">
                    <a16:creationId xmlns:a16="http://schemas.microsoft.com/office/drawing/2014/main" id="{AC35F216-97C6-A138-C755-0D95619B787B}"/>
                  </a:ext>
                </a:extLst>
              </p:cNvPr>
              <p:cNvSpPr txBox="1"/>
              <p:nvPr/>
            </p:nvSpPr>
            <p:spPr>
              <a:xfrm>
                <a:off x="4882975" y="3239704"/>
                <a:ext cx="2562225" cy="338554"/>
              </a:xfrm>
              <a:prstGeom prst="rect">
                <a:avLst/>
              </a:prstGeom>
              <a:noFill/>
              <a:effectLst/>
            </p:spPr>
            <p:txBody>
              <a:bodyPr wrap="square">
                <a:spAutoFit/>
              </a:bodyPr>
              <a:lstStyle/>
              <a:p>
                <a:pPr algn="ctr" rtl="0">
                  <a:buNone/>
                </a:pPr>
                <a:r>
                  <a:rPr lang="fr-BE" sz="1600" b="1" cap="all" dirty="0">
                    <a:solidFill>
                      <a:schemeClr val="bg1"/>
                    </a:solidFill>
                    <a:latin typeface="Montserrat" panose="00000500000000000000" pitchFamily="2" charset="0"/>
                  </a:rPr>
                  <a:t>Parcours</a:t>
                </a:r>
              </a:p>
            </p:txBody>
          </p:sp>
        </p:grpSp>
        <p:grpSp>
          <p:nvGrpSpPr>
            <p:cNvPr id="7" name="Groupe 6">
              <a:extLst>
                <a:ext uri="{FF2B5EF4-FFF2-40B4-BE49-F238E27FC236}">
                  <a16:creationId xmlns:a16="http://schemas.microsoft.com/office/drawing/2014/main" id="{D249C83D-7925-4FB7-750B-2839F6EA0919}"/>
                </a:ext>
              </a:extLst>
            </p:cNvPr>
            <p:cNvGrpSpPr/>
            <p:nvPr/>
          </p:nvGrpSpPr>
          <p:grpSpPr>
            <a:xfrm>
              <a:off x="4148840" y="2140192"/>
              <a:ext cx="3208580" cy="461665"/>
              <a:chOff x="4867275" y="3198283"/>
              <a:chExt cx="2577925" cy="461665"/>
            </a:xfrm>
          </p:grpSpPr>
          <p:sp>
            <p:nvSpPr>
              <p:cNvPr id="8" name="Rectangle 7">
                <a:extLst>
                  <a:ext uri="{FF2B5EF4-FFF2-40B4-BE49-F238E27FC236}">
                    <a16:creationId xmlns:a16="http://schemas.microsoft.com/office/drawing/2014/main" id="{5BB0E226-DCC0-2092-4774-47F159C8D097}"/>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00"/>
              </a:p>
            </p:txBody>
          </p:sp>
          <p:sp>
            <p:nvSpPr>
              <p:cNvPr id="10" name="ZoneTexte 9">
                <a:extLst>
                  <a:ext uri="{FF2B5EF4-FFF2-40B4-BE49-F238E27FC236}">
                    <a16:creationId xmlns:a16="http://schemas.microsoft.com/office/drawing/2014/main" id="{9A7C2B1D-E850-95C1-A985-7071CAC1FD0B}"/>
                  </a:ext>
                </a:extLst>
              </p:cNvPr>
              <p:cNvSpPr txBox="1"/>
              <p:nvPr/>
            </p:nvSpPr>
            <p:spPr>
              <a:xfrm>
                <a:off x="4882975" y="3239704"/>
                <a:ext cx="2562225" cy="338554"/>
              </a:xfrm>
              <a:prstGeom prst="rect">
                <a:avLst/>
              </a:prstGeom>
              <a:noFill/>
              <a:effectLst/>
            </p:spPr>
            <p:txBody>
              <a:bodyPr wrap="square">
                <a:spAutoFit/>
              </a:bodyPr>
              <a:lstStyle/>
              <a:p>
                <a:pPr algn="ctr" rtl="0">
                  <a:buNone/>
                </a:pPr>
                <a:r>
                  <a:rPr lang="fr-BE" sz="1600" b="1" cap="all" dirty="0">
                    <a:solidFill>
                      <a:schemeClr val="bg1"/>
                    </a:solidFill>
                    <a:latin typeface="Montserrat" panose="00000500000000000000" pitchFamily="2" charset="0"/>
                  </a:rPr>
                  <a:t>D’auto-apprentissage</a:t>
                </a:r>
              </a:p>
            </p:txBody>
          </p:sp>
        </p:grpSp>
      </p:grpSp>
      <p:sp>
        <p:nvSpPr>
          <p:cNvPr id="33" name="ZoneTexte 32">
            <a:extLst>
              <a:ext uri="{FF2B5EF4-FFF2-40B4-BE49-F238E27FC236}">
                <a16:creationId xmlns:a16="http://schemas.microsoft.com/office/drawing/2014/main" id="{D79C668D-7DA6-4FF5-D865-98C05D77B202}"/>
              </a:ext>
            </a:extLst>
          </p:cNvPr>
          <p:cNvSpPr txBox="1"/>
          <p:nvPr/>
        </p:nvSpPr>
        <p:spPr>
          <a:xfrm>
            <a:off x="3455369" y="4967065"/>
            <a:ext cx="3232143" cy="669414"/>
          </a:xfrm>
          <a:prstGeom prst="rect">
            <a:avLst/>
          </a:prstGeom>
          <a:noFill/>
        </p:spPr>
        <p:txBody>
          <a:bodyPr wrap="square">
            <a:spAutoFit/>
          </a:bodyPr>
          <a:lstStyle/>
          <a:p>
            <a:pPr algn="ctr">
              <a:lnSpc>
                <a:spcPts val="2250"/>
              </a:lnSpc>
              <a:buNone/>
            </a:pPr>
            <a:r>
              <a:rPr lang="fr-BE" b="1" i="0" cap="all" dirty="0" err="1">
                <a:solidFill>
                  <a:schemeClr val="bg1"/>
                </a:solidFill>
                <a:effectLst/>
                <a:latin typeface="Montserrat" panose="00000500000000000000" pitchFamily="2" charset="0"/>
              </a:rPr>
              <a:t>llorem</a:t>
            </a:r>
            <a:endParaRPr lang="fr-BE" b="1" cap="all" dirty="0">
              <a:solidFill>
                <a:schemeClr val="bg1"/>
              </a:solidFill>
              <a:effectLst/>
              <a:latin typeface="Montserrat" panose="00000500000000000000" pitchFamily="2" charset="0"/>
            </a:endParaRPr>
          </a:p>
          <a:p>
            <a:pPr algn="ctr">
              <a:lnSpc>
                <a:spcPts val="2250"/>
              </a:lnSpc>
              <a:buNone/>
            </a:pPr>
            <a:r>
              <a:rPr lang="fr-BE" b="1" i="0" cap="all" dirty="0">
                <a:solidFill>
                  <a:schemeClr val="bg1"/>
                </a:solidFill>
                <a:effectLst/>
                <a:latin typeface="Montserrat" panose="00000500000000000000" pitchFamily="2" charset="0"/>
              </a:rPr>
              <a:t>ipsum</a:t>
            </a:r>
            <a:endParaRPr lang="fr-BE" b="1" cap="all" dirty="0">
              <a:solidFill>
                <a:schemeClr val="bg1"/>
              </a:solidFill>
              <a:effectLst/>
              <a:latin typeface="Montserrat" panose="00000500000000000000" pitchFamily="2" charset="0"/>
            </a:endParaRPr>
          </a:p>
        </p:txBody>
      </p:sp>
      <p:grpSp>
        <p:nvGrpSpPr>
          <p:cNvPr id="31" name="Groupe 30">
            <a:extLst>
              <a:ext uri="{FF2B5EF4-FFF2-40B4-BE49-F238E27FC236}">
                <a16:creationId xmlns:a16="http://schemas.microsoft.com/office/drawing/2014/main" id="{67C3C4A3-D6B5-FC88-2D25-DDBCE28BEF00}"/>
              </a:ext>
            </a:extLst>
          </p:cNvPr>
          <p:cNvGrpSpPr/>
          <p:nvPr/>
        </p:nvGrpSpPr>
        <p:grpSpPr>
          <a:xfrm rot="20926469" flipV="1">
            <a:off x="6945884" y="4157286"/>
            <a:ext cx="3625394" cy="2194287"/>
            <a:chOff x="7315200" y="3398618"/>
            <a:chExt cx="3870812" cy="2491977"/>
          </a:xfrm>
        </p:grpSpPr>
        <p:sp>
          <p:nvSpPr>
            <p:cNvPr id="34" name="Forme libre : forme 33">
              <a:extLst>
                <a:ext uri="{FF2B5EF4-FFF2-40B4-BE49-F238E27FC236}">
                  <a16:creationId xmlns:a16="http://schemas.microsoft.com/office/drawing/2014/main" id="{B8C56F33-99E2-6AEB-7EF5-ADFD8CABFB92}"/>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Triangle isocèle 34">
              <a:extLst>
                <a:ext uri="{FF2B5EF4-FFF2-40B4-BE49-F238E27FC236}">
                  <a16:creationId xmlns:a16="http://schemas.microsoft.com/office/drawing/2014/main" id="{5F7DF6CF-778F-11E0-176F-E35523A686DA}"/>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 name="Rectangle 20">
            <a:extLst>
              <a:ext uri="{FF2B5EF4-FFF2-40B4-BE49-F238E27FC236}">
                <a16:creationId xmlns:a16="http://schemas.microsoft.com/office/drawing/2014/main" id="{42C3BD3B-8330-46DD-943E-C102A17BB9BA}"/>
              </a:ext>
            </a:extLst>
          </p:cNvPr>
          <p:cNvSpPr/>
          <p:nvPr/>
        </p:nvSpPr>
        <p:spPr>
          <a:xfrm>
            <a:off x="1384300" y="3124200"/>
            <a:ext cx="6019800" cy="3048000"/>
          </a:xfrm>
          <a:prstGeom prst="rect">
            <a:avLst/>
          </a:prstGeom>
          <a:solidFill>
            <a:srgbClr val="BCC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2" name="ZoneTexte 31">
            <a:extLst>
              <a:ext uri="{FF2B5EF4-FFF2-40B4-BE49-F238E27FC236}">
                <a16:creationId xmlns:a16="http://schemas.microsoft.com/office/drawing/2014/main" id="{6BF8AE47-97FD-76EB-97A4-4A03D7E4D717}"/>
              </a:ext>
            </a:extLst>
          </p:cNvPr>
          <p:cNvSpPr txBox="1"/>
          <p:nvPr/>
        </p:nvSpPr>
        <p:spPr>
          <a:xfrm>
            <a:off x="1524684" y="3290045"/>
            <a:ext cx="5928310" cy="2538515"/>
          </a:xfrm>
          <a:prstGeom prst="rect">
            <a:avLst/>
          </a:prstGeom>
          <a:noFill/>
        </p:spPr>
        <p:txBody>
          <a:bodyPr wrap="square">
            <a:spAutoFit/>
          </a:bodyPr>
          <a:lstStyle/>
          <a:p>
            <a:pPr marL="380365" indent="-380365">
              <a:lnSpc>
                <a:spcPct val="150000"/>
              </a:lnSpc>
              <a:spcBef>
                <a:spcPts val="0"/>
              </a:spcBef>
              <a:buFont typeface="Wingdings" panose="05000000000000000000" pitchFamily="2" charset="2"/>
              <a:buChar char="Ø"/>
            </a:pPr>
            <a:r>
              <a:rPr lang="en" dirty="0">
                <a:solidFill>
                  <a:srgbClr val="00214E"/>
                </a:solidFill>
              </a:rPr>
              <a:t>S’initier à l’éducation ouverte</a:t>
            </a:r>
          </a:p>
          <a:p>
            <a:pPr marL="380365" indent="-380365">
              <a:lnSpc>
                <a:spcPct val="150000"/>
              </a:lnSpc>
              <a:buFont typeface="Wingdings" panose="05000000000000000000" pitchFamily="2" charset="2"/>
              <a:buChar char="Ø"/>
            </a:pPr>
            <a:r>
              <a:rPr lang="en" dirty="0">
                <a:solidFill>
                  <a:srgbClr val="00214E"/>
                </a:solidFill>
              </a:rPr>
              <a:t>Où trouver des REL ?</a:t>
            </a:r>
          </a:p>
          <a:p>
            <a:pPr marL="380365" indent="-380365">
              <a:lnSpc>
                <a:spcPct val="150000"/>
              </a:lnSpc>
              <a:buFont typeface="Wingdings" panose="05000000000000000000" pitchFamily="2" charset="2"/>
              <a:buChar char="Ø"/>
            </a:pPr>
            <a:r>
              <a:rPr lang="fr-FR" dirty="0">
                <a:solidFill>
                  <a:srgbClr val="00214E"/>
                </a:solidFill>
              </a:rPr>
              <a:t>Partager ses ressources avec les Licences </a:t>
            </a:r>
            <a:r>
              <a:rPr lang="fr-FR" dirty="0" err="1">
                <a:solidFill>
                  <a:srgbClr val="00214E"/>
                </a:solidFill>
              </a:rPr>
              <a:t>Creatives</a:t>
            </a:r>
            <a:r>
              <a:rPr lang="fr-FR" dirty="0">
                <a:solidFill>
                  <a:srgbClr val="00214E"/>
                </a:solidFill>
              </a:rPr>
              <a:t> Commons</a:t>
            </a:r>
          </a:p>
          <a:p>
            <a:pPr marL="380365" indent="-380365">
              <a:lnSpc>
                <a:spcPct val="150000"/>
              </a:lnSpc>
              <a:buFont typeface="Wingdings" panose="05000000000000000000" pitchFamily="2" charset="2"/>
              <a:buChar char="Ø"/>
            </a:pPr>
            <a:r>
              <a:rPr lang="fr-FR" dirty="0">
                <a:solidFill>
                  <a:srgbClr val="00214E"/>
                </a:solidFill>
              </a:rPr>
              <a:t>Basculer mon cours en une REL</a:t>
            </a:r>
          </a:p>
          <a:p>
            <a:pPr marL="380365" indent="-380365">
              <a:lnSpc>
                <a:spcPct val="150000"/>
              </a:lnSpc>
              <a:spcBef>
                <a:spcPts val="0"/>
              </a:spcBef>
              <a:buFont typeface="Wingdings" panose="05000000000000000000" pitchFamily="2" charset="2"/>
              <a:buChar char="Ø"/>
            </a:pPr>
            <a:r>
              <a:rPr lang="en" dirty="0">
                <a:solidFill>
                  <a:srgbClr val="00214E"/>
                </a:solidFill>
              </a:rPr>
              <a:t>Réutiliser et publier des REL</a:t>
            </a:r>
          </a:p>
        </p:txBody>
      </p:sp>
      <p:sp>
        <p:nvSpPr>
          <p:cNvPr id="23" name="Forme libre : forme 22">
            <a:extLst>
              <a:ext uri="{FF2B5EF4-FFF2-40B4-BE49-F238E27FC236}">
                <a16:creationId xmlns:a16="http://schemas.microsoft.com/office/drawing/2014/main" id="{2074EDAB-137D-477A-CC9A-7758243F964E}"/>
              </a:ext>
            </a:extLst>
          </p:cNvPr>
          <p:cNvSpPr/>
          <p:nvPr/>
        </p:nvSpPr>
        <p:spPr>
          <a:xfrm>
            <a:off x="0" y="2391837"/>
            <a:ext cx="3022600" cy="825500"/>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2" name="Image 10">
            <a:extLst>
              <a:ext uri="{FF2B5EF4-FFF2-40B4-BE49-F238E27FC236}">
                <a16:creationId xmlns:a16="http://schemas.microsoft.com/office/drawing/2014/main" id="{F38D9615-901E-FC93-40BB-475886B6D3F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41509" y="1807528"/>
            <a:ext cx="2336136" cy="537739"/>
          </a:xfrm>
          <a:prstGeom prst="rect">
            <a:avLst/>
          </a:prstGeom>
        </p:spPr>
      </p:pic>
      <p:grpSp>
        <p:nvGrpSpPr>
          <p:cNvPr id="3" name="Groupe 2">
            <a:extLst>
              <a:ext uri="{FF2B5EF4-FFF2-40B4-BE49-F238E27FC236}">
                <a16:creationId xmlns:a16="http://schemas.microsoft.com/office/drawing/2014/main" id="{48131F2C-8953-D4DD-259D-F768AA919935}"/>
              </a:ext>
            </a:extLst>
          </p:cNvPr>
          <p:cNvGrpSpPr/>
          <p:nvPr/>
        </p:nvGrpSpPr>
        <p:grpSpPr>
          <a:xfrm>
            <a:off x="9218699" y="2509479"/>
            <a:ext cx="2444664" cy="1290310"/>
            <a:chOff x="9607065" y="2288635"/>
            <a:chExt cx="2094397" cy="702210"/>
          </a:xfrm>
        </p:grpSpPr>
        <p:sp>
          <p:nvSpPr>
            <p:cNvPr id="4" name="Rectangle : coins arrondis 25">
              <a:extLst>
                <a:ext uri="{FF2B5EF4-FFF2-40B4-BE49-F238E27FC236}">
                  <a16:creationId xmlns:a16="http://schemas.microsoft.com/office/drawing/2014/main" id="{AF010B57-4846-6D71-14F0-494F9A60C87D}"/>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3" name="Rectangle : coins arrondis 25">
              <a:extLst>
                <a:ext uri="{FF2B5EF4-FFF2-40B4-BE49-F238E27FC236}">
                  <a16:creationId xmlns:a16="http://schemas.microsoft.com/office/drawing/2014/main" id="{1A36FF41-CD5B-A8DD-4C0C-14B53C719A1F}"/>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9" name="ZoneTexte 18">
            <a:extLst>
              <a:ext uri="{FF2B5EF4-FFF2-40B4-BE49-F238E27FC236}">
                <a16:creationId xmlns:a16="http://schemas.microsoft.com/office/drawing/2014/main" id="{CF741F47-9B16-6F80-1E8C-AE59E2AAB92A}"/>
              </a:ext>
            </a:extLst>
          </p:cNvPr>
          <p:cNvSpPr txBox="1"/>
          <p:nvPr/>
        </p:nvSpPr>
        <p:spPr>
          <a:xfrm>
            <a:off x="9498714" y="2784659"/>
            <a:ext cx="1986825" cy="738664"/>
          </a:xfrm>
          <a:prstGeom prst="rect">
            <a:avLst/>
          </a:prstGeom>
          <a:noFill/>
          <a:effectLst/>
        </p:spPr>
        <p:txBody>
          <a:bodyPr wrap="square">
            <a:spAutoFit/>
          </a:bodyPr>
          <a:lstStyle/>
          <a:p>
            <a:r>
              <a:rPr lang="fr-FR" sz="1400" b="1" dirty="0">
                <a:solidFill>
                  <a:schemeClr val="bg1"/>
                </a:solidFill>
                <a:hlinkClick r:id="rId4">
                  <a:extLst>
                    <a:ext uri="{A12FA001-AC4F-418D-AE19-62706E023703}">
                      <ahyp:hlinkClr xmlns:ahyp="http://schemas.microsoft.com/office/drawing/2018/hyperlinkcolor" val="tx"/>
                    </a:ext>
                  </a:extLst>
                </a:hlinkClick>
              </a:rPr>
              <a:t>https://openmoodle.uclouvain.be/local/ucl/home.php</a:t>
            </a:r>
            <a:endParaRPr lang="fr-FR" sz="1400" b="1" dirty="0">
              <a:solidFill>
                <a:schemeClr val="bg1"/>
              </a:solidFill>
            </a:endParaRPr>
          </a:p>
        </p:txBody>
      </p:sp>
    </p:spTree>
    <p:extLst>
      <p:ext uri="{BB962C8B-B14F-4D97-AF65-F5344CB8AC3E}">
        <p14:creationId xmlns:p14="http://schemas.microsoft.com/office/powerpoint/2010/main" val="1893817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77231-D539-5524-69D1-CFF6A8812CA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69D7BB-7A70-C907-92A1-B23AAF8C3F16}"/>
              </a:ext>
            </a:extLst>
          </p:cNvPr>
          <p:cNvSpPr/>
          <p:nvPr/>
        </p:nvSpPr>
        <p:spPr>
          <a:xfrm rot="3319599">
            <a:off x="5217117" y="-2103679"/>
            <a:ext cx="3296852" cy="3534666"/>
          </a:xfrm>
          <a:prstGeom prst="rect">
            <a:avLst/>
          </a:prstGeom>
          <a:solidFill>
            <a:srgbClr val="9CB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14812C59-D317-C69B-F22B-03C648407040}"/>
              </a:ext>
            </a:extLst>
          </p:cNvPr>
          <p:cNvSpPr txBox="1"/>
          <p:nvPr/>
        </p:nvSpPr>
        <p:spPr>
          <a:xfrm>
            <a:off x="-144377" y="287890"/>
            <a:ext cx="9401175" cy="923330"/>
          </a:xfrm>
          <a:prstGeom prst="rect">
            <a:avLst/>
          </a:prstGeom>
          <a:noFill/>
          <a:effectLst>
            <a:outerShdw dist="63500" dir="3960000" algn="tl" rotWithShape="0">
              <a:schemeClr val="bg1"/>
            </a:outerShdw>
          </a:effectLst>
        </p:spPr>
        <p:txBody>
          <a:bodyPr wrap="square">
            <a:spAutoFit/>
          </a:bodyPr>
          <a:lstStyle/>
          <a:p>
            <a:pPr algn="ctr" rtl="0">
              <a:buNone/>
            </a:pPr>
            <a:r>
              <a:rPr lang="fr-BE" sz="5400" b="1" i="1" cap="all" dirty="0">
                <a:solidFill>
                  <a:srgbClr val="00214E"/>
                </a:solidFill>
                <a:effectLst/>
                <a:latin typeface="Barlow Condensed" panose="00000506000000000000" pitchFamily="2" charset="0"/>
              </a:rPr>
              <a:t>Se former à l’éducation ouverte</a:t>
            </a:r>
            <a:endParaRPr lang="fr-BE" sz="5400" cap="all" dirty="0">
              <a:solidFill>
                <a:srgbClr val="00214E"/>
              </a:solidFill>
              <a:effectLst/>
              <a:latin typeface="Barlow Condensed" panose="00000506000000000000" pitchFamily="2" charset="0"/>
            </a:endParaRPr>
          </a:p>
        </p:txBody>
      </p:sp>
      <p:grpSp>
        <p:nvGrpSpPr>
          <p:cNvPr id="28" name="Groupe 27">
            <a:extLst>
              <a:ext uri="{FF2B5EF4-FFF2-40B4-BE49-F238E27FC236}">
                <a16:creationId xmlns:a16="http://schemas.microsoft.com/office/drawing/2014/main" id="{B60F2390-0244-B5D4-60FF-96D60486DB9C}"/>
              </a:ext>
            </a:extLst>
          </p:cNvPr>
          <p:cNvGrpSpPr/>
          <p:nvPr/>
        </p:nvGrpSpPr>
        <p:grpSpPr>
          <a:xfrm>
            <a:off x="5054598" y="1242214"/>
            <a:ext cx="3208580" cy="909309"/>
            <a:chOff x="4148840" y="1692548"/>
            <a:chExt cx="3208580" cy="909309"/>
          </a:xfrm>
        </p:grpSpPr>
        <p:grpSp>
          <p:nvGrpSpPr>
            <p:cNvPr id="6" name="Groupe 5">
              <a:extLst>
                <a:ext uri="{FF2B5EF4-FFF2-40B4-BE49-F238E27FC236}">
                  <a16:creationId xmlns:a16="http://schemas.microsoft.com/office/drawing/2014/main" id="{BBE40C41-F3CD-0520-2A66-44DE84354FAB}"/>
                </a:ext>
              </a:extLst>
            </p:cNvPr>
            <p:cNvGrpSpPr/>
            <p:nvPr/>
          </p:nvGrpSpPr>
          <p:grpSpPr>
            <a:xfrm>
              <a:off x="4493996" y="1692548"/>
              <a:ext cx="2498725" cy="461665"/>
              <a:chOff x="4867275" y="3198283"/>
              <a:chExt cx="2577925" cy="461665"/>
            </a:xfrm>
          </p:grpSpPr>
          <p:sp>
            <p:nvSpPr>
              <p:cNvPr id="14" name="Rectangle 13">
                <a:extLst>
                  <a:ext uri="{FF2B5EF4-FFF2-40B4-BE49-F238E27FC236}">
                    <a16:creationId xmlns:a16="http://schemas.microsoft.com/office/drawing/2014/main" id="{CADB9B43-1CDA-BCF7-DE01-02C7D1AC0B80}"/>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00"/>
              </a:p>
            </p:txBody>
          </p:sp>
          <p:sp>
            <p:nvSpPr>
              <p:cNvPr id="15" name="ZoneTexte 14">
                <a:extLst>
                  <a:ext uri="{FF2B5EF4-FFF2-40B4-BE49-F238E27FC236}">
                    <a16:creationId xmlns:a16="http://schemas.microsoft.com/office/drawing/2014/main" id="{156194AB-8AF0-6A88-59C6-F31159C24688}"/>
                  </a:ext>
                </a:extLst>
              </p:cNvPr>
              <p:cNvSpPr txBox="1"/>
              <p:nvPr/>
            </p:nvSpPr>
            <p:spPr>
              <a:xfrm>
                <a:off x="4882975" y="3239704"/>
                <a:ext cx="2562225" cy="338554"/>
              </a:xfrm>
              <a:prstGeom prst="rect">
                <a:avLst/>
              </a:prstGeom>
              <a:noFill/>
              <a:effectLst/>
            </p:spPr>
            <p:txBody>
              <a:bodyPr wrap="square">
                <a:spAutoFit/>
              </a:bodyPr>
              <a:lstStyle/>
              <a:p>
                <a:pPr algn="ctr" rtl="0">
                  <a:buNone/>
                </a:pPr>
                <a:r>
                  <a:rPr lang="fr-BE" sz="1600" b="1" cap="all" dirty="0">
                    <a:solidFill>
                      <a:schemeClr val="bg1"/>
                    </a:solidFill>
                    <a:latin typeface="Montserrat" panose="00000500000000000000" pitchFamily="2" charset="0"/>
                  </a:rPr>
                  <a:t>TUTORIELS</a:t>
                </a:r>
              </a:p>
            </p:txBody>
          </p:sp>
        </p:grpSp>
        <p:grpSp>
          <p:nvGrpSpPr>
            <p:cNvPr id="7" name="Groupe 6">
              <a:extLst>
                <a:ext uri="{FF2B5EF4-FFF2-40B4-BE49-F238E27FC236}">
                  <a16:creationId xmlns:a16="http://schemas.microsoft.com/office/drawing/2014/main" id="{BA04AC11-DA4E-A3E2-E72E-639FA2B26E49}"/>
                </a:ext>
              </a:extLst>
            </p:cNvPr>
            <p:cNvGrpSpPr/>
            <p:nvPr/>
          </p:nvGrpSpPr>
          <p:grpSpPr>
            <a:xfrm>
              <a:off x="4148840" y="2140192"/>
              <a:ext cx="3208580" cy="461665"/>
              <a:chOff x="4867275" y="3198283"/>
              <a:chExt cx="2577925" cy="461665"/>
            </a:xfrm>
          </p:grpSpPr>
          <p:sp>
            <p:nvSpPr>
              <p:cNvPr id="8" name="Rectangle 7">
                <a:extLst>
                  <a:ext uri="{FF2B5EF4-FFF2-40B4-BE49-F238E27FC236}">
                    <a16:creationId xmlns:a16="http://schemas.microsoft.com/office/drawing/2014/main" id="{53E7958B-46F4-95E6-3698-69B6B1DC2B0B}"/>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00" dirty="0"/>
              </a:p>
            </p:txBody>
          </p:sp>
          <p:sp>
            <p:nvSpPr>
              <p:cNvPr id="10" name="ZoneTexte 9">
                <a:extLst>
                  <a:ext uri="{FF2B5EF4-FFF2-40B4-BE49-F238E27FC236}">
                    <a16:creationId xmlns:a16="http://schemas.microsoft.com/office/drawing/2014/main" id="{BC948C25-386C-8F9E-691C-C0F1A7FC823E}"/>
                  </a:ext>
                </a:extLst>
              </p:cNvPr>
              <p:cNvSpPr txBox="1"/>
              <p:nvPr/>
            </p:nvSpPr>
            <p:spPr>
              <a:xfrm>
                <a:off x="4882975" y="3239704"/>
                <a:ext cx="2562225" cy="338554"/>
              </a:xfrm>
              <a:prstGeom prst="rect">
                <a:avLst/>
              </a:prstGeom>
              <a:noFill/>
              <a:effectLst/>
            </p:spPr>
            <p:txBody>
              <a:bodyPr wrap="square">
                <a:spAutoFit/>
              </a:bodyPr>
              <a:lstStyle/>
              <a:p>
                <a:pPr algn="ctr" rtl="0">
                  <a:buNone/>
                </a:pPr>
                <a:r>
                  <a:rPr lang="fr-BE" sz="1600" b="1" cap="all" dirty="0">
                    <a:solidFill>
                      <a:schemeClr val="bg1"/>
                    </a:solidFill>
                    <a:latin typeface="Montserrat" panose="00000500000000000000" pitchFamily="2" charset="0"/>
                  </a:rPr>
                  <a:t>ILLUSTR</a:t>
                </a:r>
                <a:r>
                  <a:rPr lang="fr-BE" sz="1600" b="1" cap="all" dirty="0">
                    <a:solidFill>
                      <a:schemeClr val="bg1"/>
                    </a:solidFill>
                    <a:ea typeface="Calibri Light" panose="020F0302020204030204" pitchFamily="34" charset="0"/>
                    <a:cs typeface="Calibri Light" panose="020F0302020204030204" pitchFamily="34" charset="0"/>
                  </a:rPr>
                  <a:t>É</a:t>
                </a:r>
                <a:r>
                  <a:rPr lang="fr-BE" sz="1600" b="1" cap="all" dirty="0">
                    <a:solidFill>
                      <a:schemeClr val="bg1"/>
                    </a:solidFill>
                    <a:latin typeface="Montserrat" panose="00000500000000000000" pitchFamily="2" charset="0"/>
                  </a:rPr>
                  <a:t>S</a:t>
                </a:r>
              </a:p>
            </p:txBody>
          </p:sp>
        </p:grpSp>
      </p:grpSp>
      <p:grpSp>
        <p:nvGrpSpPr>
          <p:cNvPr id="5" name="Groupe 4">
            <a:extLst>
              <a:ext uri="{FF2B5EF4-FFF2-40B4-BE49-F238E27FC236}">
                <a16:creationId xmlns:a16="http://schemas.microsoft.com/office/drawing/2014/main" id="{C0B3C9EF-16CF-EC1C-BFF9-46ECF73B3EF3}"/>
              </a:ext>
            </a:extLst>
          </p:cNvPr>
          <p:cNvGrpSpPr/>
          <p:nvPr/>
        </p:nvGrpSpPr>
        <p:grpSpPr>
          <a:xfrm>
            <a:off x="9218701" y="2578810"/>
            <a:ext cx="2444664" cy="1290310"/>
            <a:chOff x="9607065" y="2288635"/>
            <a:chExt cx="2094397" cy="702210"/>
          </a:xfrm>
        </p:grpSpPr>
        <p:sp>
          <p:nvSpPr>
            <p:cNvPr id="12" name="Rectangle : coins arrondis 25">
              <a:extLst>
                <a:ext uri="{FF2B5EF4-FFF2-40B4-BE49-F238E27FC236}">
                  <a16:creationId xmlns:a16="http://schemas.microsoft.com/office/drawing/2014/main" id="{A2140C8E-F370-DB02-3166-D4C550E9E42E}"/>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Rectangle : coins arrondis 25">
              <a:extLst>
                <a:ext uri="{FF2B5EF4-FFF2-40B4-BE49-F238E27FC236}">
                  <a16:creationId xmlns:a16="http://schemas.microsoft.com/office/drawing/2014/main" id="{AB8AE721-A432-A200-E0EB-47ED338740A4}"/>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7" name="ZoneTexte 16">
            <a:extLst>
              <a:ext uri="{FF2B5EF4-FFF2-40B4-BE49-F238E27FC236}">
                <a16:creationId xmlns:a16="http://schemas.microsoft.com/office/drawing/2014/main" id="{4C42D55A-5618-0DA7-184F-399D92E14668}"/>
              </a:ext>
            </a:extLst>
          </p:cNvPr>
          <p:cNvSpPr txBox="1"/>
          <p:nvPr/>
        </p:nvSpPr>
        <p:spPr>
          <a:xfrm>
            <a:off x="9498716" y="2955727"/>
            <a:ext cx="1986825" cy="523220"/>
          </a:xfrm>
          <a:prstGeom prst="rect">
            <a:avLst/>
          </a:prstGeom>
          <a:noFill/>
          <a:effectLst/>
        </p:spPr>
        <p:txBody>
          <a:bodyPr wrap="square">
            <a:spAutoFit/>
          </a:bodyPr>
          <a:lstStyle/>
          <a:p>
            <a:pPr>
              <a:buClr>
                <a:srgbClr val="008080"/>
              </a:buClr>
            </a:pPr>
            <a:r>
              <a:rPr lang="en-US" sz="1400" b="1" dirty="0">
                <a:solidFill>
                  <a:schemeClr val="bg1"/>
                </a:solidFill>
                <a:hlinkClick r:id="rId3">
                  <a:extLst>
                    <a:ext uri="{A12FA001-AC4F-418D-AE19-62706E023703}">
                      <ahyp:hlinkClr xmlns:ahyp="http://schemas.microsoft.com/office/drawing/2018/hyperlinkcolor" val="tx"/>
                    </a:ext>
                  </a:extLst>
                </a:hlinkClick>
              </a:rPr>
              <a:t>https://oer.uclouvain.be/jspui/</a:t>
            </a:r>
            <a:endParaRPr lang="en-US" sz="1400" b="1" dirty="0">
              <a:solidFill>
                <a:schemeClr val="bg1"/>
              </a:solidFill>
            </a:endParaRPr>
          </a:p>
        </p:txBody>
      </p:sp>
      <p:pic>
        <p:nvPicPr>
          <p:cNvPr id="18" name="Image 8" descr="Une image contenant logo, Graphique, graphisme, texte&#10;&#10;Description générée automatiquement">
            <a:extLst>
              <a:ext uri="{FF2B5EF4-FFF2-40B4-BE49-F238E27FC236}">
                <a16:creationId xmlns:a16="http://schemas.microsoft.com/office/drawing/2014/main" id="{63327F35-C0F4-622B-5857-65B68E05A657}"/>
              </a:ext>
            </a:extLst>
          </p:cNvPr>
          <p:cNvPicPr>
            <a:picLocks noChangeAspect="1"/>
          </p:cNvPicPr>
          <p:nvPr/>
        </p:nvPicPr>
        <p:blipFill>
          <a:blip r:embed="rId4">
            <a:clrChange>
              <a:clrFrom>
                <a:srgbClr val="FFFFFF"/>
              </a:clrFrom>
              <a:clrTo>
                <a:srgbClr val="FFFFFF">
                  <a:alpha val="0"/>
                </a:srgbClr>
              </a:clrTo>
            </a:clrChange>
          </a:blip>
          <a:srcRect l="18331" t="22227" r="17752" b="18026"/>
          <a:stretch/>
        </p:blipFill>
        <p:spPr>
          <a:xfrm>
            <a:off x="9816400" y="1338011"/>
            <a:ext cx="1249266" cy="1167748"/>
          </a:xfrm>
          <a:prstGeom prst="rect">
            <a:avLst/>
          </a:prstGeom>
        </p:spPr>
      </p:pic>
      <p:grpSp>
        <p:nvGrpSpPr>
          <p:cNvPr id="31" name="Groupe 30">
            <a:extLst>
              <a:ext uri="{FF2B5EF4-FFF2-40B4-BE49-F238E27FC236}">
                <a16:creationId xmlns:a16="http://schemas.microsoft.com/office/drawing/2014/main" id="{4CFC1930-5F92-AF58-DD18-9DB554D307ED}"/>
              </a:ext>
            </a:extLst>
          </p:cNvPr>
          <p:cNvGrpSpPr/>
          <p:nvPr/>
        </p:nvGrpSpPr>
        <p:grpSpPr>
          <a:xfrm rot="20926469" flipV="1">
            <a:off x="6945884" y="4157286"/>
            <a:ext cx="3625394" cy="2194287"/>
            <a:chOff x="7315200" y="3398618"/>
            <a:chExt cx="3870812" cy="2491977"/>
          </a:xfrm>
        </p:grpSpPr>
        <p:sp>
          <p:nvSpPr>
            <p:cNvPr id="34" name="Forme libre : forme 33">
              <a:extLst>
                <a:ext uri="{FF2B5EF4-FFF2-40B4-BE49-F238E27FC236}">
                  <a16:creationId xmlns:a16="http://schemas.microsoft.com/office/drawing/2014/main" id="{FBD42C9C-9F84-A76B-0F57-1B13DC201C44}"/>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Triangle isocèle 34">
              <a:extLst>
                <a:ext uri="{FF2B5EF4-FFF2-40B4-BE49-F238E27FC236}">
                  <a16:creationId xmlns:a16="http://schemas.microsoft.com/office/drawing/2014/main" id="{1965DCA3-7DDB-D26D-ECAA-819CD632BCA4}"/>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 name="Rectangle 20">
            <a:extLst>
              <a:ext uri="{FF2B5EF4-FFF2-40B4-BE49-F238E27FC236}">
                <a16:creationId xmlns:a16="http://schemas.microsoft.com/office/drawing/2014/main" id="{F86A82FA-AFD8-C369-AC5F-B30D76BA1D8C}"/>
              </a:ext>
            </a:extLst>
          </p:cNvPr>
          <p:cNvSpPr/>
          <p:nvPr/>
        </p:nvSpPr>
        <p:spPr>
          <a:xfrm>
            <a:off x="1384300" y="3124200"/>
            <a:ext cx="6019800" cy="3048000"/>
          </a:xfrm>
          <a:prstGeom prst="rect">
            <a:avLst/>
          </a:prstGeom>
          <a:solidFill>
            <a:srgbClr val="BCC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7BA9FEBD-AC36-7F41-62A8-75B3C52E9350}"/>
              </a:ext>
            </a:extLst>
          </p:cNvPr>
          <p:cNvSpPr/>
          <p:nvPr/>
        </p:nvSpPr>
        <p:spPr>
          <a:xfrm>
            <a:off x="0" y="2391837"/>
            <a:ext cx="3022600" cy="825500"/>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6EBB3A87-688E-8DE6-C4CB-04377E2A320D}"/>
              </a:ext>
            </a:extLst>
          </p:cNvPr>
          <p:cNvSpPr txBox="1"/>
          <p:nvPr/>
        </p:nvSpPr>
        <p:spPr>
          <a:xfrm>
            <a:off x="1789366" y="3712074"/>
            <a:ext cx="5489839" cy="1707519"/>
          </a:xfrm>
          <a:prstGeom prst="rect">
            <a:avLst/>
          </a:prstGeom>
          <a:noFill/>
        </p:spPr>
        <p:txBody>
          <a:bodyPr wrap="square">
            <a:spAutoFit/>
          </a:bodyPr>
          <a:lstStyle/>
          <a:p>
            <a:pPr>
              <a:lnSpc>
                <a:spcPct val="150000"/>
              </a:lnSpc>
              <a:buNone/>
            </a:pPr>
            <a:r>
              <a:rPr lang="fr-BE" dirty="0">
                <a:solidFill>
                  <a:srgbClr val="00214E"/>
                </a:solidFill>
              </a:rPr>
              <a:t>Tutoriels sur l'Open Education &gt; Les </a:t>
            </a:r>
            <a:r>
              <a:rPr lang="fr-BE" dirty="0" err="1">
                <a:solidFill>
                  <a:srgbClr val="00214E"/>
                </a:solidFill>
              </a:rPr>
              <a:t>sketchnotes</a:t>
            </a:r>
            <a:r>
              <a:rPr lang="fr-BE" dirty="0">
                <a:solidFill>
                  <a:srgbClr val="00214E"/>
                </a:solidFill>
              </a:rPr>
              <a:t> de l’Open Education</a:t>
            </a:r>
          </a:p>
          <a:p>
            <a:pPr marL="285750" indent="-285750">
              <a:lnSpc>
                <a:spcPct val="150000"/>
              </a:lnSpc>
              <a:buFont typeface="Wingdings" panose="05000000000000000000" pitchFamily="2" charset="2"/>
              <a:buChar char="Ø"/>
            </a:pPr>
            <a:r>
              <a:rPr lang="fr-BE" dirty="0">
                <a:solidFill>
                  <a:srgbClr val="00214E"/>
                </a:solidFill>
              </a:rPr>
              <a:t>S’initier à l’éducation ouverte</a:t>
            </a:r>
          </a:p>
          <a:p>
            <a:pPr marL="285750" indent="-285750">
              <a:lnSpc>
                <a:spcPct val="150000"/>
              </a:lnSpc>
              <a:buFont typeface="Wingdings" panose="05000000000000000000" pitchFamily="2" charset="2"/>
              <a:buChar char="Ø"/>
            </a:pPr>
            <a:r>
              <a:rPr lang="fr-BE" dirty="0">
                <a:solidFill>
                  <a:srgbClr val="00214E"/>
                </a:solidFill>
              </a:rPr>
              <a:t>Chercher des REL</a:t>
            </a:r>
          </a:p>
        </p:txBody>
      </p:sp>
    </p:spTree>
    <p:extLst>
      <p:ext uri="{BB962C8B-B14F-4D97-AF65-F5344CB8AC3E}">
        <p14:creationId xmlns:p14="http://schemas.microsoft.com/office/powerpoint/2010/main" val="364464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2C61F-C26A-F2B0-65C5-82999327762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9C5C780-38AB-1090-B3AA-740722FE5E4A}"/>
              </a:ext>
            </a:extLst>
          </p:cNvPr>
          <p:cNvSpPr/>
          <p:nvPr/>
        </p:nvSpPr>
        <p:spPr>
          <a:xfrm rot="3319599">
            <a:off x="5217117" y="-2103679"/>
            <a:ext cx="3296852" cy="3534666"/>
          </a:xfrm>
          <a:prstGeom prst="rect">
            <a:avLst/>
          </a:prstGeom>
          <a:solidFill>
            <a:srgbClr val="9CB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6D297766-65BB-0373-211E-D52288A6F477}"/>
              </a:ext>
            </a:extLst>
          </p:cNvPr>
          <p:cNvSpPr txBox="1"/>
          <p:nvPr/>
        </p:nvSpPr>
        <p:spPr>
          <a:xfrm>
            <a:off x="-144377" y="287890"/>
            <a:ext cx="9401175" cy="923330"/>
          </a:xfrm>
          <a:prstGeom prst="rect">
            <a:avLst/>
          </a:prstGeom>
          <a:noFill/>
          <a:effectLst>
            <a:outerShdw dist="63500" dir="3960000" algn="tl" rotWithShape="0">
              <a:schemeClr val="bg1"/>
            </a:outerShdw>
          </a:effectLst>
        </p:spPr>
        <p:txBody>
          <a:bodyPr wrap="square">
            <a:spAutoFit/>
          </a:bodyPr>
          <a:lstStyle/>
          <a:p>
            <a:pPr algn="ctr" rtl="0">
              <a:buNone/>
            </a:pPr>
            <a:r>
              <a:rPr lang="fr-BE" sz="5400" b="1" i="1" cap="all" dirty="0">
                <a:solidFill>
                  <a:srgbClr val="00214E"/>
                </a:solidFill>
                <a:effectLst/>
                <a:latin typeface="Barlow Condensed" panose="00000506000000000000" pitchFamily="2" charset="0"/>
              </a:rPr>
              <a:t>Se former à l’éducation ouverte</a:t>
            </a:r>
            <a:endParaRPr lang="fr-BE" sz="5400" cap="all" dirty="0">
              <a:solidFill>
                <a:srgbClr val="00214E"/>
              </a:solidFill>
              <a:effectLst/>
              <a:latin typeface="Barlow Condensed" panose="00000506000000000000" pitchFamily="2" charset="0"/>
            </a:endParaRPr>
          </a:p>
        </p:txBody>
      </p:sp>
      <p:grpSp>
        <p:nvGrpSpPr>
          <p:cNvPr id="28" name="Groupe 27">
            <a:extLst>
              <a:ext uri="{FF2B5EF4-FFF2-40B4-BE49-F238E27FC236}">
                <a16:creationId xmlns:a16="http://schemas.microsoft.com/office/drawing/2014/main" id="{F4A833DF-709D-B7BA-5386-E634B4F82952}"/>
              </a:ext>
            </a:extLst>
          </p:cNvPr>
          <p:cNvGrpSpPr/>
          <p:nvPr/>
        </p:nvGrpSpPr>
        <p:grpSpPr>
          <a:xfrm>
            <a:off x="5054598" y="1242214"/>
            <a:ext cx="3208580" cy="909309"/>
            <a:chOff x="4148840" y="1692548"/>
            <a:chExt cx="3208580" cy="909309"/>
          </a:xfrm>
        </p:grpSpPr>
        <p:grpSp>
          <p:nvGrpSpPr>
            <p:cNvPr id="6" name="Groupe 5">
              <a:extLst>
                <a:ext uri="{FF2B5EF4-FFF2-40B4-BE49-F238E27FC236}">
                  <a16:creationId xmlns:a16="http://schemas.microsoft.com/office/drawing/2014/main" id="{FC87C7F7-0B54-BD76-4263-744995BFBADE}"/>
                </a:ext>
              </a:extLst>
            </p:cNvPr>
            <p:cNvGrpSpPr/>
            <p:nvPr/>
          </p:nvGrpSpPr>
          <p:grpSpPr>
            <a:xfrm>
              <a:off x="4493996" y="1692548"/>
              <a:ext cx="2498725" cy="461665"/>
              <a:chOff x="4867275" y="3198283"/>
              <a:chExt cx="2577925" cy="461665"/>
            </a:xfrm>
          </p:grpSpPr>
          <p:sp>
            <p:nvSpPr>
              <p:cNvPr id="14" name="Rectangle 13">
                <a:extLst>
                  <a:ext uri="{FF2B5EF4-FFF2-40B4-BE49-F238E27FC236}">
                    <a16:creationId xmlns:a16="http://schemas.microsoft.com/office/drawing/2014/main" id="{30DB4619-6FAB-2450-967A-8CBA61FD8C3D}"/>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00"/>
              </a:p>
            </p:txBody>
          </p:sp>
          <p:sp>
            <p:nvSpPr>
              <p:cNvPr id="15" name="ZoneTexte 14">
                <a:extLst>
                  <a:ext uri="{FF2B5EF4-FFF2-40B4-BE49-F238E27FC236}">
                    <a16:creationId xmlns:a16="http://schemas.microsoft.com/office/drawing/2014/main" id="{2EC80A12-D772-B11C-2B82-0D7CF0BA33F4}"/>
                  </a:ext>
                </a:extLst>
              </p:cNvPr>
              <p:cNvSpPr txBox="1"/>
              <p:nvPr/>
            </p:nvSpPr>
            <p:spPr>
              <a:xfrm>
                <a:off x="4882975" y="3239704"/>
                <a:ext cx="2562225" cy="338554"/>
              </a:xfrm>
              <a:prstGeom prst="rect">
                <a:avLst/>
              </a:prstGeom>
              <a:noFill/>
              <a:effectLst/>
            </p:spPr>
            <p:txBody>
              <a:bodyPr wrap="square">
                <a:spAutoFit/>
              </a:bodyPr>
              <a:lstStyle/>
              <a:p>
                <a:pPr algn="ctr" rtl="0">
                  <a:buNone/>
                </a:pPr>
                <a:r>
                  <a:rPr lang="fr-BE" sz="1600" b="1" cap="all" dirty="0">
                    <a:solidFill>
                      <a:schemeClr val="bg1"/>
                    </a:solidFill>
                    <a:latin typeface="Montserrat" panose="00000500000000000000" pitchFamily="2" charset="0"/>
                  </a:rPr>
                  <a:t>GUIDE PRATIQUE</a:t>
                </a:r>
              </a:p>
            </p:txBody>
          </p:sp>
        </p:grpSp>
        <p:grpSp>
          <p:nvGrpSpPr>
            <p:cNvPr id="7" name="Groupe 6">
              <a:extLst>
                <a:ext uri="{FF2B5EF4-FFF2-40B4-BE49-F238E27FC236}">
                  <a16:creationId xmlns:a16="http://schemas.microsoft.com/office/drawing/2014/main" id="{B0FB5640-3F70-9A4B-CF73-756CD2E24515}"/>
                </a:ext>
              </a:extLst>
            </p:cNvPr>
            <p:cNvGrpSpPr/>
            <p:nvPr/>
          </p:nvGrpSpPr>
          <p:grpSpPr>
            <a:xfrm>
              <a:off x="4148840" y="2140192"/>
              <a:ext cx="3208580" cy="461665"/>
              <a:chOff x="4867275" y="3198283"/>
              <a:chExt cx="2577925" cy="461665"/>
            </a:xfrm>
          </p:grpSpPr>
          <p:sp>
            <p:nvSpPr>
              <p:cNvPr id="8" name="Rectangle 7">
                <a:extLst>
                  <a:ext uri="{FF2B5EF4-FFF2-40B4-BE49-F238E27FC236}">
                    <a16:creationId xmlns:a16="http://schemas.microsoft.com/office/drawing/2014/main" id="{29294171-928C-7A61-F7FD-2884DE9BED2F}"/>
                  </a:ext>
                </a:extLst>
              </p:cNvPr>
              <p:cNvSpPr/>
              <p:nvPr/>
            </p:nvSpPr>
            <p:spPr>
              <a:xfrm>
                <a:off x="4867275" y="3198283"/>
                <a:ext cx="2562225" cy="461665"/>
              </a:xfrm>
              <a:prstGeom prst="rect">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sz="1100" dirty="0"/>
              </a:p>
            </p:txBody>
          </p:sp>
          <p:sp>
            <p:nvSpPr>
              <p:cNvPr id="10" name="ZoneTexte 9">
                <a:extLst>
                  <a:ext uri="{FF2B5EF4-FFF2-40B4-BE49-F238E27FC236}">
                    <a16:creationId xmlns:a16="http://schemas.microsoft.com/office/drawing/2014/main" id="{5DD4D091-9CA4-39E8-E8FA-F69E701CE2F2}"/>
                  </a:ext>
                </a:extLst>
              </p:cNvPr>
              <p:cNvSpPr txBox="1"/>
              <p:nvPr/>
            </p:nvSpPr>
            <p:spPr>
              <a:xfrm>
                <a:off x="4882975" y="3239704"/>
                <a:ext cx="2562225" cy="338554"/>
              </a:xfrm>
              <a:prstGeom prst="rect">
                <a:avLst/>
              </a:prstGeom>
              <a:noFill/>
              <a:effectLst/>
            </p:spPr>
            <p:txBody>
              <a:bodyPr wrap="square">
                <a:spAutoFit/>
              </a:bodyPr>
              <a:lstStyle/>
              <a:p>
                <a:pPr algn="ctr" rtl="0">
                  <a:buNone/>
                </a:pPr>
                <a:r>
                  <a:rPr lang="fr-BE" sz="1600" b="1" cap="all" dirty="0">
                    <a:solidFill>
                      <a:schemeClr val="bg1"/>
                    </a:solidFill>
                    <a:latin typeface="Montserrat" panose="00000500000000000000" pitchFamily="2" charset="0"/>
                  </a:rPr>
                  <a:t>DE NOS RESSOURCES</a:t>
                </a:r>
              </a:p>
            </p:txBody>
          </p:sp>
        </p:grpSp>
      </p:grpSp>
      <p:grpSp>
        <p:nvGrpSpPr>
          <p:cNvPr id="5" name="Groupe 4">
            <a:extLst>
              <a:ext uri="{FF2B5EF4-FFF2-40B4-BE49-F238E27FC236}">
                <a16:creationId xmlns:a16="http://schemas.microsoft.com/office/drawing/2014/main" id="{7807ED49-462D-2D20-E675-CDC4C8F59917}"/>
              </a:ext>
            </a:extLst>
          </p:cNvPr>
          <p:cNvGrpSpPr/>
          <p:nvPr/>
        </p:nvGrpSpPr>
        <p:grpSpPr>
          <a:xfrm>
            <a:off x="9218701" y="2578810"/>
            <a:ext cx="2444664" cy="1290310"/>
            <a:chOff x="9607065" y="2288635"/>
            <a:chExt cx="2094397" cy="702210"/>
          </a:xfrm>
        </p:grpSpPr>
        <p:sp>
          <p:nvSpPr>
            <p:cNvPr id="12" name="Rectangle : coins arrondis 25">
              <a:extLst>
                <a:ext uri="{FF2B5EF4-FFF2-40B4-BE49-F238E27FC236}">
                  <a16:creationId xmlns:a16="http://schemas.microsoft.com/office/drawing/2014/main" id="{18745698-97AE-B90E-07B3-1BEE811F3A64}"/>
                </a:ext>
              </a:extLst>
            </p:cNvPr>
            <p:cNvSpPr/>
            <p:nvPr/>
          </p:nvSpPr>
          <p:spPr>
            <a:xfrm>
              <a:off x="9607065" y="2331410"/>
              <a:ext cx="2094397"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6" name="Rectangle : coins arrondis 25">
              <a:extLst>
                <a:ext uri="{FF2B5EF4-FFF2-40B4-BE49-F238E27FC236}">
                  <a16:creationId xmlns:a16="http://schemas.microsoft.com/office/drawing/2014/main" id="{2C3F5B1A-3347-B86F-E731-2237B290A999}"/>
                </a:ext>
              </a:extLst>
            </p:cNvPr>
            <p:cNvSpPr/>
            <p:nvPr/>
          </p:nvSpPr>
          <p:spPr>
            <a:xfrm>
              <a:off x="9626607" y="2288635"/>
              <a:ext cx="2036070" cy="659435"/>
            </a:xfrm>
            <a:custGeom>
              <a:avLst/>
              <a:gdLst>
                <a:gd name="connsiteX0" fmla="*/ 0 w 1796909"/>
                <a:gd name="connsiteY0" fmla="*/ 99589 h 597522"/>
                <a:gd name="connsiteX1" fmla="*/ 99589 w 1796909"/>
                <a:gd name="connsiteY1" fmla="*/ 0 h 597522"/>
                <a:gd name="connsiteX2" fmla="*/ 1697320 w 1796909"/>
                <a:gd name="connsiteY2" fmla="*/ 0 h 597522"/>
                <a:gd name="connsiteX3" fmla="*/ 1796909 w 1796909"/>
                <a:gd name="connsiteY3" fmla="*/ 99589 h 597522"/>
                <a:gd name="connsiteX4" fmla="*/ 1796909 w 1796909"/>
                <a:gd name="connsiteY4" fmla="*/ 497933 h 597522"/>
                <a:gd name="connsiteX5" fmla="*/ 1697320 w 1796909"/>
                <a:gd name="connsiteY5" fmla="*/ 597522 h 597522"/>
                <a:gd name="connsiteX6" fmla="*/ 99589 w 1796909"/>
                <a:gd name="connsiteY6" fmla="*/ 597522 h 597522"/>
                <a:gd name="connsiteX7" fmla="*/ 0 w 1796909"/>
                <a:gd name="connsiteY7" fmla="*/ 497933 h 597522"/>
                <a:gd name="connsiteX8" fmla="*/ 0 w 1796909"/>
                <a:gd name="connsiteY8" fmla="*/ 99589 h 597522"/>
                <a:gd name="connsiteX0" fmla="*/ 0 w 1873109"/>
                <a:gd name="connsiteY0" fmla="*/ 99589 h 597522"/>
                <a:gd name="connsiteX1" fmla="*/ 175789 w 1873109"/>
                <a:gd name="connsiteY1" fmla="*/ 0 h 597522"/>
                <a:gd name="connsiteX2" fmla="*/ 1773520 w 1873109"/>
                <a:gd name="connsiteY2" fmla="*/ 0 h 597522"/>
                <a:gd name="connsiteX3" fmla="*/ 1873109 w 1873109"/>
                <a:gd name="connsiteY3" fmla="*/ 99589 h 597522"/>
                <a:gd name="connsiteX4" fmla="*/ 1873109 w 1873109"/>
                <a:gd name="connsiteY4" fmla="*/ 497933 h 597522"/>
                <a:gd name="connsiteX5" fmla="*/ 1773520 w 1873109"/>
                <a:gd name="connsiteY5" fmla="*/ 597522 h 597522"/>
                <a:gd name="connsiteX6" fmla="*/ 175789 w 1873109"/>
                <a:gd name="connsiteY6" fmla="*/ 597522 h 597522"/>
                <a:gd name="connsiteX7" fmla="*/ 76200 w 1873109"/>
                <a:gd name="connsiteY7" fmla="*/ 497933 h 597522"/>
                <a:gd name="connsiteX8" fmla="*/ 0 w 1873109"/>
                <a:gd name="connsiteY8" fmla="*/ 99589 h 597522"/>
                <a:gd name="connsiteX0" fmla="*/ 0 w 1923909"/>
                <a:gd name="connsiteY0" fmla="*/ 99589 h 597522"/>
                <a:gd name="connsiteX1" fmla="*/ 175789 w 1923909"/>
                <a:gd name="connsiteY1" fmla="*/ 0 h 597522"/>
                <a:gd name="connsiteX2" fmla="*/ 17735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99589 h 597522"/>
                <a:gd name="connsiteX1" fmla="*/ 175789 w 1923909"/>
                <a:gd name="connsiteY1" fmla="*/ 0 h 597522"/>
                <a:gd name="connsiteX2" fmla="*/ 1849720 w 1923909"/>
                <a:gd name="connsiteY2" fmla="*/ 0 h 597522"/>
                <a:gd name="connsiteX3" fmla="*/ 1923909 w 1923909"/>
                <a:gd name="connsiteY3" fmla="*/ 99589 h 597522"/>
                <a:gd name="connsiteX4" fmla="*/ 1873109 w 1923909"/>
                <a:gd name="connsiteY4" fmla="*/ 497933 h 597522"/>
                <a:gd name="connsiteX5" fmla="*/ 1773520 w 1923909"/>
                <a:gd name="connsiteY5" fmla="*/ 597522 h 597522"/>
                <a:gd name="connsiteX6" fmla="*/ 175789 w 1923909"/>
                <a:gd name="connsiteY6" fmla="*/ 597522 h 597522"/>
                <a:gd name="connsiteX7" fmla="*/ 76200 w 1923909"/>
                <a:gd name="connsiteY7" fmla="*/ 497933 h 597522"/>
                <a:gd name="connsiteX8" fmla="*/ 0 w 1923909"/>
                <a:gd name="connsiteY8" fmla="*/ 99589 h 597522"/>
                <a:gd name="connsiteX0" fmla="*/ 0 w 1923909"/>
                <a:gd name="connsiteY0" fmla="*/ 109114 h 607047"/>
                <a:gd name="connsiteX1" fmla="*/ 90064 w 1923909"/>
                <a:gd name="connsiteY1" fmla="*/ 0 h 607047"/>
                <a:gd name="connsiteX2" fmla="*/ 1849720 w 1923909"/>
                <a:gd name="connsiteY2" fmla="*/ 9525 h 607047"/>
                <a:gd name="connsiteX3" fmla="*/ 1923909 w 1923909"/>
                <a:gd name="connsiteY3" fmla="*/ 109114 h 607047"/>
                <a:gd name="connsiteX4" fmla="*/ 1873109 w 1923909"/>
                <a:gd name="connsiteY4" fmla="*/ 507458 h 607047"/>
                <a:gd name="connsiteX5" fmla="*/ 1773520 w 1923909"/>
                <a:gd name="connsiteY5" fmla="*/ 607047 h 607047"/>
                <a:gd name="connsiteX6" fmla="*/ 175789 w 1923909"/>
                <a:gd name="connsiteY6" fmla="*/ 607047 h 607047"/>
                <a:gd name="connsiteX7" fmla="*/ 76200 w 1923909"/>
                <a:gd name="connsiteY7" fmla="*/ 507458 h 607047"/>
                <a:gd name="connsiteX8" fmla="*/ 0 w 1923909"/>
                <a:gd name="connsiteY8" fmla="*/ 109114 h 607047"/>
                <a:gd name="connsiteX0" fmla="*/ 0 w 1900097"/>
                <a:gd name="connsiteY0" fmla="*/ 113877 h 607047"/>
                <a:gd name="connsiteX1" fmla="*/ 66252 w 1900097"/>
                <a:gd name="connsiteY1" fmla="*/ 0 h 607047"/>
                <a:gd name="connsiteX2" fmla="*/ 1825908 w 1900097"/>
                <a:gd name="connsiteY2" fmla="*/ 9525 h 607047"/>
                <a:gd name="connsiteX3" fmla="*/ 1900097 w 1900097"/>
                <a:gd name="connsiteY3" fmla="*/ 109114 h 607047"/>
                <a:gd name="connsiteX4" fmla="*/ 1849297 w 1900097"/>
                <a:gd name="connsiteY4" fmla="*/ 507458 h 607047"/>
                <a:gd name="connsiteX5" fmla="*/ 1749708 w 1900097"/>
                <a:gd name="connsiteY5" fmla="*/ 607047 h 607047"/>
                <a:gd name="connsiteX6" fmla="*/ 151977 w 1900097"/>
                <a:gd name="connsiteY6" fmla="*/ 607047 h 607047"/>
                <a:gd name="connsiteX7" fmla="*/ 52388 w 1900097"/>
                <a:gd name="connsiteY7" fmla="*/ 507458 h 607047"/>
                <a:gd name="connsiteX8" fmla="*/ 0 w 1900097"/>
                <a:gd name="connsiteY8" fmla="*/ 113877 h 607047"/>
                <a:gd name="connsiteX0" fmla="*/ 0 w 1895546"/>
                <a:gd name="connsiteY0" fmla="*/ 228177 h 607047"/>
                <a:gd name="connsiteX1" fmla="*/ 61701 w 1895546"/>
                <a:gd name="connsiteY1" fmla="*/ 0 h 607047"/>
                <a:gd name="connsiteX2" fmla="*/ 1821357 w 1895546"/>
                <a:gd name="connsiteY2" fmla="*/ 9525 h 607047"/>
                <a:gd name="connsiteX3" fmla="*/ 1895546 w 1895546"/>
                <a:gd name="connsiteY3" fmla="*/ 109114 h 607047"/>
                <a:gd name="connsiteX4" fmla="*/ 1844746 w 1895546"/>
                <a:gd name="connsiteY4" fmla="*/ 507458 h 607047"/>
                <a:gd name="connsiteX5" fmla="*/ 1745157 w 1895546"/>
                <a:gd name="connsiteY5" fmla="*/ 607047 h 607047"/>
                <a:gd name="connsiteX6" fmla="*/ 147426 w 1895546"/>
                <a:gd name="connsiteY6" fmla="*/ 607047 h 607047"/>
                <a:gd name="connsiteX7" fmla="*/ 47837 w 1895546"/>
                <a:gd name="connsiteY7" fmla="*/ 507458 h 607047"/>
                <a:gd name="connsiteX8" fmla="*/ 0 w 1895546"/>
                <a:gd name="connsiteY8" fmla="*/ 228177 h 607047"/>
                <a:gd name="connsiteX0" fmla="*/ 5741 w 1901287"/>
                <a:gd name="connsiteY0" fmla="*/ 218652 h 597522"/>
                <a:gd name="connsiteX1" fmla="*/ 35586 w 1901287"/>
                <a:gd name="connsiteY1" fmla="*/ 4762 h 597522"/>
                <a:gd name="connsiteX2" fmla="*/ 1827098 w 1901287"/>
                <a:gd name="connsiteY2" fmla="*/ 0 h 597522"/>
                <a:gd name="connsiteX3" fmla="*/ 1901287 w 1901287"/>
                <a:gd name="connsiteY3" fmla="*/ 99589 h 597522"/>
                <a:gd name="connsiteX4" fmla="*/ 1850487 w 1901287"/>
                <a:gd name="connsiteY4" fmla="*/ 497933 h 597522"/>
                <a:gd name="connsiteX5" fmla="*/ 1750898 w 1901287"/>
                <a:gd name="connsiteY5" fmla="*/ 597522 h 597522"/>
                <a:gd name="connsiteX6" fmla="*/ 153167 w 1901287"/>
                <a:gd name="connsiteY6" fmla="*/ 597522 h 597522"/>
                <a:gd name="connsiteX7" fmla="*/ 53578 w 1901287"/>
                <a:gd name="connsiteY7" fmla="*/ 497933 h 597522"/>
                <a:gd name="connsiteX8" fmla="*/ 5741 w 1901287"/>
                <a:gd name="connsiteY8" fmla="*/ 218652 h 597522"/>
                <a:gd name="connsiteX0" fmla="*/ 283 w 1914033"/>
                <a:gd name="connsiteY0" fmla="*/ 161502 h 597522"/>
                <a:gd name="connsiteX1" fmla="*/ 48332 w 1914033"/>
                <a:gd name="connsiteY1" fmla="*/ 4762 h 597522"/>
                <a:gd name="connsiteX2" fmla="*/ 1839844 w 1914033"/>
                <a:gd name="connsiteY2" fmla="*/ 0 h 597522"/>
                <a:gd name="connsiteX3" fmla="*/ 1914033 w 1914033"/>
                <a:gd name="connsiteY3" fmla="*/ 99589 h 597522"/>
                <a:gd name="connsiteX4" fmla="*/ 1863233 w 1914033"/>
                <a:gd name="connsiteY4" fmla="*/ 497933 h 597522"/>
                <a:gd name="connsiteX5" fmla="*/ 1763644 w 1914033"/>
                <a:gd name="connsiteY5" fmla="*/ 597522 h 597522"/>
                <a:gd name="connsiteX6" fmla="*/ 165913 w 1914033"/>
                <a:gd name="connsiteY6" fmla="*/ 597522 h 597522"/>
                <a:gd name="connsiteX7" fmla="*/ 66324 w 1914033"/>
                <a:gd name="connsiteY7" fmla="*/ 497933 h 597522"/>
                <a:gd name="connsiteX8" fmla="*/ 283 w 1914033"/>
                <a:gd name="connsiteY8" fmla="*/ 161502 h 597522"/>
                <a:gd name="connsiteX0" fmla="*/ 764 w 1914514"/>
                <a:gd name="connsiteY0" fmla="*/ 161502 h 597522"/>
                <a:gd name="connsiteX1" fmla="*/ 48813 w 1914514"/>
                <a:gd name="connsiteY1" fmla="*/ 4762 h 597522"/>
                <a:gd name="connsiteX2" fmla="*/ 1840325 w 1914514"/>
                <a:gd name="connsiteY2" fmla="*/ 0 h 597522"/>
                <a:gd name="connsiteX3" fmla="*/ 1914514 w 1914514"/>
                <a:gd name="connsiteY3" fmla="*/ 99589 h 597522"/>
                <a:gd name="connsiteX4" fmla="*/ 1863714 w 1914514"/>
                <a:gd name="connsiteY4" fmla="*/ 497933 h 597522"/>
                <a:gd name="connsiteX5" fmla="*/ 1764125 w 1914514"/>
                <a:gd name="connsiteY5" fmla="*/ 597522 h 597522"/>
                <a:gd name="connsiteX6" fmla="*/ 166394 w 1914514"/>
                <a:gd name="connsiteY6" fmla="*/ 597522 h 597522"/>
                <a:gd name="connsiteX7" fmla="*/ 66805 w 1914514"/>
                <a:gd name="connsiteY7" fmla="*/ 497933 h 597522"/>
                <a:gd name="connsiteX8" fmla="*/ 764 w 1914514"/>
                <a:gd name="connsiteY8" fmla="*/ 161502 h 597522"/>
                <a:gd name="connsiteX0" fmla="*/ 1062 w 1914812"/>
                <a:gd name="connsiteY0" fmla="*/ 161502 h 597522"/>
                <a:gd name="connsiteX1" fmla="*/ 49111 w 1914812"/>
                <a:gd name="connsiteY1" fmla="*/ 4762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161502 h 597522"/>
                <a:gd name="connsiteX1" fmla="*/ 62763 w 1914812"/>
                <a:gd name="connsiteY1" fmla="*/ 28575 h 597522"/>
                <a:gd name="connsiteX2" fmla="*/ 1840623 w 1914812"/>
                <a:gd name="connsiteY2" fmla="*/ 0 h 597522"/>
                <a:gd name="connsiteX3" fmla="*/ 1914812 w 1914812"/>
                <a:gd name="connsiteY3" fmla="*/ 99589 h 597522"/>
                <a:gd name="connsiteX4" fmla="*/ 1864012 w 1914812"/>
                <a:gd name="connsiteY4" fmla="*/ 497933 h 597522"/>
                <a:gd name="connsiteX5" fmla="*/ 1764423 w 1914812"/>
                <a:gd name="connsiteY5" fmla="*/ 597522 h 597522"/>
                <a:gd name="connsiteX6" fmla="*/ 166692 w 1914812"/>
                <a:gd name="connsiteY6" fmla="*/ 597522 h 597522"/>
                <a:gd name="connsiteX7" fmla="*/ 44348 w 1914812"/>
                <a:gd name="connsiteY7" fmla="*/ 459833 h 597522"/>
                <a:gd name="connsiteX8" fmla="*/ 1062 w 1914812"/>
                <a:gd name="connsiteY8" fmla="*/ 161502 h 597522"/>
                <a:gd name="connsiteX0" fmla="*/ 1062 w 1914812"/>
                <a:gd name="connsiteY0" fmla="*/ 223415 h 659435"/>
                <a:gd name="connsiteX1" fmla="*/ 62763 w 1914812"/>
                <a:gd name="connsiteY1" fmla="*/ 90488 h 659435"/>
                <a:gd name="connsiteX2" fmla="*/ 1822420 w 1914812"/>
                <a:gd name="connsiteY2" fmla="*/ 0 h 659435"/>
                <a:gd name="connsiteX3" fmla="*/ 1914812 w 1914812"/>
                <a:gd name="connsiteY3" fmla="*/ 161502 h 659435"/>
                <a:gd name="connsiteX4" fmla="*/ 1864012 w 1914812"/>
                <a:gd name="connsiteY4" fmla="*/ 559846 h 659435"/>
                <a:gd name="connsiteX5" fmla="*/ 1764423 w 1914812"/>
                <a:gd name="connsiteY5" fmla="*/ 659435 h 659435"/>
                <a:gd name="connsiteX6" fmla="*/ 166692 w 1914812"/>
                <a:gd name="connsiteY6" fmla="*/ 659435 h 659435"/>
                <a:gd name="connsiteX7" fmla="*/ 44348 w 1914812"/>
                <a:gd name="connsiteY7" fmla="*/ 521746 h 659435"/>
                <a:gd name="connsiteX8" fmla="*/ 1062 w 1914812"/>
                <a:gd name="connsiteY8" fmla="*/ 223415 h 659435"/>
                <a:gd name="connsiteX0" fmla="*/ 1062 w 1933016"/>
                <a:gd name="connsiteY0" fmla="*/ 223415 h 659435"/>
                <a:gd name="connsiteX1" fmla="*/ 62763 w 1933016"/>
                <a:gd name="connsiteY1" fmla="*/ 90488 h 659435"/>
                <a:gd name="connsiteX2" fmla="*/ 1822420 w 1933016"/>
                <a:gd name="connsiteY2" fmla="*/ 0 h 659435"/>
                <a:gd name="connsiteX3" fmla="*/ 1933016 w 1933016"/>
                <a:gd name="connsiteY3" fmla="*/ 128165 h 659435"/>
                <a:gd name="connsiteX4" fmla="*/ 1864012 w 1933016"/>
                <a:gd name="connsiteY4" fmla="*/ 559846 h 659435"/>
                <a:gd name="connsiteX5" fmla="*/ 1764423 w 1933016"/>
                <a:gd name="connsiteY5" fmla="*/ 659435 h 659435"/>
                <a:gd name="connsiteX6" fmla="*/ 166692 w 1933016"/>
                <a:gd name="connsiteY6" fmla="*/ 659435 h 659435"/>
                <a:gd name="connsiteX7" fmla="*/ 44348 w 1933016"/>
                <a:gd name="connsiteY7" fmla="*/ 521746 h 659435"/>
                <a:gd name="connsiteX8" fmla="*/ 1062 w 1933016"/>
                <a:gd name="connsiteY8" fmla="*/ 223415 h 659435"/>
                <a:gd name="connsiteX0" fmla="*/ 862 w 1932816"/>
                <a:gd name="connsiteY0" fmla="*/ 223415 h 659435"/>
                <a:gd name="connsiteX1" fmla="*/ 62563 w 1932816"/>
                <a:gd name="connsiteY1" fmla="*/ 90488 h 659435"/>
                <a:gd name="connsiteX2" fmla="*/ 1822220 w 1932816"/>
                <a:gd name="connsiteY2" fmla="*/ 0 h 659435"/>
                <a:gd name="connsiteX3" fmla="*/ 1932816 w 1932816"/>
                <a:gd name="connsiteY3" fmla="*/ 128165 h 659435"/>
                <a:gd name="connsiteX4" fmla="*/ 1863812 w 1932816"/>
                <a:gd name="connsiteY4" fmla="*/ 559846 h 659435"/>
                <a:gd name="connsiteX5" fmla="*/ 1764223 w 1932816"/>
                <a:gd name="connsiteY5" fmla="*/ 659435 h 659435"/>
                <a:gd name="connsiteX6" fmla="*/ 166492 w 1932816"/>
                <a:gd name="connsiteY6" fmla="*/ 659435 h 659435"/>
                <a:gd name="connsiteX7" fmla="*/ 57801 w 1932816"/>
                <a:gd name="connsiteY7" fmla="*/ 521746 h 659435"/>
                <a:gd name="connsiteX8" fmla="*/ 862 w 1932816"/>
                <a:gd name="connsiteY8" fmla="*/ 223415 h 659435"/>
                <a:gd name="connsiteX0" fmla="*/ 1660 w 1933614"/>
                <a:gd name="connsiteY0" fmla="*/ 223415 h 659435"/>
                <a:gd name="connsiteX1" fmla="*/ 63361 w 1933614"/>
                <a:gd name="connsiteY1" fmla="*/ 90488 h 659435"/>
                <a:gd name="connsiteX2" fmla="*/ 1823018 w 1933614"/>
                <a:gd name="connsiteY2" fmla="*/ 0 h 659435"/>
                <a:gd name="connsiteX3" fmla="*/ 1933614 w 1933614"/>
                <a:gd name="connsiteY3" fmla="*/ 128165 h 659435"/>
                <a:gd name="connsiteX4" fmla="*/ 1864610 w 1933614"/>
                <a:gd name="connsiteY4" fmla="*/ 559846 h 659435"/>
                <a:gd name="connsiteX5" fmla="*/ 1765021 w 1933614"/>
                <a:gd name="connsiteY5" fmla="*/ 659435 h 659435"/>
                <a:gd name="connsiteX6" fmla="*/ 167290 w 1933614"/>
                <a:gd name="connsiteY6" fmla="*/ 659435 h 659435"/>
                <a:gd name="connsiteX7" fmla="*/ 58599 w 1933614"/>
                <a:gd name="connsiteY7" fmla="*/ 521746 h 659435"/>
                <a:gd name="connsiteX8" fmla="*/ 1660 w 1933614"/>
                <a:gd name="connsiteY8" fmla="*/ 223415 h 659435"/>
                <a:gd name="connsiteX0" fmla="*/ 1346 w 1933300"/>
                <a:gd name="connsiteY0" fmla="*/ 223415 h 659435"/>
                <a:gd name="connsiteX1" fmla="*/ 63047 w 1933300"/>
                <a:gd name="connsiteY1" fmla="*/ 90488 h 659435"/>
                <a:gd name="connsiteX2" fmla="*/ 1822704 w 1933300"/>
                <a:gd name="connsiteY2" fmla="*/ 0 h 659435"/>
                <a:gd name="connsiteX3" fmla="*/ 1933300 w 1933300"/>
                <a:gd name="connsiteY3" fmla="*/ 128165 h 659435"/>
                <a:gd name="connsiteX4" fmla="*/ 1864296 w 1933300"/>
                <a:gd name="connsiteY4" fmla="*/ 559846 h 659435"/>
                <a:gd name="connsiteX5" fmla="*/ 1764707 w 1933300"/>
                <a:gd name="connsiteY5" fmla="*/ 659435 h 659435"/>
                <a:gd name="connsiteX6" fmla="*/ 166976 w 1933300"/>
                <a:gd name="connsiteY6" fmla="*/ 659435 h 659435"/>
                <a:gd name="connsiteX7" fmla="*/ 67387 w 1933300"/>
                <a:gd name="connsiteY7" fmla="*/ 540796 h 659435"/>
                <a:gd name="connsiteX8" fmla="*/ 1346 w 1933300"/>
                <a:gd name="connsiteY8" fmla="*/ 223415 h 659435"/>
                <a:gd name="connsiteX0" fmla="*/ 1839 w 1933793"/>
                <a:gd name="connsiteY0" fmla="*/ 223415 h 659435"/>
                <a:gd name="connsiteX1" fmla="*/ 63540 w 1933793"/>
                <a:gd name="connsiteY1" fmla="*/ 90488 h 659435"/>
                <a:gd name="connsiteX2" fmla="*/ 1823197 w 1933793"/>
                <a:gd name="connsiteY2" fmla="*/ 0 h 659435"/>
                <a:gd name="connsiteX3" fmla="*/ 1933793 w 1933793"/>
                <a:gd name="connsiteY3" fmla="*/ 128165 h 659435"/>
                <a:gd name="connsiteX4" fmla="*/ 1864789 w 1933793"/>
                <a:gd name="connsiteY4" fmla="*/ 559846 h 659435"/>
                <a:gd name="connsiteX5" fmla="*/ 1765200 w 1933793"/>
                <a:gd name="connsiteY5" fmla="*/ 659435 h 659435"/>
                <a:gd name="connsiteX6" fmla="*/ 167469 w 1933793"/>
                <a:gd name="connsiteY6" fmla="*/ 659435 h 659435"/>
                <a:gd name="connsiteX7" fmla="*/ 67880 w 1933793"/>
                <a:gd name="connsiteY7" fmla="*/ 540796 h 659435"/>
                <a:gd name="connsiteX8" fmla="*/ 1839 w 1933793"/>
                <a:gd name="connsiteY8" fmla="*/ 223415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1332 w 1946939"/>
                <a:gd name="connsiteY0" fmla="*/ 218652 h 659435"/>
                <a:gd name="connsiteX1" fmla="*/ 76686 w 1946939"/>
                <a:gd name="connsiteY1" fmla="*/ 90488 h 659435"/>
                <a:gd name="connsiteX2" fmla="*/ 1836343 w 1946939"/>
                <a:gd name="connsiteY2" fmla="*/ 0 h 659435"/>
                <a:gd name="connsiteX3" fmla="*/ 1946939 w 1946939"/>
                <a:gd name="connsiteY3" fmla="*/ 128165 h 659435"/>
                <a:gd name="connsiteX4" fmla="*/ 1877935 w 1946939"/>
                <a:gd name="connsiteY4" fmla="*/ 559846 h 659435"/>
                <a:gd name="connsiteX5" fmla="*/ 1778346 w 1946939"/>
                <a:gd name="connsiteY5" fmla="*/ 659435 h 659435"/>
                <a:gd name="connsiteX6" fmla="*/ 180615 w 1946939"/>
                <a:gd name="connsiteY6" fmla="*/ 659435 h 659435"/>
                <a:gd name="connsiteX7" fmla="*/ 81026 w 1946939"/>
                <a:gd name="connsiteY7" fmla="*/ 540796 h 659435"/>
                <a:gd name="connsiteX8" fmla="*/ 1332 w 1946939"/>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40796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79283 w 1945607"/>
                <a:gd name="connsiteY6" fmla="*/ 659435 h 659435"/>
                <a:gd name="connsiteX7" fmla="*/ 79694 w 1945607"/>
                <a:gd name="connsiteY7" fmla="*/ 536034 h 659435"/>
                <a:gd name="connsiteX8" fmla="*/ 0 w 1945607"/>
                <a:gd name="connsiteY8" fmla="*/ 218652 h 659435"/>
                <a:gd name="connsiteX0" fmla="*/ 0 w 1945607"/>
                <a:gd name="connsiteY0" fmla="*/ 218652 h 659435"/>
                <a:gd name="connsiteX1" fmla="*/ 75354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107211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29845 w 1945607"/>
                <a:gd name="connsiteY1" fmla="*/ 90488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45607"/>
                <a:gd name="connsiteY0" fmla="*/ 218652 h 659435"/>
                <a:gd name="connsiteX1" fmla="*/ 57151 w 1945607"/>
                <a:gd name="connsiteY1" fmla="*/ 95251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18652 h 659435"/>
                <a:gd name="connsiteX0" fmla="*/ 0 w 1931955"/>
                <a:gd name="connsiteY0" fmla="*/ 218652 h 659435"/>
                <a:gd name="connsiteX1" fmla="*/ 43499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79907 w 1931955"/>
                <a:gd name="connsiteY1" fmla="*/ 95251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31955"/>
                <a:gd name="connsiteY0" fmla="*/ 218652 h 659435"/>
                <a:gd name="connsiteX1" fmla="*/ 57153 w 1931955"/>
                <a:gd name="connsiteY1" fmla="*/ 66676 h 659435"/>
                <a:gd name="connsiteX2" fmla="*/ 1821359 w 1931955"/>
                <a:gd name="connsiteY2" fmla="*/ 0 h 659435"/>
                <a:gd name="connsiteX3" fmla="*/ 1931955 w 1931955"/>
                <a:gd name="connsiteY3" fmla="*/ 128165 h 659435"/>
                <a:gd name="connsiteX4" fmla="*/ 1862951 w 1931955"/>
                <a:gd name="connsiteY4" fmla="*/ 559846 h 659435"/>
                <a:gd name="connsiteX5" fmla="*/ 1763362 w 1931955"/>
                <a:gd name="connsiteY5" fmla="*/ 659435 h 659435"/>
                <a:gd name="connsiteX6" fmla="*/ 183835 w 1931955"/>
                <a:gd name="connsiteY6" fmla="*/ 654672 h 659435"/>
                <a:gd name="connsiteX7" fmla="*/ 66042 w 1931955"/>
                <a:gd name="connsiteY7" fmla="*/ 536034 h 659435"/>
                <a:gd name="connsiteX8" fmla="*/ 0 w 1931955"/>
                <a:gd name="connsiteY8" fmla="*/ 218652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5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8051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70806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45607"/>
                <a:gd name="connsiteY0" fmla="*/ 194840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194840 h 659435"/>
                <a:gd name="connsiteX0" fmla="*/ 0 w 1931954"/>
                <a:gd name="connsiteY0" fmla="*/ 237703 h 659435"/>
                <a:gd name="connsiteX1" fmla="*/ 29847 w 1931954"/>
                <a:gd name="connsiteY1" fmla="*/ 66676 h 659435"/>
                <a:gd name="connsiteX2" fmla="*/ 1821358 w 1931954"/>
                <a:gd name="connsiteY2" fmla="*/ 0 h 659435"/>
                <a:gd name="connsiteX3" fmla="*/ 1931954 w 1931954"/>
                <a:gd name="connsiteY3" fmla="*/ 128165 h 659435"/>
                <a:gd name="connsiteX4" fmla="*/ 1862950 w 1931954"/>
                <a:gd name="connsiteY4" fmla="*/ 559846 h 659435"/>
                <a:gd name="connsiteX5" fmla="*/ 1763361 w 1931954"/>
                <a:gd name="connsiteY5" fmla="*/ 659435 h 659435"/>
                <a:gd name="connsiteX6" fmla="*/ 183834 w 1931954"/>
                <a:gd name="connsiteY6" fmla="*/ 654672 h 659435"/>
                <a:gd name="connsiteX7" fmla="*/ 66041 w 1931954"/>
                <a:gd name="connsiteY7" fmla="*/ 536034 h 659435"/>
                <a:gd name="connsiteX8" fmla="*/ 0 w 1931954"/>
                <a:gd name="connsiteY8" fmla="*/ 237703 h 659435"/>
                <a:gd name="connsiteX0" fmla="*/ 0 w 1945607"/>
                <a:gd name="connsiteY0" fmla="*/ 209128 h 659435"/>
                <a:gd name="connsiteX1" fmla="*/ 43500 w 1945607"/>
                <a:gd name="connsiteY1" fmla="*/ 66676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 name="connsiteX0" fmla="*/ 0 w 1945607"/>
                <a:gd name="connsiteY0" fmla="*/ 209128 h 659435"/>
                <a:gd name="connsiteX1" fmla="*/ 79908 w 1945607"/>
                <a:gd name="connsiteY1" fmla="*/ 61914 h 659435"/>
                <a:gd name="connsiteX2" fmla="*/ 1835011 w 1945607"/>
                <a:gd name="connsiteY2" fmla="*/ 0 h 659435"/>
                <a:gd name="connsiteX3" fmla="*/ 1945607 w 1945607"/>
                <a:gd name="connsiteY3" fmla="*/ 128165 h 659435"/>
                <a:gd name="connsiteX4" fmla="*/ 1876603 w 1945607"/>
                <a:gd name="connsiteY4" fmla="*/ 559846 h 659435"/>
                <a:gd name="connsiteX5" fmla="*/ 1777014 w 1945607"/>
                <a:gd name="connsiteY5" fmla="*/ 659435 h 659435"/>
                <a:gd name="connsiteX6" fmla="*/ 197487 w 1945607"/>
                <a:gd name="connsiteY6" fmla="*/ 654672 h 659435"/>
                <a:gd name="connsiteX7" fmla="*/ 79694 w 1945607"/>
                <a:gd name="connsiteY7" fmla="*/ 536034 h 659435"/>
                <a:gd name="connsiteX8" fmla="*/ 0 w 1945607"/>
                <a:gd name="connsiteY8" fmla="*/ 209128 h 65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607" h="659435">
                  <a:moveTo>
                    <a:pt x="0" y="209128"/>
                  </a:moveTo>
                  <a:cubicBezTo>
                    <a:pt x="13652" y="106502"/>
                    <a:pt x="11256" y="104777"/>
                    <a:pt x="79908" y="61914"/>
                  </a:cubicBezTo>
                  <a:lnTo>
                    <a:pt x="1835011" y="0"/>
                  </a:lnTo>
                  <a:cubicBezTo>
                    <a:pt x="1890012" y="0"/>
                    <a:pt x="1945607" y="73164"/>
                    <a:pt x="1945607" y="128165"/>
                  </a:cubicBezTo>
                  <a:lnTo>
                    <a:pt x="1876603" y="559846"/>
                  </a:lnTo>
                  <a:cubicBezTo>
                    <a:pt x="1876603" y="614847"/>
                    <a:pt x="1832015" y="659435"/>
                    <a:pt x="1777014" y="659435"/>
                  </a:cubicBezTo>
                  <a:lnTo>
                    <a:pt x="197487" y="654672"/>
                  </a:lnTo>
                  <a:cubicBezTo>
                    <a:pt x="142486" y="654672"/>
                    <a:pt x="79694" y="591035"/>
                    <a:pt x="79694" y="536034"/>
                  </a:cubicBezTo>
                  <a:cubicBezTo>
                    <a:pt x="29634" y="369915"/>
                    <a:pt x="22755" y="332384"/>
                    <a:pt x="0" y="209128"/>
                  </a:cubicBezTo>
                  <a:close/>
                </a:path>
              </a:pathLst>
            </a:cu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17" name="ZoneTexte 16">
            <a:hlinkClick r:id="rId3"/>
            <a:extLst>
              <a:ext uri="{FF2B5EF4-FFF2-40B4-BE49-F238E27FC236}">
                <a16:creationId xmlns:a16="http://schemas.microsoft.com/office/drawing/2014/main" id="{12FDB9D4-6FFC-0B19-7C07-A36433FB6302}"/>
              </a:ext>
            </a:extLst>
          </p:cNvPr>
          <p:cNvSpPr txBox="1"/>
          <p:nvPr/>
        </p:nvSpPr>
        <p:spPr>
          <a:xfrm>
            <a:off x="9384907" y="2848005"/>
            <a:ext cx="2130222" cy="738664"/>
          </a:xfrm>
          <a:prstGeom prst="rect">
            <a:avLst/>
          </a:prstGeom>
          <a:noFill/>
          <a:effectLst/>
        </p:spPr>
        <p:txBody>
          <a:bodyPr wrap="square">
            <a:spAutoFit/>
          </a:bodyPr>
          <a:lstStyle/>
          <a:p>
            <a:pPr>
              <a:buClr>
                <a:srgbClr val="008080"/>
              </a:buClr>
            </a:pPr>
            <a:r>
              <a:rPr lang="en-US" sz="1400" b="1" dirty="0">
                <a:solidFill>
                  <a:schemeClr val="bg1"/>
                </a:solidFill>
              </a:rPr>
              <a:t>https://uclouvain.atlassian.net/wiki/spaces/LLL/overview</a:t>
            </a:r>
          </a:p>
        </p:txBody>
      </p:sp>
      <p:grpSp>
        <p:nvGrpSpPr>
          <p:cNvPr id="31" name="Groupe 30">
            <a:extLst>
              <a:ext uri="{FF2B5EF4-FFF2-40B4-BE49-F238E27FC236}">
                <a16:creationId xmlns:a16="http://schemas.microsoft.com/office/drawing/2014/main" id="{256F19DD-9242-4F5B-D3F0-AAE6E3483EBB}"/>
              </a:ext>
            </a:extLst>
          </p:cNvPr>
          <p:cNvGrpSpPr/>
          <p:nvPr/>
        </p:nvGrpSpPr>
        <p:grpSpPr>
          <a:xfrm rot="20926469" flipV="1">
            <a:off x="6945884" y="4157286"/>
            <a:ext cx="3625394" cy="2194287"/>
            <a:chOff x="7315200" y="3398618"/>
            <a:chExt cx="3870812" cy="2491977"/>
          </a:xfrm>
        </p:grpSpPr>
        <p:sp>
          <p:nvSpPr>
            <p:cNvPr id="34" name="Forme libre : forme 33">
              <a:extLst>
                <a:ext uri="{FF2B5EF4-FFF2-40B4-BE49-F238E27FC236}">
                  <a16:creationId xmlns:a16="http://schemas.microsoft.com/office/drawing/2014/main" id="{B375CD0D-84CB-E912-B328-5C96686575FC}"/>
                </a:ext>
              </a:extLst>
            </p:cNvPr>
            <p:cNvSpPr/>
            <p:nvPr/>
          </p:nvSpPr>
          <p:spPr>
            <a:xfrm>
              <a:off x="7315200" y="3398618"/>
              <a:ext cx="3492500" cy="2189382"/>
            </a:xfrm>
            <a:custGeom>
              <a:avLst/>
              <a:gdLst>
                <a:gd name="connsiteX0" fmla="*/ 0 w 3492500"/>
                <a:gd name="connsiteY0" fmla="*/ 614582 h 2189382"/>
                <a:gd name="connsiteX1" fmla="*/ 469900 w 3492500"/>
                <a:gd name="connsiteY1" fmla="*/ 817782 h 2189382"/>
                <a:gd name="connsiteX2" fmla="*/ 1054100 w 3492500"/>
                <a:gd name="connsiteY2" fmla="*/ 766982 h 2189382"/>
                <a:gd name="connsiteX3" fmla="*/ 1447800 w 3492500"/>
                <a:gd name="connsiteY3" fmla="*/ 487582 h 2189382"/>
                <a:gd name="connsiteX4" fmla="*/ 1485900 w 3492500"/>
                <a:gd name="connsiteY4" fmla="*/ 157382 h 2189382"/>
                <a:gd name="connsiteX5" fmla="*/ 1346200 w 3492500"/>
                <a:gd name="connsiteY5" fmla="*/ 30382 h 2189382"/>
                <a:gd name="connsiteX6" fmla="*/ 1168400 w 3492500"/>
                <a:gd name="connsiteY6" fmla="*/ 4982 h 2189382"/>
                <a:gd name="connsiteX7" fmla="*/ 939800 w 3492500"/>
                <a:gd name="connsiteY7" fmla="*/ 106582 h 2189382"/>
                <a:gd name="connsiteX8" fmla="*/ 812800 w 3492500"/>
                <a:gd name="connsiteY8" fmla="*/ 373282 h 2189382"/>
                <a:gd name="connsiteX9" fmla="*/ 723900 w 3492500"/>
                <a:gd name="connsiteY9" fmla="*/ 843182 h 2189382"/>
                <a:gd name="connsiteX10" fmla="*/ 901700 w 3492500"/>
                <a:gd name="connsiteY10" fmla="*/ 1389282 h 2189382"/>
                <a:gd name="connsiteX11" fmla="*/ 1219200 w 3492500"/>
                <a:gd name="connsiteY11" fmla="*/ 1808382 h 2189382"/>
                <a:gd name="connsiteX12" fmla="*/ 1676400 w 3492500"/>
                <a:gd name="connsiteY12" fmla="*/ 2036982 h 2189382"/>
                <a:gd name="connsiteX13" fmla="*/ 2095500 w 3492500"/>
                <a:gd name="connsiteY13" fmla="*/ 2151282 h 2189382"/>
                <a:gd name="connsiteX14" fmla="*/ 2565400 w 3492500"/>
                <a:gd name="connsiteY14" fmla="*/ 2075082 h 2189382"/>
                <a:gd name="connsiteX15" fmla="*/ 3111500 w 3492500"/>
                <a:gd name="connsiteY15" fmla="*/ 2024282 h 2189382"/>
                <a:gd name="connsiteX16" fmla="*/ 3492500 w 3492500"/>
                <a:gd name="connsiteY16" fmla="*/ 2189382 h 218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92500" h="2189382">
                  <a:moveTo>
                    <a:pt x="0" y="614582"/>
                  </a:moveTo>
                  <a:cubicBezTo>
                    <a:pt x="147108" y="703482"/>
                    <a:pt x="294217" y="792382"/>
                    <a:pt x="469900" y="817782"/>
                  </a:cubicBezTo>
                  <a:cubicBezTo>
                    <a:pt x="645583" y="843182"/>
                    <a:pt x="891117" y="822015"/>
                    <a:pt x="1054100" y="766982"/>
                  </a:cubicBezTo>
                  <a:cubicBezTo>
                    <a:pt x="1217083" y="711949"/>
                    <a:pt x="1375833" y="589182"/>
                    <a:pt x="1447800" y="487582"/>
                  </a:cubicBezTo>
                  <a:cubicBezTo>
                    <a:pt x="1519767" y="385982"/>
                    <a:pt x="1502833" y="233582"/>
                    <a:pt x="1485900" y="157382"/>
                  </a:cubicBezTo>
                  <a:cubicBezTo>
                    <a:pt x="1468967" y="81182"/>
                    <a:pt x="1399117" y="55782"/>
                    <a:pt x="1346200" y="30382"/>
                  </a:cubicBezTo>
                  <a:cubicBezTo>
                    <a:pt x="1293283" y="4982"/>
                    <a:pt x="1236133" y="-7718"/>
                    <a:pt x="1168400" y="4982"/>
                  </a:cubicBezTo>
                  <a:cubicBezTo>
                    <a:pt x="1100667" y="17682"/>
                    <a:pt x="999067" y="45199"/>
                    <a:pt x="939800" y="106582"/>
                  </a:cubicBezTo>
                  <a:cubicBezTo>
                    <a:pt x="880533" y="167965"/>
                    <a:pt x="848783" y="250515"/>
                    <a:pt x="812800" y="373282"/>
                  </a:cubicBezTo>
                  <a:cubicBezTo>
                    <a:pt x="776817" y="496049"/>
                    <a:pt x="709083" y="673849"/>
                    <a:pt x="723900" y="843182"/>
                  </a:cubicBezTo>
                  <a:cubicBezTo>
                    <a:pt x="738717" y="1012515"/>
                    <a:pt x="819150" y="1228415"/>
                    <a:pt x="901700" y="1389282"/>
                  </a:cubicBezTo>
                  <a:cubicBezTo>
                    <a:pt x="984250" y="1550149"/>
                    <a:pt x="1090083" y="1700432"/>
                    <a:pt x="1219200" y="1808382"/>
                  </a:cubicBezTo>
                  <a:cubicBezTo>
                    <a:pt x="1348317" y="1916332"/>
                    <a:pt x="1530350" y="1979832"/>
                    <a:pt x="1676400" y="2036982"/>
                  </a:cubicBezTo>
                  <a:cubicBezTo>
                    <a:pt x="1822450" y="2094132"/>
                    <a:pt x="1947333" y="2144932"/>
                    <a:pt x="2095500" y="2151282"/>
                  </a:cubicBezTo>
                  <a:cubicBezTo>
                    <a:pt x="2243667" y="2157632"/>
                    <a:pt x="2396067" y="2096249"/>
                    <a:pt x="2565400" y="2075082"/>
                  </a:cubicBezTo>
                  <a:cubicBezTo>
                    <a:pt x="2734733" y="2053915"/>
                    <a:pt x="2956983" y="2005232"/>
                    <a:pt x="3111500" y="2024282"/>
                  </a:cubicBezTo>
                  <a:cubicBezTo>
                    <a:pt x="3266017" y="2043332"/>
                    <a:pt x="3379258" y="2116357"/>
                    <a:pt x="3492500" y="2189382"/>
                  </a:cubicBezTo>
                </a:path>
              </a:pathLst>
            </a:custGeom>
            <a:noFill/>
            <a:ln w="38100">
              <a:prstDash val="dash"/>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5" name="Triangle isocèle 34">
              <a:extLst>
                <a:ext uri="{FF2B5EF4-FFF2-40B4-BE49-F238E27FC236}">
                  <a16:creationId xmlns:a16="http://schemas.microsoft.com/office/drawing/2014/main" id="{062B283F-507D-D258-F3DE-749E2B546CE4}"/>
                </a:ext>
              </a:extLst>
            </p:cNvPr>
            <p:cNvSpPr/>
            <p:nvPr/>
          </p:nvSpPr>
          <p:spPr>
            <a:xfrm rot="7162457">
              <a:off x="10740916" y="5445500"/>
              <a:ext cx="422323" cy="467868"/>
            </a:xfrm>
            <a:prstGeom prst="triangle">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21" name="Rectangle 20">
            <a:extLst>
              <a:ext uri="{FF2B5EF4-FFF2-40B4-BE49-F238E27FC236}">
                <a16:creationId xmlns:a16="http://schemas.microsoft.com/office/drawing/2014/main" id="{48EBEAB3-DE0A-F87D-4B44-80FE4D86B526}"/>
              </a:ext>
            </a:extLst>
          </p:cNvPr>
          <p:cNvSpPr/>
          <p:nvPr/>
        </p:nvSpPr>
        <p:spPr>
          <a:xfrm>
            <a:off x="1384300" y="3124200"/>
            <a:ext cx="6019800" cy="3048000"/>
          </a:xfrm>
          <a:prstGeom prst="rect">
            <a:avLst/>
          </a:prstGeom>
          <a:solidFill>
            <a:srgbClr val="BCC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Forme libre : forme 22">
            <a:extLst>
              <a:ext uri="{FF2B5EF4-FFF2-40B4-BE49-F238E27FC236}">
                <a16:creationId xmlns:a16="http://schemas.microsoft.com/office/drawing/2014/main" id="{F7C4743C-DDB8-FE9E-6F3E-88C911C7A1DF}"/>
              </a:ext>
            </a:extLst>
          </p:cNvPr>
          <p:cNvSpPr/>
          <p:nvPr/>
        </p:nvSpPr>
        <p:spPr>
          <a:xfrm>
            <a:off x="0" y="2391837"/>
            <a:ext cx="3022600" cy="825500"/>
          </a:xfrm>
          <a:custGeom>
            <a:avLst/>
            <a:gdLst>
              <a:gd name="connsiteX0" fmla="*/ 0 w 3022600"/>
              <a:gd name="connsiteY0" fmla="*/ 0 h 825500"/>
              <a:gd name="connsiteX1" fmla="*/ 419100 w 3022600"/>
              <a:gd name="connsiteY1" fmla="*/ 139700 h 825500"/>
              <a:gd name="connsiteX2" fmla="*/ 812800 w 3022600"/>
              <a:gd name="connsiteY2" fmla="*/ 101600 h 825500"/>
              <a:gd name="connsiteX3" fmla="*/ 1244600 w 3022600"/>
              <a:gd name="connsiteY3" fmla="*/ 12700 h 825500"/>
              <a:gd name="connsiteX4" fmla="*/ 1676400 w 3022600"/>
              <a:gd name="connsiteY4" fmla="*/ 25400 h 825500"/>
              <a:gd name="connsiteX5" fmla="*/ 2032000 w 3022600"/>
              <a:gd name="connsiteY5" fmla="*/ 127000 h 825500"/>
              <a:gd name="connsiteX6" fmla="*/ 2222500 w 3022600"/>
              <a:gd name="connsiteY6" fmla="*/ 304800 h 825500"/>
              <a:gd name="connsiteX7" fmla="*/ 2273300 w 3022600"/>
              <a:gd name="connsiteY7" fmla="*/ 520700 h 825500"/>
              <a:gd name="connsiteX8" fmla="*/ 2197100 w 3022600"/>
              <a:gd name="connsiteY8" fmla="*/ 698500 h 825500"/>
              <a:gd name="connsiteX9" fmla="*/ 1981200 w 3022600"/>
              <a:gd name="connsiteY9" fmla="*/ 774700 h 825500"/>
              <a:gd name="connsiteX10" fmla="*/ 1879600 w 3022600"/>
              <a:gd name="connsiteY10" fmla="*/ 647700 h 825500"/>
              <a:gd name="connsiteX11" fmla="*/ 1854200 w 3022600"/>
              <a:gd name="connsiteY11" fmla="*/ 495300 h 825500"/>
              <a:gd name="connsiteX12" fmla="*/ 2032000 w 3022600"/>
              <a:gd name="connsiteY12" fmla="*/ 368300 h 825500"/>
              <a:gd name="connsiteX13" fmla="*/ 2362200 w 3022600"/>
              <a:gd name="connsiteY13" fmla="*/ 406400 h 825500"/>
              <a:gd name="connsiteX14" fmla="*/ 2679700 w 3022600"/>
              <a:gd name="connsiteY14" fmla="*/ 546100 h 825500"/>
              <a:gd name="connsiteX15" fmla="*/ 3022600 w 3022600"/>
              <a:gd name="connsiteY15" fmla="*/ 825500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22600" h="825500">
                <a:moveTo>
                  <a:pt x="0" y="0"/>
                </a:moveTo>
                <a:cubicBezTo>
                  <a:pt x="141816" y="61383"/>
                  <a:pt x="283633" y="122767"/>
                  <a:pt x="419100" y="139700"/>
                </a:cubicBezTo>
                <a:cubicBezTo>
                  <a:pt x="554567" y="156633"/>
                  <a:pt x="675217" y="122767"/>
                  <a:pt x="812800" y="101600"/>
                </a:cubicBezTo>
                <a:cubicBezTo>
                  <a:pt x="950383" y="80433"/>
                  <a:pt x="1100667" y="25400"/>
                  <a:pt x="1244600" y="12700"/>
                </a:cubicBezTo>
                <a:cubicBezTo>
                  <a:pt x="1388533" y="0"/>
                  <a:pt x="1545167" y="6350"/>
                  <a:pt x="1676400" y="25400"/>
                </a:cubicBezTo>
                <a:cubicBezTo>
                  <a:pt x="1807633" y="44450"/>
                  <a:pt x="1940983" y="80433"/>
                  <a:pt x="2032000" y="127000"/>
                </a:cubicBezTo>
                <a:cubicBezTo>
                  <a:pt x="2123017" y="173567"/>
                  <a:pt x="2182283" y="239183"/>
                  <a:pt x="2222500" y="304800"/>
                </a:cubicBezTo>
                <a:cubicBezTo>
                  <a:pt x="2262717" y="370417"/>
                  <a:pt x="2277533" y="455083"/>
                  <a:pt x="2273300" y="520700"/>
                </a:cubicBezTo>
                <a:cubicBezTo>
                  <a:pt x="2269067" y="586317"/>
                  <a:pt x="2245783" y="656167"/>
                  <a:pt x="2197100" y="698500"/>
                </a:cubicBezTo>
                <a:cubicBezTo>
                  <a:pt x="2148417" y="740833"/>
                  <a:pt x="2034117" y="783167"/>
                  <a:pt x="1981200" y="774700"/>
                </a:cubicBezTo>
                <a:cubicBezTo>
                  <a:pt x="1928283" y="766233"/>
                  <a:pt x="1900767" y="694267"/>
                  <a:pt x="1879600" y="647700"/>
                </a:cubicBezTo>
                <a:cubicBezTo>
                  <a:pt x="1858433" y="601133"/>
                  <a:pt x="1828800" y="541867"/>
                  <a:pt x="1854200" y="495300"/>
                </a:cubicBezTo>
                <a:cubicBezTo>
                  <a:pt x="1879600" y="448733"/>
                  <a:pt x="1947333" y="383117"/>
                  <a:pt x="2032000" y="368300"/>
                </a:cubicBezTo>
                <a:cubicBezTo>
                  <a:pt x="2116667" y="353483"/>
                  <a:pt x="2254250" y="376767"/>
                  <a:pt x="2362200" y="406400"/>
                </a:cubicBezTo>
                <a:cubicBezTo>
                  <a:pt x="2470150" y="436033"/>
                  <a:pt x="2569633" y="476250"/>
                  <a:pt x="2679700" y="546100"/>
                </a:cubicBezTo>
                <a:cubicBezTo>
                  <a:pt x="2789767" y="615950"/>
                  <a:pt x="2906183" y="720725"/>
                  <a:pt x="3022600" y="825500"/>
                </a:cubicBezTo>
              </a:path>
            </a:pathLst>
          </a:custGeom>
          <a:noFill/>
          <a:ln>
            <a:solidFill>
              <a:srgbClr val="00214E"/>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ZoneTexte 3">
            <a:extLst>
              <a:ext uri="{FF2B5EF4-FFF2-40B4-BE49-F238E27FC236}">
                <a16:creationId xmlns:a16="http://schemas.microsoft.com/office/drawing/2014/main" id="{E7D515D0-1C99-A893-E296-19FB3E8AFFEB}"/>
              </a:ext>
            </a:extLst>
          </p:cNvPr>
          <p:cNvSpPr txBox="1"/>
          <p:nvPr/>
        </p:nvSpPr>
        <p:spPr>
          <a:xfrm>
            <a:off x="1649280" y="3640664"/>
            <a:ext cx="5489839" cy="2123017"/>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fr-BE" dirty="0">
                <a:solidFill>
                  <a:srgbClr val="00214E"/>
                </a:solidFill>
              </a:rPr>
              <a:t>La Plateforme Open Moodle</a:t>
            </a:r>
          </a:p>
          <a:p>
            <a:pPr marL="285750" indent="-285750">
              <a:lnSpc>
                <a:spcPct val="150000"/>
              </a:lnSpc>
              <a:buFont typeface="Wingdings" panose="05000000000000000000" pitchFamily="2" charset="2"/>
              <a:buChar char="Ø"/>
            </a:pPr>
            <a:r>
              <a:rPr lang="fr-BE" dirty="0">
                <a:solidFill>
                  <a:srgbClr val="00214E"/>
                </a:solidFill>
              </a:rPr>
              <a:t>Publier sur la plateforme OER de l’</a:t>
            </a:r>
            <a:r>
              <a:rPr lang="fr-BE" dirty="0" err="1">
                <a:solidFill>
                  <a:srgbClr val="00214E"/>
                </a:solidFill>
              </a:rPr>
              <a:t>UCLouvain</a:t>
            </a:r>
            <a:endParaRPr lang="fr-BE" dirty="0">
              <a:solidFill>
                <a:srgbClr val="00214E"/>
              </a:solidFill>
            </a:endParaRPr>
          </a:p>
          <a:p>
            <a:pPr marL="285750" indent="-285750">
              <a:lnSpc>
                <a:spcPct val="150000"/>
              </a:lnSpc>
              <a:buFont typeface="Wingdings" panose="05000000000000000000" pitchFamily="2" charset="2"/>
              <a:buChar char="Ø"/>
            </a:pPr>
            <a:r>
              <a:rPr lang="fr-BE" dirty="0">
                <a:solidFill>
                  <a:srgbClr val="00214E"/>
                </a:solidFill>
              </a:rPr>
              <a:t>Partager ses ressources avec les licences Creative Commons</a:t>
            </a:r>
          </a:p>
        </p:txBody>
      </p:sp>
      <p:pic>
        <p:nvPicPr>
          <p:cNvPr id="3" name="Image 2">
            <a:extLst>
              <a:ext uri="{FF2B5EF4-FFF2-40B4-BE49-F238E27FC236}">
                <a16:creationId xmlns:a16="http://schemas.microsoft.com/office/drawing/2014/main" id="{3292BE9D-0456-725B-F29D-E8289A8BF74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384907" y="1731012"/>
            <a:ext cx="2089789" cy="587213"/>
          </a:xfrm>
          <a:prstGeom prst="rect">
            <a:avLst/>
          </a:prstGeom>
        </p:spPr>
      </p:pic>
    </p:spTree>
    <p:extLst>
      <p:ext uri="{BB962C8B-B14F-4D97-AF65-F5344CB8AC3E}">
        <p14:creationId xmlns:p14="http://schemas.microsoft.com/office/powerpoint/2010/main" val="10999201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A38F8-169A-67C8-346D-596F23FD9D5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894D59-B507-AEA5-59A8-6EE219653FBC}"/>
              </a:ext>
            </a:extLst>
          </p:cNvPr>
          <p:cNvSpPr/>
          <p:nvPr/>
        </p:nvSpPr>
        <p:spPr>
          <a:xfrm rot="3319599">
            <a:off x="5217117" y="-2103679"/>
            <a:ext cx="3296852" cy="3534666"/>
          </a:xfrm>
          <a:prstGeom prst="rect">
            <a:avLst/>
          </a:prstGeom>
          <a:solidFill>
            <a:srgbClr val="9CB7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1" name="ZoneTexte 10">
            <a:extLst>
              <a:ext uri="{FF2B5EF4-FFF2-40B4-BE49-F238E27FC236}">
                <a16:creationId xmlns:a16="http://schemas.microsoft.com/office/drawing/2014/main" id="{423CA6FD-705F-C5A8-122C-0014153A5386}"/>
              </a:ext>
            </a:extLst>
          </p:cNvPr>
          <p:cNvSpPr txBox="1"/>
          <p:nvPr/>
        </p:nvSpPr>
        <p:spPr>
          <a:xfrm>
            <a:off x="-144377" y="287890"/>
            <a:ext cx="9401175" cy="923330"/>
          </a:xfrm>
          <a:prstGeom prst="rect">
            <a:avLst/>
          </a:prstGeom>
          <a:noFill/>
          <a:effectLst>
            <a:outerShdw dist="63500" dir="3960000" algn="tl" rotWithShape="0">
              <a:schemeClr val="bg1"/>
            </a:outerShdw>
          </a:effectLst>
        </p:spPr>
        <p:txBody>
          <a:bodyPr wrap="square">
            <a:spAutoFit/>
          </a:bodyPr>
          <a:lstStyle/>
          <a:p>
            <a:pPr algn="ctr" rtl="0">
              <a:buNone/>
            </a:pPr>
            <a:r>
              <a:rPr lang="fr-BE" sz="5400" b="1" i="1" cap="all" dirty="0">
                <a:solidFill>
                  <a:srgbClr val="00214E"/>
                </a:solidFill>
                <a:effectLst/>
                <a:latin typeface="Barlow Condensed" panose="00000506000000000000" pitchFamily="2" charset="0"/>
              </a:rPr>
              <a:t>Littérature</a:t>
            </a:r>
            <a:endParaRPr lang="fr-BE" sz="5400" cap="all" dirty="0">
              <a:solidFill>
                <a:srgbClr val="00214E"/>
              </a:solidFill>
              <a:effectLst/>
              <a:latin typeface="Barlow Condensed" panose="00000506000000000000" pitchFamily="2" charset="0"/>
            </a:endParaRPr>
          </a:p>
        </p:txBody>
      </p:sp>
      <p:sp>
        <p:nvSpPr>
          <p:cNvPr id="2" name="Google Shape;463;p49">
            <a:extLst>
              <a:ext uri="{FF2B5EF4-FFF2-40B4-BE49-F238E27FC236}">
                <a16:creationId xmlns:a16="http://schemas.microsoft.com/office/drawing/2014/main" id="{5F28A0A1-50F1-A379-F05A-4F2D529D1270}"/>
              </a:ext>
            </a:extLst>
          </p:cNvPr>
          <p:cNvSpPr txBox="1">
            <a:spLocks/>
          </p:cNvSpPr>
          <p:nvPr/>
        </p:nvSpPr>
        <p:spPr>
          <a:xfrm>
            <a:off x="245530" y="1706387"/>
            <a:ext cx="10515601" cy="4654935"/>
          </a:xfrm>
          <a:prstGeom prst="rect">
            <a:avLst/>
          </a:prstGeom>
        </p:spPr>
        <p:txBody>
          <a:bodyPr spcFirstLastPara="1" vert="horz" wrap="square" lIns="121900" tIns="121900" rIns="121900" bIns="121900" rtlCol="0"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14856">
              <a:lnSpc>
                <a:spcPct val="150000"/>
              </a:lnSpc>
              <a:spcBef>
                <a:spcPts val="0"/>
              </a:spcBef>
              <a:buSzPts val="1400"/>
            </a:pPr>
            <a:r>
              <a:rPr lang="fr-BE" sz="2000" dirty="0" err="1">
                <a:solidFill>
                  <a:srgbClr val="00214E"/>
                </a:solidFill>
                <a:latin typeface="Montserrat" panose="00000500000000000000" pitchFamily="2" charset="0"/>
                <a:hlinkClick r:id="rId3">
                  <a:extLst>
                    <a:ext uri="{A12FA001-AC4F-418D-AE19-62706E023703}">
                      <ahyp:hlinkClr xmlns:ahyp="http://schemas.microsoft.com/office/drawing/2018/hyperlinkcolor" val="tx"/>
                    </a:ext>
                  </a:extLst>
                </a:hlinkClick>
              </a:rPr>
              <a:t>Pil</a:t>
            </a:r>
            <a:r>
              <a:rPr lang="fr-BE" sz="2000" dirty="0">
                <a:solidFill>
                  <a:srgbClr val="00214E"/>
                </a:solidFill>
                <a:latin typeface="Montserrat" panose="00000500000000000000" pitchFamily="2" charset="0"/>
                <a:hlinkClick r:id="rId3">
                  <a:extLst>
                    <a:ext uri="{A12FA001-AC4F-418D-AE19-62706E023703}">
                      <ahyp:hlinkClr xmlns:ahyp="http://schemas.microsoft.com/office/drawing/2018/hyperlinkcolor" val="tx"/>
                    </a:ext>
                  </a:extLst>
                </a:hlinkClick>
              </a:rPr>
              <a:t>. C. Mathelart. (2019). </a:t>
            </a:r>
            <a:r>
              <a:rPr lang="fr-BE" sz="2000" i="1" dirty="0">
                <a:solidFill>
                  <a:srgbClr val="00214E"/>
                </a:solidFill>
                <a:latin typeface="Montserrat" panose="00000500000000000000" pitchFamily="2" charset="0"/>
                <a:hlinkClick r:id="rId3">
                  <a:extLst>
                    <a:ext uri="{A12FA001-AC4F-418D-AE19-62706E023703}">
                      <ahyp:hlinkClr xmlns:ahyp="http://schemas.microsoft.com/office/drawing/2018/hyperlinkcolor" val="tx"/>
                    </a:ext>
                  </a:extLst>
                </a:hlinkClick>
              </a:rPr>
              <a:t>Open Education – Quelques clés pour s’en emparer. </a:t>
            </a:r>
            <a:r>
              <a:rPr lang="fr-BE" sz="2000" dirty="0">
                <a:solidFill>
                  <a:srgbClr val="00214E"/>
                </a:solidFill>
                <a:latin typeface="Montserrat" panose="00000500000000000000" pitchFamily="2" charset="0"/>
                <a:hlinkClick r:id="rId3">
                  <a:extLst>
                    <a:ext uri="{A12FA001-AC4F-418D-AE19-62706E023703}">
                      <ahyp:hlinkClr xmlns:ahyp="http://schemas.microsoft.com/office/drawing/2018/hyperlinkcolor" val="tx"/>
                    </a:ext>
                  </a:extLst>
                </a:hlinkClick>
              </a:rPr>
              <a:t>Les cahiers du LLL n°6.</a:t>
            </a:r>
            <a:endParaRPr lang="fr-BE" sz="2000" dirty="0">
              <a:solidFill>
                <a:srgbClr val="00214E"/>
              </a:solidFill>
              <a:latin typeface="Montserrat" panose="00000500000000000000" pitchFamily="2" charset="0"/>
            </a:endParaRPr>
          </a:p>
          <a:p>
            <a:pPr marL="414856">
              <a:lnSpc>
                <a:spcPct val="150000"/>
              </a:lnSpc>
              <a:spcBef>
                <a:spcPts val="0"/>
              </a:spcBef>
              <a:buSzPts val="1400"/>
            </a:pPr>
            <a:r>
              <a:rPr lang="fr-BE" sz="2000" dirty="0">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J. Fromentin. (2024). </a:t>
            </a:r>
            <a:r>
              <a:rPr lang="fr-BE" sz="2000" i="1" dirty="0">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Tutoriels sur l'Open Education</a:t>
            </a:r>
            <a:r>
              <a:rPr lang="fr-BE" sz="2000" dirty="0">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 OER-</a:t>
            </a:r>
            <a:r>
              <a:rPr lang="fr-BE" sz="2000" dirty="0" err="1">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UCLouvain</a:t>
            </a:r>
            <a:r>
              <a:rPr lang="fr-BE" sz="2000" dirty="0">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 </a:t>
            </a:r>
            <a:r>
              <a:rPr lang="fr-BE" sz="2000" dirty="0" err="1">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Sketchnote</a:t>
            </a:r>
            <a:r>
              <a:rPr lang="fr-BE" sz="2000" dirty="0">
                <a:solidFill>
                  <a:srgbClr val="00214E"/>
                </a:solidFill>
                <a:latin typeface="Montserrat" panose="00000500000000000000" pitchFamily="2" charset="0"/>
                <a:hlinkClick r:id="rId4">
                  <a:extLst>
                    <a:ext uri="{A12FA001-AC4F-418D-AE19-62706E023703}">
                      <ahyp:hlinkClr xmlns:ahyp="http://schemas.microsoft.com/office/drawing/2018/hyperlinkcolor" val="tx"/>
                    </a:ext>
                  </a:extLst>
                </a:hlinkClick>
              </a:rPr>
              <a:t>.</a:t>
            </a:r>
            <a:endParaRPr lang="fr-BE" sz="2000" dirty="0">
              <a:solidFill>
                <a:srgbClr val="00214E"/>
              </a:solidFill>
              <a:latin typeface="Montserrat" panose="00000500000000000000" pitchFamily="2" charset="0"/>
            </a:endParaRPr>
          </a:p>
          <a:p>
            <a:pPr marL="414856">
              <a:lnSpc>
                <a:spcPct val="150000"/>
              </a:lnSpc>
              <a:spcBef>
                <a:spcPts val="0"/>
              </a:spcBef>
              <a:buSzPts val="1400"/>
            </a:pPr>
            <a:r>
              <a:rPr lang="fr-BE" sz="2000" dirty="0">
                <a:solidFill>
                  <a:srgbClr val="00214E"/>
                </a:solidFill>
                <a:latin typeface="Montserrat" panose="00000500000000000000" pitchFamily="2" charset="0"/>
                <a:hlinkClick r:id="rId5">
                  <a:extLst>
                    <a:ext uri="{A12FA001-AC4F-418D-AE19-62706E023703}">
                      <ahyp:hlinkClr xmlns:ahyp="http://schemas.microsoft.com/office/drawing/2018/hyperlinkcolor" val="tx"/>
                    </a:ext>
                  </a:extLst>
                </a:hlinkClick>
              </a:rPr>
              <a:t>F. Louette. (2023). </a:t>
            </a:r>
            <a:r>
              <a:rPr lang="fr-BE" sz="2000" i="1" dirty="0">
                <a:solidFill>
                  <a:srgbClr val="00214E"/>
                </a:solidFill>
                <a:latin typeface="Montserrat" panose="00000500000000000000" pitchFamily="2" charset="0"/>
                <a:hlinkClick r:id="rId5">
                  <a:extLst>
                    <a:ext uri="{A12FA001-AC4F-418D-AE19-62706E023703}">
                      <ahyp:hlinkClr xmlns:ahyp="http://schemas.microsoft.com/office/drawing/2018/hyperlinkcolor" val="tx"/>
                    </a:ext>
                  </a:extLst>
                </a:hlinkClick>
              </a:rPr>
              <a:t>Partager ses ressources tout en protégeant ses droits : focus sur les Creative Commons. </a:t>
            </a:r>
            <a:r>
              <a:rPr lang="fr-BE" sz="2000" dirty="0">
                <a:solidFill>
                  <a:srgbClr val="00214E"/>
                </a:solidFill>
                <a:latin typeface="Montserrat" panose="00000500000000000000" pitchFamily="2" charset="0"/>
                <a:hlinkClick r:id="rId5">
                  <a:extLst>
                    <a:ext uri="{A12FA001-AC4F-418D-AE19-62706E023703}">
                      <ahyp:hlinkClr xmlns:ahyp="http://schemas.microsoft.com/office/drawing/2018/hyperlinkcolor" val="tx"/>
                    </a:ext>
                  </a:extLst>
                </a:hlinkClick>
              </a:rPr>
              <a:t>OER-</a:t>
            </a:r>
            <a:r>
              <a:rPr lang="fr-BE" sz="2000" dirty="0" err="1">
                <a:solidFill>
                  <a:srgbClr val="00214E"/>
                </a:solidFill>
                <a:latin typeface="Montserrat" panose="00000500000000000000" pitchFamily="2" charset="0"/>
                <a:hlinkClick r:id="rId5">
                  <a:extLst>
                    <a:ext uri="{A12FA001-AC4F-418D-AE19-62706E023703}">
                      <ahyp:hlinkClr xmlns:ahyp="http://schemas.microsoft.com/office/drawing/2018/hyperlinkcolor" val="tx"/>
                    </a:ext>
                  </a:extLst>
                </a:hlinkClick>
              </a:rPr>
              <a:t>UCLouvain</a:t>
            </a:r>
            <a:r>
              <a:rPr lang="fr-BE" sz="2000" dirty="0">
                <a:solidFill>
                  <a:srgbClr val="00214E"/>
                </a:solidFill>
                <a:latin typeface="Montserrat" panose="00000500000000000000" pitchFamily="2" charset="0"/>
                <a:hlinkClick r:id="rId5">
                  <a:extLst>
                    <a:ext uri="{A12FA001-AC4F-418D-AE19-62706E023703}">
                      <ahyp:hlinkClr xmlns:ahyp="http://schemas.microsoft.com/office/drawing/2018/hyperlinkcolor" val="tx"/>
                    </a:ext>
                  </a:extLst>
                </a:hlinkClick>
              </a:rPr>
              <a:t>. Flyer pour aider à choisir une licence Creative Commons</a:t>
            </a:r>
            <a:r>
              <a:rPr lang="fr-BE" sz="2000" dirty="0">
                <a:solidFill>
                  <a:srgbClr val="00214E"/>
                </a:solidFill>
                <a:latin typeface="Montserrat" panose="00000500000000000000" pitchFamily="2" charset="0"/>
              </a:rPr>
              <a:t>.</a:t>
            </a:r>
          </a:p>
          <a:p>
            <a:pPr marL="414856">
              <a:lnSpc>
                <a:spcPct val="150000"/>
              </a:lnSpc>
              <a:spcBef>
                <a:spcPts val="0"/>
              </a:spcBef>
              <a:buSzPts val="1400"/>
            </a:pPr>
            <a:r>
              <a:rPr lang="fr-BE" sz="2000" dirty="0">
                <a:solidFill>
                  <a:srgbClr val="00214E"/>
                </a:solidFill>
                <a:latin typeface="Montserrat" panose="00000500000000000000" pitchFamily="2" charset="0"/>
              </a:rPr>
              <a:t>Site de l’UNESCO sur les ressources éducatives libres : </a:t>
            </a:r>
            <a:r>
              <a:rPr lang="fr-BE" sz="2000" dirty="0">
                <a:solidFill>
                  <a:srgbClr val="00214E"/>
                </a:solidFill>
                <a:latin typeface="Montserrat" panose="00000500000000000000" pitchFamily="2" charset="0"/>
                <a:hlinkClick r:id="rId6">
                  <a:extLst>
                    <a:ext uri="{A12FA001-AC4F-418D-AE19-62706E023703}">
                      <ahyp:hlinkClr xmlns:ahyp="http://schemas.microsoft.com/office/drawing/2018/hyperlinkcolor" val="tx"/>
                    </a:ext>
                  </a:extLst>
                </a:hlinkClick>
              </a:rPr>
              <a:t>https://www.unesco.org/fr/open-educational-resources</a:t>
            </a:r>
            <a:endParaRPr lang="fr-BE" sz="2000" dirty="0">
              <a:solidFill>
                <a:srgbClr val="00214E"/>
              </a:solidFill>
              <a:latin typeface="Montserrat" panose="00000500000000000000" pitchFamily="2" charset="0"/>
            </a:endParaRPr>
          </a:p>
          <a:p>
            <a:pPr marL="0" indent="0">
              <a:lnSpc>
                <a:spcPct val="150000"/>
              </a:lnSpc>
              <a:spcBef>
                <a:spcPts val="1333"/>
              </a:spcBef>
              <a:buNone/>
            </a:pPr>
            <a:endParaRPr lang="fr-BE" sz="2000" dirty="0">
              <a:solidFill>
                <a:srgbClr val="00214E"/>
              </a:solidFill>
              <a:latin typeface="Montserrat" panose="00000500000000000000" pitchFamily="2" charset="0"/>
            </a:endParaRPr>
          </a:p>
        </p:txBody>
      </p:sp>
    </p:spTree>
    <p:extLst>
      <p:ext uri="{BB962C8B-B14F-4D97-AF65-F5344CB8AC3E}">
        <p14:creationId xmlns:p14="http://schemas.microsoft.com/office/powerpoint/2010/main" val="3585340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864B2072-C070-48C0-11CA-ACF8E1400F11}"/>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BFF370C9-DE17-9915-5B7F-20A63B4789A5}"/>
              </a:ext>
            </a:extLst>
          </p:cNvPr>
          <p:cNvSpPr txBox="1"/>
          <p:nvPr/>
        </p:nvSpPr>
        <p:spPr>
          <a:xfrm>
            <a:off x="1328596" y="2335169"/>
            <a:ext cx="9534808" cy="2338204"/>
          </a:xfrm>
          <a:prstGeom prst="rect">
            <a:avLst/>
          </a:prstGeom>
          <a:noFill/>
        </p:spPr>
        <p:txBody>
          <a:bodyPr wrap="square">
            <a:spAutoFit/>
          </a:bodyPr>
          <a:lstStyle/>
          <a:p>
            <a:pPr>
              <a:lnSpc>
                <a:spcPct val="150000"/>
              </a:lnSpc>
            </a:pPr>
            <a:r>
              <a:rPr lang="fr-FR" sz="3200" b="1" dirty="0">
                <a:solidFill>
                  <a:srgbClr val="5DB3E6"/>
                </a:solidFill>
              </a:rPr>
              <a:t>L'éducation ouverte </a:t>
            </a:r>
            <a:r>
              <a:rPr lang="fr-FR" sz="2000" dirty="0">
                <a:solidFill>
                  <a:srgbClr val="00214E"/>
                </a:solidFill>
              </a:rPr>
              <a:t>est une </a:t>
            </a:r>
            <a:r>
              <a:rPr lang="fr-FR" sz="2400" b="1" dirty="0">
                <a:solidFill>
                  <a:srgbClr val="00214E"/>
                </a:solidFill>
              </a:rPr>
              <a:t>philosophie</a:t>
            </a:r>
            <a:r>
              <a:rPr lang="fr-FR" sz="2000" dirty="0">
                <a:solidFill>
                  <a:srgbClr val="00214E"/>
                </a:solidFill>
              </a:rPr>
              <a:t> et un ensemble de pratiques qui visent à éliminer les barrières à l'apprentissage en rendant les ressources et les connaissances plus </a:t>
            </a:r>
            <a:r>
              <a:rPr lang="fr-FR" sz="2400" b="1" dirty="0">
                <a:solidFill>
                  <a:srgbClr val="00214E"/>
                </a:solidFill>
              </a:rPr>
              <a:t>accessibles</a:t>
            </a:r>
            <a:r>
              <a:rPr lang="fr-FR" sz="2000" dirty="0">
                <a:solidFill>
                  <a:srgbClr val="00214E"/>
                </a:solidFill>
              </a:rPr>
              <a:t>. Elle repose sur le </a:t>
            </a:r>
            <a:r>
              <a:rPr lang="fr-FR" sz="2400" b="1" dirty="0">
                <a:solidFill>
                  <a:srgbClr val="00214E"/>
                </a:solidFill>
              </a:rPr>
              <a:t>partage</a:t>
            </a:r>
            <a:r>
              <a:rPr lang="fr-FR" sz="2000" dirty="0">
                <a:solidFill>
                  <a:srgbClr val="00214E"/>
                </a:solidFill>
              </a:rPr>
              <a:t> de </a:t>
            </a:r>
            <a:r>
              <a:rPr lang="fr-FR" sz="2400" b="1" dirty="0">
                <a:solidFill>
                  <a:srgbClr val="00214E"/>
                </a:solidFill>
              </a:rPr>
              <a:t>ressources éducatives libres (REL)</a:t>
            </a:r>
            <a:r>
              <a:rPr lang="fr-FR" sz="2000" dirty="0">
                <a:solidFill>
                  <a:srgbClr val="00214E"/>
                </a:solidFill>
              </a:rPr>
              <a:t>. </a:t>
            </a:r>
            <a:endParaRPr lang="fr-BE" sz="2000" dirty="0">
              <a:solidFill>
                <a:srgbClr val="00214E"/>
              </a:solidFill>
            </a:endParaRPr>
          </a:p>
        </p:txBody>
      </p:sp>
      <p:sp>
        <p:nvSpPr>
          <p:cNvPr id="3" name="ZoneTexte 2">
            <a:extLst>
              <a:ext uri="{FF2B5EF4-FFF2-40B4-BE49-F238E27FC236}">
                <a16:creationId xmlns:a16="http://schemas.microsoft.com/office/drawing/2014/main" id="{D6FC7C41-22C1-CCB1-0C05-E87EE0A5BFEE}"/>
              </a:ext>
            </a:extLst>
          </p:cNvPr>
          <p:cNvSpPr txBox="1"/>
          <p:nvPr/>
        </p:nvSpPr>
        <p:spPr>
          <a:xfrm>
            <a:off x="-144377" y="287890"/>
            <a:ext cx="9401175" cy="1323439"/>
          </a:xfrm>
          <a:prstGeom prst="rect">
            <a:avLst/>
          </a:prstGeom>
          <a:noFill/>
          <a:effectLst>
            <a:outerShdw dist="63500" dir="3960000" algn="tl" rotWithShape="0">
              <a:schemeClr val="bg1"/>
            </a:outerShdw>
          </a:effectLst>
        </p:spPr>
        <p:txBody>
          <a:bodyPr wrap="square">
            <a:spAutoFit/>
          </a:bodyPr>
          <a:lstStyle/>
          <a:p>
            <a:pPr algn="ctr" rtl="0">
              <a:buNone/>
            </a:pPr>
            <a:r>
              <a:rPr lang="fr-BE" sz="8000" b="1" i="1" dirty="0">
                <a:solidFill>
                  <a:srgbClr val="00214E"/>
                </a:solidFill>
                <a:effectLst/>
                <a:latin typeface="Barlow Condensed" panose="00000506000000000000" pitchFamily="2" charset="0"/>
              </a:rPr>
              <a:t>Éducation ouverte</a:t>
            </a:r>
            <a:endParaRPr lang="fr-BE" sz="8000" dirty="0">
              <a:solidFill>
                <a:srgbClr val="00214E"/>
              </a:solidFill>
              <a:effectLst/>
              <a:latin typeface="Barlow Condensed" panose="00000506000000000000" pitchFamily="2" charset="0"/>
            </a:endParaRPr>
          </a:p>
        </p:txBody>
      </p:sp>
    </p:spTree>
    <p:extLst>
      <p:ext uri="{BB962C8B-B14F-4D97-AF65-F5344CB8AC3E}">
        <p14:creationId xmlns:p14="http://schemas.microsoft.com/office/powerpoint/2010/main" val="1117316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66229A1E-1A06-D2E6-93B5-2EB6E5D535A5}"/>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C0DA4862-61A1-EF40-7867-2FA7BB9ACA55}"/>
              </a:ext>
            </a:extLst>
          </p:cNvPr>
          <p:cNvSpPr txBox="1"/>
          <p:nvPr/>
        </p:nvSpPr>
        <p:spPr>
          <a:xfrm>
            <a:off x="-741277" y="562089"/>
            <a:ext cx="9401175" cy="1323439"/>
          </a:xfrm>
          <a:prstGeom prst="rect">
            <a:avLst/>
          </a:prstGeom>
          <a:noFill/>
          <a:effectLst>
            <a:outerShdw dist="63500" dir="3960000" algn="tl" rotWithShape="0">
              <a:schemeClr val="bg1"/>
            </a:outerShdw>
          </a:effectLst>
        </p:spPr>
        <p:txBody>
          <a:bodyPr wrap="square">
            <a:spAutoFit/>
          </a:bodyPr>
          <a:lstStyle/>
          <a:p>
            <a:pPr algn="ctr" rtl="0">
              <a:buNone/>
            </a:pPr>
            <a:r>
              <a:rPr lang="fr-BE" sz="8000" b="1" i="1" dirty="0">
                <a:solidFill>
                  <a:srgbClr val="00214E"/>
                </a:solidFill>
                <a:effectLst/>
                <a:latin typeface="Barlow Condensed" panose="00000506000000000000" pitchFamily="2" charset="0"/>
              </a:rPr>
              <a:t>Objectifs</a:t>
            </a:r>
            <a:endParaRPr lang="fr-BE" sz="8000" dirty="0">
              <a:solidFill>
                <a:srgbClr val="00214E"/>
              </a:solidFill>
              <a:effectLst/>
              <a:latin typeface="Barlow Condensed" panose="00000506000000000000" pitchFamily="2" charset="0"/>
            </a:endParaRPr>
          </a:p>
        </p:txBody>
      </p:sp>
      <p:grpSp>
        <p:nvGrpSpPr>
          <p:cNvPr id="45" name="Groupe 44">
            <a:extLst>
              <a:ext uri="{FF2B5EF4-FFF2-40B4-BE49-F238E27FC236}">
                <a16:creationId xmlns:a16="http://schemas.microsoft.com/office/drawing/2014/main" id="{EA7B04D4-6ED2-3884-E94A-7478364963AD}"/>
              </a:ext>
            </a:extLst>
          </p:cNvPr>
          <p:cNvGrpSpPr/>
          <p:nvPr/>
        </p:nvGrpSpPr>
        <p:grpSpPr>
          <a:xfrm>
            <a:off x="3090277" y="2328494"/>
            <a:ext cx="1612902" cy="3127745"/>
            <a:chOff x="3090277" y="2328494"/>
            <a:chExt cx="1612902" cy="3127745"/>
          </a:xfrm>
        </p:grpSpPr>
        <p:grpSp>
          <p:nvGrpSpPr>
            <p:cNvPr id="8" name="Groupe 7">
              <a:extLst>
                <a:ext uri="{FF2B5EF4-FFF2-40B4-BE49-F238E27FC236}">
                  <a16:creationId xmlns:a16="http://schemas.microsoft.com/office/drawing/2014/main" id="{F526BDEA-AC78-4B99-A663-DD8B32C3E2AF}"/>
                </a:ext>
              </a:extLst>
            </p:cNvPr>
            <p:cNvGrpSpPr/>
            <p:nvPr/>
          </p:nvGrpSpPr>
          <p:grpSpPr>
            <a:xfrm>
              <a:off x="3090279" y="2764908"/>
              <a:ext cx="1612900" cy="2691331"/>
              <a:chOff x="1384298" y="3010969"/>
              <a:chExt cx="3505201" cy="2542701"/>
            </a:xfrm>
          </p:grpSpPr>
          <p:sp>
            <p:nvSpPr>
              <p:cNvPr id="2" name="Rectangle 1">
                <a:extLst>
                  <a:ext uri="{FF2B5EF4-FFF2-40B4-BE49-F238E27FC236}">
                    <a16:creationId xmlns:a16="http://schemas.microsoft.com/office/drawing/2014/main" id="{B2112BA1-C55F-9315-5EEE-8D18625481E4}"/>
                  </a:ext>
                </a:extLst>
              </p:cNvPr>
              <p:cNvSpPr/>
              <p:nvPr/>
            </p:nvSpPr>
            <p:spPr>
              <a:xfrm>
                <a:off x="1384298" y="3741876"/>
                <a:ext cx="3505201" cy="1811794"/>
              </a:xfrm>
              <a:prstGeom prst="rect">
                <a:avLst/>
              </a:prstGeom>
              <a:solidFill>
                <a:srgbClr val="BCC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Flèche : pentagone 2">
                <a:extLst>
                  <a:ext uri="{FF2B5EF4-FFF2-40B4-BE49-F238E27FC236}">
                    <a16:creationId xmlns:a16="http://schemas.microsoft.com/office/drawing/2014/main" id="{333AD40A-2EAD-EB9B-CAD2-30F5E8F189BC}"/>
                  </a:ext>
                </a:extLst>
              </p:cNvPr>
              <p:cNvSpPr/>
              <p:nvPr/>
            </p:nvSpPr>
            <p:spPr>
              <a:xfrm rot="5400000">
                <a:off x="2621501" y="1773766"/>
                <a:ext cx="1030793" cy="3505200"/>
              </a:xfrm>
              <a:prstGeom prst="homePlate">
                <a:avLst>
                  <a:gd name="adj" fmla="val 8985"/>
                </a:avLst>
              </a:prstGeom>
              <a:solidFill>
                <a:srgbClr val="002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grpSp>
        <p:sp>
          <p:nvSpPr>
            <p:cNvPr id="9" name="ZoneTexte 8">
              <a:extLst>
                <a:ext uri="{FF2B5EF4-FFF2-40B4-BE49-F238E27FC236}">
                  <a16:creationId xmlns:a16="http://schemas.microsoft.com/office/drawing/2014/main" id="{C0B7C619-2DF3-E07C-1AAA-D48DE97E4715}"/>
                </a:ext>
              </a:extLst>
            </p:cNvPr>
            <p:cNvSpPr txBox="1"/>
            <p:nvPr/>
          </p:nvSpPr>
          <p:spPr>
            <a:xfrm>
              <a:off x="3090277" y="4149327"/>
              <a:ext cx="1612902" cy="960519"/>
            </a:xfrm>
            <a:prstGeom prst="rect">
              <a:avLst/>
            </a:prstGeom>
            <a:noFill/>
          </p:spPr>
          <p:txBody>
            <a:bodyPr wrap="square">
              <a:spAutoFit/>
            </a:bodyPr>
            <a:lstStyle/>
            <a:p>
              <a:pPr algn="ctr">
                <a:lnSpc>
                  <a:spcPts val="2250"/>
                </a:lnSpc>
                <a:buNone/>
              </a:pPr>
              <a:r>
                <a:rPr lang="fr-FR" dirty="0">
                  <a:solidFill>
                    <a:srgbClr val="00214E"/>
                  </a:solidFill>
                  <a:effectLst/>
                  <a:latin typeface="Montserrat" panose="00000500000000000000" pitchFamily="2" charset="0"/>
                </a:rPr>
                <a:t>Identifier ressources et formats </a:t>
              </a:r>
              <a:endParaRPr lang="fr-BE" dirty="0">
                <a:solidFill>
                  <a:srgbClr val="00214E"/>
                </a:solidFill>
                <a:effectLst/>
                <a:latin typeface="Montserrat" panose="00000500000000000000" pitchFamily="2" charset="0"/>
              </a:endParaRPr>
            </a:p>
          </p:txBody>
        </p:sp>
        <p:cxnSp>
          <p:nvCxnSpPr>
            <p:cNvPr id="12" name="Connecteur droit 11">
              <a:extLst>
                <a:ext uri="{FF2B5EF4-FFF2-40B4-BE49-F238E27FC236}">
                  <a16:creationId xmlns:a16="http://schemas.microsoft.com/office/drawing/2014/main" id="{AADEDF6E-2DE3-EA80-EC96-C05DEBF83BF3}"/>
                </a:ext>
              </a:extLst>
            </p:cNvPr>
            <p:cNvCxnSpPr>
              <a:cxnSpLocks/>
            </p:cNvCxnSpPr>
            <p:nvPr/>
          </p:nvCxnSpPr>
          <p:spPr>
            <a:xfrm>
              <a:off x="3765123" y="2971800"/>
              <a:ext cx="431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E1A32E7B-6353-18F1-E84C-B3B0ED7F7686}"/>
                </a:ext>
              </a:extLst>
            </p:cNvPr>
            <p:cNvSpPr txBox="1"/>
            <p:nvPr/>
          </p:nvSpPr>
          <p:spPr>
            <a:xfrm>
              <a:off x="3603199" y="2328494"/>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rPr>
                <a:t>01</a:t>
              </a:r>
              <a:endParaRPr lang="fr-BE" sz="4000" b="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endParaRPr>
            </a:p>
          </p:txBody>
        </p:sp>
        <p:pic>
          <p:nvPicPr>
            <p:cNvPr id="39" name="Graphique 38" descr="Scanner oculaire contour">
              <a:extLst>
                <a:ext uri="{FF2B5EF4-FFF2-40B4-BE49-F238E27FC236}">
                  <a16:creationId xmlns:a16="http://schemas.microsoft.com/office/drawing/2014/main" id="{8B964427-53A5-A129-7D92-04BA79625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3214" y="2993574"/>
              <a:ext cx="829282" cy="829282"/>
            </a:xfrm>
            <a:prstGeom prst="rect">
              <a:avLst/>
            </a:prstGeom>
          </p:spPr>
        </p:pic>
      </p:grpSp>
      <p:grpSp>
        <p:nvGrpSpPr>
          <p:cNvPr id="46" name="Groupe 45">
            <a:extLst>
              <a:ext uri="{FF2B5EF4-FFF2-40B4-BE49-F238E27FC236}">
                <a16:creationId xmlns:a16="http://schemas.microsoft.com/office/drawing/2014/main" id="{E4BBB5E3-E783-2A03-5070-65C1C0CA29B7}"/>
              </a:ext>
            </a:extLst>
          </p:cNvPr>
          <p:cNvGrpSpPr/>
          <p:nvPr/>
        </p:nvGrpSpPr>
        <p:grpSpPr>
          <a:xfrm>
            <a:off x="5062026" y="2328494"/>
            <a:ext cx="1617890" cy="3127745"/>
            <a:chOff x="5062026" y="2328494"/>
            <a:chExt cx="1617890" cy="3127745"/>
          </a:xfrm>
        </p:grpSpPr>
        <p:grpSp>
          <p:nvGrpSpPr>
            <p:cNvPr id="15" name="Groupe 14">
              <a:extLst>
                <a:ext uri="{FF2B5EF4-FFF2-40B4-BE49-F238E27FC236}">
                  <a16:creationId xmlns:a16="http://schemas.microsoft.com/office/drawing/2014/main" id="{AF655C7E-2D50-AEBF-2A03-CFA87C9C2C76}"/>
                </a:ext>
              </a:extLst>
            </p:cNvPr>
            <p:cNvGrpSpPr/>
            <p:nvPr/>
          </p:nvGrpSpPr>
          <p:grpSpPr>
            <a:xfrm>
              <a:off x="5062026" y="2764908"/>
              <a:ext cx="1612900" cy="2691331"/>
              <a:chOff x="1384298" y="3010969"/>
              <a:chExt cx="3505201" cy="2542701"/>
            </a:xfrm>
          </p:grpSpPr>
          <p:sp>
            <p:nvSpPr>
              <p:cNvPr id="16" name="Rectangle 15">
                <a:extLst>
                  <a:ext uri="{FF2B5EF4-FFF2-40B4-BE49-F238E27FC236}">
                    <a16:creationId xmlns:a16="http://schemas.microsoft.com/office/drawing/2014/main" id="{A8AAD656-C835-4A43-A09A-D6489B143E0A}"/>
                  </a:ext>
                </a:extLst>
              </p:cNvPr>
              <p:cNvSpPr/>
              <p:nvPr/>
            </p:nvSpPr>
            <p:spPr>
              <a:xfrm>
                <a:off x="1384298" y="3741876"/>
                <a:ext cx="3505201" cy="1811794"/>
              </a:xfrm>
              <a:prstGeom prst="rect">
                <a:avLst/>
              </a:prstGeom>
              <a:solidFill>
                <a:srgbClr val="DDE2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Flèche : pentagone 16">
                <a:extLst>
                  <a:ext uri="{FF2B5EF4-FFF2-40B4-BE49-F238E27FC236}">
                    <a16:creationId xmlns:a16="http://schemas.microsoft.com/office/drawing/2014/main" id="{9098B319-F340-9031-A4EE-C4A549065FA1}"/>
                  </a:ext>
                </a:extLst>
              </p:cNvPr>
              <p:cNvSpPr/>
              <p:nvPr/>
            </p:nvSpPr>
            <p:spPr>
              <a:xfrm rot="5400000">
                <a:off x="2621501" y="1773766"/>
                <a:ext cx="1030793" cy="3505200"/>
              </a:xfrm>
              <a:prstGeom prst="homePlate">
                <a:avLst>
                  <a:gd name="adj" fmla="val 8985"/>
                </a:avLst>
              </a:prstGeom>
              <a:solidFill>
                <a:srgbClr val="9CB7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solidFill>
                    <a:srgbClr val="EFEFEF"/>
                  </a:solidFill>
                </a:endParaRPr>
              </a:p>
            </p:txBody>
          </p:sp>
        </p:grpSp>
        <p:sp>
          <p:nvSpPr>
            <p:cNvPr id="19" name="ZoneTexte 18">
              <a:extLst>
                <a:ext uri="{FF2B5EF4-FFF2-40B4-BE49-F238E27FC236}">
                  <a16:creationId xmlns:a16="http://schemas.microsoft.com/office/drawing/2014/main" id="{A4FAB2F1-8755-4BB5-DCE9-5FB5D036521B}"/>
                </a:ext>
              </a:extLst>
            </p:cNvPr>
            <p:cNvSpPr txBox="1"/>
            <p:nvPr/>
          </p:nvSpPr>
          <p:spPr>
            <a:xfrm>
              <a:off x="5067014" y="4062848"/>
              <a:ext cx="1612902" cy="1255472"/>
            </a:xfrm>
            <a:prstGeom prst="rect">
              <a:avLst/>
            </a:prstGeom>
            <a:noFill/>
          </p:spPr>
          <p:txBody>
            <a:bodyPr wrap="square" lIns="91440" tIns="45720" rIns="91440" bIns="45720" anchor="t">
              <a:spAutoFit/>
            </a:bodyPr>
            <a:lstStyle/>
            <a:p>
              <a:pPr algn="ctr">
                <a:lnSpc>
                  <a:spcPts val="2250"/>
                </a:lnSpc>
                <a:buNone/>
              </a:pPr>
              <a:r>
                <a:rPr lang="fr-FR" dirty="0">
                  <a:solidFill>
                    <a:srgbClr val="00214E"/>
                  </a:solidFill>
                  <a:effectLst/>
                  <a:latin typeface="Montserrat"/>
                </a:rPr>
                <a:t>Reconnaître </a:t>
              </a:r>
              <a:r>
                <a:rPr lang="fr-FR" dirty="0">
                  <a:solidFill>
                    <a:srgbClr val="00214E"/>
                  </a:solidFill>
                  <a:latin typeface="Montserrat"/>
                </a:rPr>
                <a:t>licences</a:t>
              </a:r>
              <a:r>
                <a:rPr lang="fr-FR" dirty="0">
                  <a:solidFill>
                    <a:srgbClr val="00214E"/>
                  </a:solidFill>
                  <a:effectLst/>
                  <a:latin typeface="Montserrat"/>
                </a:rPr>
                <a:t> Creative Commons</a:t>
              </a:r>
              <a:endParaRPr lang="fr-BE" dirty="0">
                <a:solidFill>
                  <a:srgbClr val="00214E"/>
                </a:solidFill>
                <a:effectLst/>
                <a:latin typeface="Montserrat"/>
              </a:endParaRPr>
            </a:p>
          </p:txBody>
        </p:sp>
        <p:cxnSp>
          <p:nvCxnSpPr>
            <p:cNvPr id="20" name="Connecteur droit 19">
              <a:extLst>
                <a:ext uri="{FF2B5EF4-FFF2-40B4-BE49-F238E27FC236}">
                  <a16:creationId xmlns:a16="http://schemas.microsoft.com/office/drawing/2014/main" id="{175D271C-32E7-D832-A2AF-5F1893A0F238}"/>
                </a:ext>
              </a:extLst>
            </p:cNvPr>
            <p:cNvCxnSpPr>
              <a:cxnSpLocks/>
            </p:cNvCxnSpPr>
            <p:nvPr/>
          </p:nvCxnSpPr>
          <p:spPr>
            <a:xfrm>
              <a:off x="5736870" y="2971800"/>
              <a:ext cx="431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ZoneTexte 20">
              <a:extLst>
                <a:ext uri="{FF2B5EF4-FFF2-40B4-BE49-F238E27FC236}">
                  <a16:creationId xmlns:a16="http://schemas.microsoft.com/office/drawing/2014/main" id="{900FA1BB-CE33-F235-EBCB-D76AA1043F74}"/>
                </a:ext>
              </a:extLst>
            </p:cNvPr>
            <p:cNvSpPr txBox="1"/>
            <p:nvPr/>
          </p:nvSpPr>
          <p:spPr>
            <a:xfrm>
              <a:off x="5574946" y="2328494"/>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rPr>
                <a:t>02</a:t>
              </a:r>
              <a:endParaRPr lang="fr-BE" sz="4000" b="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endParaRPr>
            </a:p>
          </p:txBody>
        </p:sp>
        <p:pic>
          <p:nvPicPr>
            <p:cNvPr id="40" name="Graphique 39" descr="Panneau de signalisation contour">
              <a:extLst>
                <a:ext uri="{FF2B5EF4-FFF2-40B4-BE49-F238E27FC236}">
                  <a16:creationId xmlns:a16="http://schemas.microsoft.com/office/drawing/2014/main" id="{3B157A5E-B4CB-10E2-4EEF-4E61C34B88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4609" y="3074065"/>
              <a:ext cx="707886" cy="707886"/>
            </a:xfrm>
            <a:prstGeom prst="rect">
              <a:avLst/>
            </a:prstGeom>
          </p:spPr>
        </p:pic>
      </p:grpSp>
      <p:grpSp>
        <p:nvGrpSpPr>
          <p:cNvPr id="47" name="Groupe 46">
            <a:extLst>
              <a:ext uri="{FF2B5EF4-FFF2-40B4-BE49-F238E27FC236}">
                <a16:creationId xmlns:a16="http://schemas.microsoft.com/office/drawing/2014/main" id="{B2DDCD40-83C5-C5B0-1696-74B80A87E173}"/>
              </a:ext>
            </a:extLst>
          </p:cNvPr>
          <p:cNvGrpSpPr/>
          <p:nvPr/>
        </p:nvGrpSpPr>
        <p:grpSpPr>
          <a:xfrm>
            <a:off x="7033771" y="2328494"/>
            <a:ext cx="1626127" cy="3127745"/>
            <a:chOff x="7033771" y="2328494"/>
            <a:chExt cx="1626127" cy="3127745"/>
          </a:xfrm>
        </p:grpSpPr>
        <p:grpSp>
          <p:nvGrpSpPr>
            <p:cNvPr id="22" name="Groupe 21">
              <a:extLst>
                <a:ext uri="{FF2B5EF4-FFF2-40B4-BE49-F238E27FC236}">
                  <a16:creationId xmlns:a16="http://schemas.microsoft.com/office/drawing/2014/main" id="{51E763F6-A258-4BC2-7391-D3214690A1B4}"/>
                </a:ext>
              </a:extLst>
            </p:cNvPr>
            <p:cNvGrpSpPr/>
            <p:nvPr/>
          </p:nvGrpSpPr>
          <p:grpSpPr>
            <a:xfrm>
              <a:off x="7033771" y="2764908"/>
              <a:ext cx="1612900" cy="2691331"/>
              <a:chOff x="1384298" y="3010969"/>
              <a:chExt cx="3505201" cy="2542701"/>
            </a:xfrm>
          </p:grpSpPr>
          <p:sp>
            <p:nvSpPr>
              <p:cNvPr id="23" name="Rectangle 22">
                <a:extLst>
                  <a:ext uri="{FF2B5EF4-FFF2-40B4-BE49-F238E27FC236}">
                    <a16:creationId xmlns:a16="http://schemas.microsoft.com/office/drawing/2014/main" id="{EA008A95-3B97-8D9F-574E-F5F3CA3B005F}"/>
                  </a:ext>
                </a:extLst>
              </p:cNvPr>
              <p:cNvSpPr/>
              <p:nvPr/>
            </p:nvSpPr>
            <p:spPr>
              <a:xfrm>
                <a:off x="1384298" y="3741876"/>
                <a:ext cx="3505201" cy="1811794"/>
              </a:xfrm>
              <a:prstGeom prst="rect">
                <a:avLst/>
              </a:prstGeom>
              <a:solidFill>
                <a:srgbClr val="DDBE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4" name="Flèche : pentagone 23">
                <a:extLst>
                  <a:ext uri="{FF2B5EF4-FFF2-40B4-BE49-F238E27FC236}">
                    <a16:creationId xmlns:a16="http://schemas.microsoft.com/office/drawing/2014/main" id="{9E5A77F5-15DF-BDEF-AEBB-3576D45DC5D2}"/>
                  </a:ext>
                </a:extLst>
              </p:cNvPr>
              <p:cNvSpPr/>
              <p:nvPr/>
            </p:nvSpPr>
            <p:spPr>
              <a:xfrm rot="5400000">
                <a:off x="2621501" y="1773766"/>
                <a:ext cx="1030793" cy="3505200"/>
              </a:xfrm>
              <a:prstGeom prst="homePlate">
                <a:avLst>
                  <a:gd name="adj" fmla="val 8985"/>
                </a:avLst>
              </a:prstGeom>
              <a:solidFill>
                <a:srgbClr val="9B0B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dirty="0"/>
              </a:p>
            </p:txBody>
          </p:sp>
        </p:grpSp>
        <p:sp>
          <p:nvSpPr>
            <p:cNvPr id="26" name="ZoneTexte 25">
              <a:extLst>
                <a:ext uri="{FF2B5EF4-FFF2-40B4-BE49-F238E27FC236}">
                  <a16:creationId xmlns:a16="http://schemas.microsoft.com/office/drawing/2014/main" id="{56528886-0424-68C8-38CA-61070D146CCA}"/>
                </a:ext>
              </a:extLst>
            </p:cNvPr>
            <p:cNvSpPr txBox="1"/>
            <p:nvPr/>
          </p:nvSpPr>
          <p:spPr>
            <a:xfrm>
              <a:off x="7046996" y="4210324"/>
              <a:ext cx="1612902" cy="960519"/>
            </a:xfrm>
            <a:prstGeom prst="rect">
              <a:avLst/>
            </a:prstGeom>
            <a:noFill/>
          </p:spPr>
          <p:txBody>
            <a:bodyPr wrap="square">
              <a:spAutoFit/>
            </a:bodyPr>
            <a:lstStyle/>
            <a:p>
              <a:pPr algn="ctr">
                <a:lnSpc>
                  <a:spcPts val="2250"/>
                </a:lnSpc>
                <a:buNone/>
              </a:pPr>
              <a:r>
                <a:rPr lang="fr-FR" dirty="0">
                  <a:solidFill>
                    <a:srgbClr val="00214E"/>
                  </a:solidFill>
                  <a:effectLst/>
                  <a:latin typeface="Montserrat" panose="00000500000000000000" pitchFamily="2" charset="0"/>
                </a:rPr>
                <a:t>Découvrir plateformes de REL</a:t>
              </a:r>
              <a:endParaRPr lang="fr-BE" dirty="0">
                <a:solidFill>
                  <a:srgbClr val="00214E"/>
                </a:solidFill>
                <a:effectLst/>
                <a:latin typeface="Montserrat" panose="00000500000000000000" pitchFamily="2" charset="0"/>
              </a:endParaRPr>
            </a:p>
          </p:txBody>
        </p:sp>
        <p:cxnSp>
          <p:nvCxnSpPr>
            <p:cNvPr id="27" name="Connecteur droit 26">
              <a:extLst>
                <a:ext uri="{FF2B5EF4-FFF2-40B4-BE49-F238E27FC236}">
                  <a16:creationId xmlns:a16="http://schemas.microsoft.com/office/drawing/2014/main" id="{46A80376-D901-C95E-C5EF-257BBA26BCE9}"/>
                </a:ext>
              </a:extLst>
            </p:cNvPr>
            <p:cNvCxnSpPr>
              <a:cxnSpLocks/>
            </p:cNvCxnSpPr>
            <p:nvPr/>
          </p:nvCxnSpPr>
          <p:spPr>
            <a:xfrm>
              <a:off x="7708615" y="2971800"/>
              <a:ext cx="4318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8" name="ZoneTexte 27">
              <a:extLst>
                <a:ext uri="{FF2B5EF4-FFF2-40B4-BE49-F238E27FC236}">
                  <a16:creationId xmlns:a16="http://schemas.microsoft.com/office/drawing/2014/main" id="{C6802BAD-91EE-97E1-9473-2E87B473FDAD}"/>
                </a:ext>
              </a:extLst>
            </p:cNvPr>
            <p:cNvSpPr txBox="1"/>
            <p:nvPr/>
          </p:nvSpPr>
          <p:spPr>
            <a:xfrm>
              <a:off x="7546691" y="2328494"/>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rPr>
                <a:t>03</a:t>
              </a:r>
              <a:endParaRPr lang="fr-BE" sz="4000" b="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endParaRPr>
            </a:p>
          </p:txBody>
        </p:sp>
        <p:pic>
          <p:nvPicPr>
            <p:cNvPr id="41" name="Graphique 40" descr="Loupe contour">
              <a:extLst>
                <a:ext uri="{FF2B5EF4-FFF2-40B4-BE49-F238E27FC236}">
                  <a16:creationId xmlns:a16="http://schemas.microsoft.com/office/drawing/2014/main" id="{9BAF3318-F5C2-D2E1-F2FF-C879473DE4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96252" y="3118795"/>
              <a:ext cx="618425" cy="618425"/>
            </a:xfrm>
            <a:prstGeom prst="rect">
              <a:avLst/>
            </a:prstGeom>
          </p:spPr>
        </p:pic>
      </p:grpSp>
    </p:spTree>
    <p:extLst>
      <p:ext uri="{BB962C8B-B14F-4D97-AF65-F5344CB8AC3E}">
        <p14:creationId xmlns:p14="http://schemas.microsoft.com/office/powerpoint/2010/main" val="189396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F5404A86-B214-0AC8-26AF-AC6EA88C002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C60D677-3A0D-B093-F1CC-607B225F6626}"/>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00214E"/>
                </a:solidFill>
                <a:effectLst/>
                <a:ea typeface="Times New Roman" panose="02020603050405020304" pitchFamily="18" charset="0"/>
              </a:rPr>
              <a:t>C’est quoi une Ressource </a:t>
            </a:r>
            <a:r>
              <a:rPr lang="fr-BE" sz="2400" dirty="0">
                <a:solidFill>
                  <a:srgbClr val="00214E"/>
                </a:solidFill>
                <a:ea typeface="Times New Roman" panose="02020603050405020304" pitchFamily="18" charset="0"/>
              </a:rPr>
              <a:t>Éducative</a:t>
            </a:r>
            <a:r>
              <a:rPr lang="fr-BE" sz="2400" dirty="0">
                <a:solidFill>
                  <a:srgbClr val="00214E"/>
                </a:solidFill>
                <a:effectLst/>
                <a:ea typeface="Times New Roman" panose="02020603050405020304" pitchFamily="18" charset="0"/>
              </a:rPr>
              <a:t> ?</a:t>
            </a:r>
            <a:endParaRPr lang="fr-BE" sz="2800" dirty="0">
              <a:solidFill>
                <a:srgbClr val="00214E"/>
              </a:solidFill>
              <a:effectLst/>
              <a:ea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9714EBA1-BA64-9D6C-198D-7F22D45531E0}"/>
              </a:ext>
            </a:extLst>
          </p:cNvPr>
          <p:cNvCxnSpPr>
            <a:cxnSpLocks/>
          </p:cNvCxnSpPr>
          <p:nvPr/>
        </p:nvCxnSpPr>
        <p:spPr>
          <a:xfrm flipH="1" flipV="1">
            <a:off x="4546121" y="1302589"/>
            <a:ext cx="854015" cy="940279"/>
          </a:xfrm>
          <a:prstGeom prst="straightConnector1">
            <a:avLst/>
          </a:prstGeom>
          <a:ln w="38100">
            <a:solidFill>
              <a:srgbClr val="00214E"/>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31AF30F3-831F-9534-5639-6B280AE2C4BE}"/>
              </a:ext>
            </a:extLst>
          </p:cNvPr>
          <p:cNvSpPr txBox="1"/>
          <p:nvPr/>
        </p:nvSpPr>
        <p:spPr>
          <a:xfrm>
            <a:off x="8377974" y="950084"/>
            <a:ext cx="3183478" cy="461665"/>
          </a:xfrm>
          <a:prstGeom prst="rect">
            <a:avLst/>
          </a:prstGeom>
          <a:noFill/>
        </p:spPr>
        <p:txBody>
          <a:bodyPr wrap="square">
            <a:spAutoFit/>
          </a:bodyPr>
          <a:lstStyle/>
          <a:p>
            <a:pPr lvl="0" algn="ctr" fontAlgn="base">
              <a:buSzPts val="1000"/>
              <a:tabLst>
                <a:tab pos="457200" algn="l"/>
              </a:tabLst>
            </a:pPr>
            <a:r>
              <a:rPr lang="fr-BE" sz="2400" dirty="0">
                <a:solidFill>
                  <a:srgbClr val="9CB7D3"/>
                </a:solidFill>
                <a:effectLst/>
                <a:ea typeface="Times New Roman" panose="02020603050405020304" pitchFamily="18" charset="0"/>
              </a:rPr>
              <a:t>Que signifie Libre ?</a:t>
            </a:r>
            <a:endParaRPr lang="fr-BE" sz="2800" dirty="0">
              <a:solidFill>
                <a:srgbClr val="9CB7D3"/>
              </a:solidFill>
              <a:effectLst/>
              <a:ea typeface="Times New Roman" panose="02020603050405020304" pitchFamily="18" charset="0"/>
            </a:endParaRPr>
          </a:p>
        </p:txBody>
      </p:sp>
      <p:cxnSp>
        <p:nvCxnSpPr>
          <p:cNvPr id="18" name="Connecteur droit avec flèche 17">
            <a:extLst>
              <a:ext uri="{FF2B5EF4-FFF2-40B4-BE49-F238E27FC236}">
                <a16:creationId xmlns:a16="http://schemas.microsoft.com/office/drawing/2014/main" id="{05F99DE8-089E-0166-687C-59A7AC17E8E8}"/>
              </a:ext>
            </a:extLst>
          </p:cNvPr>
          <p:cNvCxnSpPr>
            <a:cxnSpLocks/>
          </p:cNvCxnSpPr>
          <p:nvPr/>
        </p:nvCxnSpPr>
        <p:spPr>
          <a:xfrm flipV="1">
            <a:off x="7396923" y="1673525"/>
            <a:ext cx="953447" cy="845388"/>
          </a:xfrm>
          <a:prstGeom prst="straightConnector1">
            <a:avLst/>
          </a:prstGeom>
          <a:ln w="38100">
            <a:solidFill>
              <a:srgbClr val="9CB7D3"/>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11E91C23-D80C-EC39-2278-370DB4E21A00}"/>
              </a:ext>
            </a:extLst>
          </p:cNvPr>
          <p:cNvSpPr txBox="1"/>
          <p:nvPr/>
        </p:nvSpPr>
        <p:spPr>
          <a:xfrm>
            <a:off x="2929940" y="3977931"/>
            <a:ext cx="7317035"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9B0B38"/>
                </a:solidFill>
                <a:effectLst/>
                <a:ea typeface="Times New Roman" panose="02020603050405020304" pitchFamily="18" charset="0"/>
              </a:rPr>
              <a:t>Où trouver des Ressources </a:t>
            </a:r>
            <a:r>
              <a:rPr lang="fr-BE" sz="2400" dirty="0">
                <a:solidFill>
                  <a:srgbClr val="9B0B38"/>
                </a:solidFill>
                <a:ea typeface="Times New Roman" panose="02020603050405020304" pitchFamily="18" charset="0"/>
              </a:rPr>
              <a:t>Éducatives</a:t>
            </a:r>
            <a:r>
              <a:rPr lang="fr-BE" sz="2400" dirty="0">
                <a:solidFill>
                  <a:srgbClr val="9B0B38"/>
                </a:solidFill>
                <a:effectLst/>
                <a:ea typeface="Times New Roman" panose="02020603050405020304" pitchFamily="18" charset="0"/>
              </a:rPr>
              <a:t> Libres ?</a:t>
            </a:r>
            <a:endParaRPr lang="fr-BE" sz="2800" dirty="0">
              <a:solidFill>
                <a:srgbClr val="9B0B38"/>
              </a:solidFill>
              <a:effectLst/>
              <a:ea typeface="Times New Roman" panose="02020603050405020304" pitchFamily="18" charset="0"/>
            </a:endParaRPr>
          </a:p>
        </p:txBody>
      </p:sp>
      <p:cxnSp>
        <p:nvCxnSpPr>
          <p:cNvPr id="30" name="Connecteur droit 29">
            <a:extLst>
              <a:ext uri="{FF2B5EF4-FFF2-40B4-BE49-F238E27FC236}">
                <a16:creationId xmlns:a16="http://schemas.microsoft.com/office/drawing/2014/main" id="{3DA96A95-A31F-EE90-3581-54641EF1BB2A}"/>
              </a:ext>
            </a:extLst>
          </p:cNvPr>
          <p:cNvCxnSpPr/>
          <p:nvPr/>
        </p:nvCxnSpPr>
        <p:spPr>
          <a:xfrm>
            <a:off x="4675517" y="2242868"/>
            <a:ext cx="1578634" cy="0"/>
          </a:xfrm>
          <a:prstGeom prst="line">
            <a:avLst/>
          </a:prstGeom>
          <a:ln w="28575">
            <a:solidFill>
              <a:srgbClr val="00214E"/>
            </a:solidFill>
          </a:ln>
        </p:spPr>
        <p:style>
          <a:lnRef idx="1">
            <a:schemeClr val="accent1"/>
          </a:lnRef>
          <a:fillRef idx="0">
            <a:schemeClr val="accent1"/>
          </a:fillRef>
          <a:effectRef idx="0">
            <a:schemeClr val="accent1"/>
          </a:effectRef>
          <a:fontRef idx="minor">
            <a:schemeClr val="tx1"/>
          </a:fontRef>
        </p:style>
      </p:cxnSp>
      <p:sp>
        <p:nvSpPr>
          <p:cNvPr id="31" name="Accolade ouvrante 30">
            <a:extLst>
              <a:ext uri="{FF2B5EF4-FFF2-40B4-BE49-F238E27FC236}">
                <a16:creationId xmlns:a16="http://schemas.microsoft.com/office/drawing/2014/main" id="{B84ACB16-D186-B2BA-A09C-C50A422F8FD4}"/>
              </a:ext>
            </a:extLst>
          </p:cNvPr>
          <p:cNvSpPr/>
          <p:nvPr/>
        </p:nvSpPr>
        <p:spPr>
          <a:xfrm rot="16200000">
            <a:off x="5928547" y="2398715"/>
            <a:ext cx="228600" cy="2708157"/>
          </a:xfrm>
          <a:prstGeom prst="leftBrace">
            <a:avLst/>
          </a:prstGeom>
          <a:ln w="19050">
            <a:solidFill>
              <a:srgbClr val="9B0B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solidFill>
                <a:srgbClr val="00214E"/>
              </a:solidFill>
            </a:endParaRPr>
          </a:p>
        </p:txBody>
      </p:sp>
      <p:sp>
        <p:nvSpPr>
          <p:cNvPr id="32" name="ZoneTexte 31">
            <a:extLst>
              <a:ext uri="{FF2B5EF4-FFF2-40B4-BE49-F238E27FC236}">
                <a16:creationId xmlns:a16="http://schemas.microsoft.com/office/drawing/2014/main" id="{851A87BA-621C-3482-10E3-18F3DE275650}"/>
              </a:ext>
            </a:extLst>
          </p:cNvPr>
          <p:cNvSpPr txBox="1"/>
          <p:nvPr/>
        </p:nvSpPr>
        <p:spPr>
          <a:xfrm>
            <a:off x="2353940" y="5488885"/>
            <a:ext cx="8084017" cy="461665"/>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9B0B38"/>
                </a:solidFill>
                <a:ea typeface="Times New Roman" panose="02020603050405020304" pitchFamily="18" charset="0"/>
              </a:rPr>
              <a:t>Des Ressources Éducatives Libres, p</a:t>
            </a:r>
            <a:r>
              <a:rPr lang="fr-BE" sz="2400" dirty="0">
                <a:solidFill>
                  <a:srgbClr val="9B0B38"/>
                </a:solidFill>
                <a:effectLst/>
                <a:ea typeface="Times New Roman" panose="02020603050405020304" pitchFamily="18" charset="0"/>
              </a:rPr>
              <a:t>our quoi faire ?</a:t>
            </a:r>
            <a:endParaRPr lang="fr-BE" sz="2800" dirty="0">
              <a:solidFill>
                <a:srgbClr val="9B0B38"/>
              </a:solidFill>
              <a:effectLst/>
              <a:ea typeface="Times New Roman" panose="02020603050405020304" pitchFamily="18" charset="0"/>
            </a:endParaRPr>
          </a:p>
        </p:txBody>
      </p:sp>
      <p:cxnSp>
        <p:nvCxnSpPr>
          <p:cNvPr id="34" name="Connecteur droit avec flèche 33">
            <a:extLst>
              <a:ext uri="{FF2B5EF4-FFF2-40B4-BE49-F238E27FC236}">
                <a16:creationId xmlns:a16="http://schemas.microsoft.com/office/drawing/2014/main" id="{8F9BAC97-17AB-1B70-CA78-6C85A7B42F86}"/>
              </a:ext>
            </a:extLst>
          </p:cNvPr>
          <p:cNvCxnSpPr>
            <a:cxnSpLocks/>
          </p:cNvCxnSpPr>
          <p:nvPr/>
        </p:nvCxnSpPr>
        <p:spPr>
          <a:xfrm>
            <a:off x="6159260" y="4633705"/>
            <a:ext cx="0" cy="844746"/>
          </a:xfrm>
          <a:prstGeom prst="straightConnector1">
            <a:avLst/>
          </a:prstGeom>
          <a:ln w="38100">
            <a:solidFill>
              <a:srgbClr val="9B0B38"/>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AA3FA522-9A19-CD60-49CD-C1676C6E6435}"/>
              </a:ext>
            </a:extLst>
          </p:cNvPr>
          <p:cNvSpPr txBox="1"/>
          <p:nvPr/>
        </p:nvSpPr>
        <p:spPr>
          <a:xfrm>
            <a:off x="3306281" y="1768444"/>
            <a:ext cx="5697860" cy="2215991"/>
          </a:xfrm>
          <a:prstGeom prst="rect">
            <a:avLst/>
          </a:prstGeom>
          <a:noFill/>
          <a:effectLst>
            <a:outerShdw dist="63500" dir="3960000" algn="tl" rotWithShape="0">
              <a:schemeClr val="bg1"/>
            </a:outerShdw>
          </a:effectLst>
        </p:spPr>
        <p:txBody>
          <a:bodyPr wrap="square">
            <a:spAutoFit/>
          </a:bodyPr>
          <a:lstStyle/>
          <a:p>
            <a:pPr algn="ctr" rtl="0">
              <a:buNone/>
            </a:pPr>
            <a:r>
              <a:rPr lang="fr-BE" sz="13800" b="1" i="1" dirty="0">
                <a:solidFill>
                  <a:srgbClr val="00214E"/>
                </a:solidFill>
                <a:effectLst/>
                <a:latin typeface="Barlow Condensed" panose="00000506000000000000" pitchFamily="2" charset="0"/>
              </a:rPr>
              <a:t>RE L</a:t>
            </a:r>
            <a:endParaRPr lang="fr-BE" sz="13800" dirty="0">
              <a:solidFill>
                <a:srgbClr val="00214E"/>
              </a:solidFill>
              <a:effectLst/>
              <a:latin typeface="Barlow Condensed" panose="00000506000000000000" pitchFamily="2" charset="0"/>
            </a:endParaRPr>
          </a:p>
        </p:txBody>
      </p:sp>
      <p:sp>
        <p:nvSpPr>
          <p:cNvPr id="2" name="ZoneTexte 1">
            <a:extLst>
              <a:ext uri="{FF2B5EF4-FFF2-40B4-BE49-F238E27FC236}">
                <a16:creationId xmlns:a16="http://schemas.microsoft.com/office/drawing/2014/main" id="{E253B99C-FB43-EC2A-905D-98F39851A430}"/>
              </a:ext>
            </a:extLst>
          </p:cNvPr>
          <p:cNvSpPr txBox="1"/>
          <p:nvPr/>
        </p:nvSpPr>
        <p:spPr>
          <a:xfrm>
            <a:off x="1673539" y="199564"/>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rPr>
              <a:t>01</a:t>
            </a:r>
            <a:endParaRPr lang="fr-BE" sz="4000" b="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endParaRPr>
          </a:p>
        </p:txBody>
      </p:sp>
      <p:sp>
        <p:nvSpPr>
          <p:cNvPr id="3" name="ZoneTexte 2">
            <a:extLst>
              <a:ext uri="{FF2B5EF4-FFF2-40B4-BE49-F238E27FC236}">
                <a16:creationId xmlns:a16="http://schemas.microsoft.com/office/drawing/2014/main" id="{C5F38F55-1FDD-CED4-8644-12B8B4F970E2}"/>
              </a:ext>
            </a:extLst>
          </p:cNvPr>
          <p:cNvSpPr txBox="1"/>
          <p:nvPr/>
        </p:nvSpPr>
        <p:spPr>
          <a:xfrm>
            <a:off x="7632821" y="764781"/>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rPr>
              <a:t>02</a:t>
            </a:r>
            <a:endParaRPr lang="fr-BE" sz="4000" b="1" dirty="0">
              <a:ln w="9525">
                <a:solidFill>
                  <a:schemeClr val="bg1"/>
                </a:solidFill>
                <a:prstDash val="solid"/>
              </a:ln>
              <a:solidFill>
                <a:srgbClr val="9CB7D3"/>
              </a:solidFill>
              <a:effectLst>
                <a:outerShdw blurRad="12700" dist="38100" dir="2700000" algn="tl" rotWithShape="0">
                  <a:srgbClr val="00214E"/>
                </a:outerShdw>
              </a:effectLst>
              <a:latin typeface="Barlow Condensed" panose="00000506000000000000" pitchFamily="2" charset="0"/>
            </a:endParaRPr>
          </a:p>
        </p:txBody>
      </p:sp>
      <p:sp>
        <p:nvSpPr>
          <p:cNvPr id="4" name="ZoneTexte 3">
            <a:extLst>
              <a:ext uri="{FF2B5EF4-FFF2-40B4-BE49-F238E27FC236}">
                <a16:creationId xmlns:a16="http://schemas.microsoft.com/office/drawing/2014/main" id="{774B61E2-C5DE-AC2E-C70F-2B38C0D252E5}"/>
              </a:ext>
            </a:extLst>
          </p:cNvPr>
          <p:cNvSpPr txBox="1"/>
          <p:nvPr/>
        </p:nvSpPr>
        <p:spPr>
          <a:xfrm>
            <a:off x="2212391" y="3809887"/>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rPr>
              <a:t>03</a:t>
            </a:r>
            <a:endParaRPr lang="fr-BE" sz="4000" b="1" dirty="0">
              <a:ln w="9525">
                <a:solidFill>
                  <a:schemeClr val="bg1"/>
                </a:solidFill>
                <a:prstDash val="solid"/>
              </a:ln>
              <a:solidFill>
                <a:srgbClr val="9B0B38"/>
              </a:solidFill>
              <a:effectLst>
                <a:outerShdw blurRad="12700" dist="38100" dir="2700000" algn="tl" rotWithShape="0">
                  <a:srgbClr val="00214E"/>
                </a:outerShdw>
              </a:effectLst>
              <a:latin typeface="Barlow Condensed" panose="00000506000000000000" pitchFamily="2" charset="0"/>
            </a:endParaRPr>
          </a:p>
        </p:txBody>
      </p:sp>
    </p:spTree>
    <p:extLst>
      <p:ext uri="{BB962C8B-B14F-4D97-AF65-F5344CB8AC3E}">
        <p14:creationId xmlns:p14="http://schemas.microsoft.com/office/powerpoint/2010/main" val="118167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1471B-5AFA-727E-4795-B31D65FEA60A}"/>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D3B21041-127B-54A8-0A48-5D45B96AC1E3}"/>
              </a:ext>
            </a:extLst>
          </p:cNvPr>
          <p:cNvSpPr txBox="1"/>
          <p:nvPr/>
        </p:nvSpPr>
        <p:spPr>
          <a:xfrm>
            <a:off x="2222287" y="392128"/>
            <a:ext cx="4408098" cy="830997"/>
          </a:xfrm>
          <a:prstGeom prst="rect">
            <a:avLst/>
          </a:prstGeom>
          <a:noFill/>
        </p:spPr>
        <p:txBody>
          <a:bodyPr wrap="square" lIns="91440" tIns="45720" rIns="91440" bIns="45720" anchor="t">
            <a:spAutoFit/>
          </a:bodyPr>
          <a:lstStyle/>
          <a:p>
            <a:pPr lvl="0" algn="ctr" fontAlgn="base">
              <a:buSzPts val="1000"/>
              <a:tabLst>
                <a:tab pos="457200" algn="l"/>
              </a:tabLst>
            </a:pPr>
            <a:r>
              <a:rPr lang="fr-BE" sz="2400" dirty="0">
                <a:solidFill>
                  <a:srgbClr val="00214E"/>
                </a:solidFill>
                <a:effectLst/>
                <a:ea typeface="Times New Roman" panose="02020603050405020304" pitchFamily="18" charset="0"/>
              </a:rPr>
              <a:t>C’est quoi une Ressource </a:t>
            </a:r>
            <a:r>
              <a:rPr lang="fr-BE" sz="2400" dirty="0">
                <a:solidFill>
                  <a:srgbClr val="00214E"/>
                </a:solidFill>
                <a:ea typeface="Times New Roman" panose="02020603050405020304" pitchFamily="18" charset="0"/>
              </a:rPr>
              <a:t>Éducative</a:t>
            </a:r>
            <a:r>
              <a:rPr lang="fr-BE" sz="2400" dirty="0">
                <a:solidFill>
                  <a:srgbClr val="00214E"/>
                </a:solidFill>
                <a:effectLst/>
                <a:ea typeface="Times New Roman" panose="02020603050405020304" pitchFamily="18" charset="0"/>
              </a:rPr>
              <a:t> ?</a:t>
            </a:r>
            <a:endParaRPr lang="fr-BE" sz="2800" dirty="0">
              <a:solidFill>
                <a:srgbClr val="00214E"/>
              </a:solidFill>
              <a:effectLst/>
              <a:ea typeface="Times New Roman" panose="02020603050405020304" pitchFamily="18" charset="0"/>
            </a:endParaRPr>
          </a:p>
        </p:txBody>
      </p:sp>
      <p:cxnSp>
        <p:nvCxnSpPr>
          <p:cNvPr id="7" name="Connecteur droit avec flèche 6">
            <a:extLst>
              <a:ext uri="{FF2B5EF4-FFF2-40B4-BE49-F238E27FC236}">
                <a16:creationId xmlns:a16="http://schemas.microsoft.com/office/drawing/2014/main" id="{E7B3F3DA-1C20-7695-A3C5-D525C4E42746}"/>
              </a:ext>
            </a:extLst>
          </p:cNvPr>
          <p:cNvCxnSpPr>
            <a:cxnSpLocks/>
          </p:cNvCxnSpPr>
          <p:nvPr/>
        </p:nvCxnSpPr>
        <p:spPr>
          <a:xfrm flipH="1" flipV="1">
            <a:off x="4546121" y="1302589"/>
            <a:ext cx="854015" cy="940279"/>
          </a:xfrm>
          <a:prstGeom prst="straightConnector1">
            <a:avLst/>
          </a:prstGeom>
          <a:ln w="38100">
            <a:solidFill>
              <a:srgbClr val="00214E"/>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7D13C8DB-E23A-53A7-70BE-4E04EA2F5CF4}"/>
              </a:ext>
            </a:extLst>
          </p:cNvPr>
          <p:cNvCxnSpPr/>
          <p:nvPr/>
        </p:nvCxnSpPr>
        <p:spPr>
          <a:xfrm>
            <a:off x="4675517" y="2242868"/>
            <a:ext cx="1578634" cy="0"/>
          </a:xfrm>
          <a:prstGeom prst="line">
            <a:avLst/>
          </a:prstGeom>
          <a:ln w="28575">
            <a:solidFill>
              <a:srgbClr val="00214E"/>
            </a:solidFill>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C555E24-86BE-7DB6-6E93-2D39A60CB19B}"/>
              </a:ext>
            </a:extLst>
          </p:cNvPr>
          <p:cNvSpPr txBox="1"/>
          <p:nvPr/>
        </p:nvSpPr>
        <p:spPr>
          <a:xfrm>
            <a:off x="3306281" y="1768444"/>
            <a:ext cx="5697860" cy="2215991"/>
          </a:xfrm>
          <a:prstGeom prst="rect">
            <a:avLst/>
          </a:prstGeom>
          <a:noFill/>
          <a:effectLst>
            <a:outerShdw dist="63500" dir="3960000" algn="tl" rotWithShape="0">
              <a:schemeClr val="bg1"/>
            </a:outerShdw>
          </a:effectLst>
        </p:spPr>
        <p:txBody>
          <a:bodyPr wrap="square">
            <a:spAutoFit/>
          </a:bodyPr>
          <a:lstStyle/>
          <a:p>
            <a:pPr algn="ctr" rtl="0">
              <a:buNone/>
            </a:pPr>
            <a:r>
              <a:rPr lang="fr-BE" sz="13800" b="1" i="1" dirty="0">
                <a:solidFill>
                  <a:srgbClr val="00214E"/>
                </a:solidFill>
                <a:effectLst/>
                <a:latin typeface="Barlow Condensed" panose="00000506000000000000" pitchFamily="2" charset="0"/>
              </a:rPr>
              <a:t>RE L</a:t>
            </a:r>
            <a:endParaRPr lang="fr-BE" sz="13800" dirty="0">
              <a:solidFill>
                <a:srgbClr val="00214E"/>
              </a:solidFill>
              <a:effectLst/>
              <a:latin typeface="Barlow Condensed" panose="00000506000000000000" pitchFamily="2" charset="0"/>
            </a:endParaRPr>
          </a:p>
        </p:txBody>
      </p:sp>
      <p:sp>
        <p:nvSpPr>
          <p:cNvPr id="2" name="ZoneTexte 1">
            <a:extLst>
              <a:ext uri="{FF2B5EF4-FFF2-40B4-BE49-F238E27FC236}">
                <a16:creationId xmlns:a16="http://schemas.microsoft.com/office/drawing/2014/main" id="{9A06E6C6-1B8C-A4C4-71B4-FEED927186F3}"/>
              </a:ext>
            </a:extLst>
          </p:cNvPr>
          <p:cNvSpPr txBox="1"/>
          <p:nvPr/>
        </p:nvSpPr>
        <p:spPr>
          <a:xfrm>
            <a:off x="1718033" y="201028"/>
            <a:ext cx="717549" cy="707886"/>
          </a:xfrm>
          <a:prstGeom prst="rect">
            <a:avLst/>
          </a:prstGeom>
          <a:noFill/>
          <a:effectLst/>
        </p:spPr>
        <p:txBody>
          <a:bodyPr wrap="square">
            <a:spAutoFit/>
          </a:bodyPr>
          <a:lstStyle/>
          <a:p>
            <a:pPr algn="ctr" rtl="0">
              <a:buNone/>
            </a:pPr>
            <a:r>
              <a:rPr lang="fr-BE" sz="4000" b="1" i="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rPr>
              <a:t>01</a:t>
            </a:r>
            <a:endParaRPr lang="fr-BE" sz="4000" b="1" dirty="0">
              <a:ln w="9525">
                <a:solidFill>
                  <a:schemeClr val="bg1"/>
                </a:solidFill>
                <a:prstDash val="solid"/>
              </a:ln>
              <a:solidFill>
                <a:srgbClr val="00214E"/>
              </a:solidFill>
              <a:effectLst>
                <a:outerShdw blurRad="12700" dist="38100" dir="2700000" algn="tl" rotWithShape="0">
                  <a:srgbClr val="00214E"/>
                </a:outerShdw>
              </a:effectLst>
              <a:latin typeface="Barlow Condensed" panose="00000506000000000000" pitchFamily="2" charset="0"/>
            </a:endParaRPr>
          </a:p>
        </p:txBody>
      </p:sp>
    </p:spTree>
    <p:extLst>
      <p:ext uri="{BB962C8B-B14F-4D97-AF65-F5344CB8AC3E}">
        <p14:creationId xmlns:p14="http://schemas.microsoft.com/office/powerpoint/2010/main" val="129600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231D7DDB-4E28-9838-128A-9AD7745B8C4A}"/>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0CEA6518-60D8-A823-2914-CF00205B5C01}"/>
              </a:ext>
            </a:extLst>
          </p:cNvPr>
          <p:cNvSpPr txBox="1"/>
          <p:nvPr/>
        </p:nvSpPr>
        <p:spPr>
          <a:xfrm>
            <a:off x="134183" y="188389"/>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REL = matériels d’apprentissage et d’enseignement sur tout format et support</a:t>
            </a:r>
            <a:endParaRPr lang="fr-BE" sz="3200" dirty="0">
              <a:solidFill>
                <a:srgbClr val="00214E"/>
              </a:solidFill>
              <a:effectLst/>
              <a:latin typeface="Barlow Condensed" panose="00000506000000000000" pitchFamily="2" charset="0"/>
            </a:endParaRPr>
          </a:p>
        </p:txBody>
      </p:sp>
    </p:spTree>
    <p:extLst>
      <p:ext uri="{BB962C8B-B14F-4D97-AF65-F5344CB8AC3E}">
        <p14:creationId xmlns:p14="http://schemas.microsoft.com/office/powerpoint/2010/main" val="21965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a:extLst>
            <a:ext uri="{FF2B5EF4-FFF2-40B4-BE49-F238E27FC236}">
              <a16:creationId xmlns:a16="http://schemas.microsoft.com/office/drawing/2014/main" id="{0AD2E5DA-C417-A5DB-1BA4-FED13DF3FADC}"/>
            </a:ext>
          </a:extLst>
        </p:cNvPr>
        <p:cNvGrpSpPr/>
        <p:nvPr/>
      </p:nvGrpSpPr>
      <p:grpSpPr>
        <a:xfrm>
          <a:off x="0" y="0"/>
          <a:ext cx="0" cy="0"/>
          <a:chOff x="0" y="0"/>
          <a:chExt cx="0" cy="0"/>
        </a:xfrm>
      </p:grpSpPr>
      <p:sp>
        <p:nvSpPr>
          <p:cNvPr id="8" name="ZoneTexte 7">
            <a:extLst>
              <a:ext uri="{FF2B5EF4-FFF2-40B4-BE49-F238E27FC236}">
                <a16:creationId xmlns:a16="http://schemas.microsoft.com/office/drawing/2014/main" id="{373E03DD-262C-3871-3CAE-9A06DB0F071F}"/>
              </a:ext>
            </a:extLst>
          </p:cNvPr>
          <p:cNvSpPr txBox="1"/>
          <p:nvPr/>
        </p:nvSpPr>
        <p:spPr>
          <a:xfrm>
            <a:off x="134183" y="188389"/>
            <a:ext cx="11523577" cy="584775"/>
          </a:xfrm>
          <a:prstGeom prst="rect">
            <a:avLst/>
          </a:prstGeom>
          <a:noFill/>
          <a:effectLst>
            <a:outerShdw dist="63500" dir="3960000" algn="tl" rotWithShape="0">
              <a:schemeClr val="bg1"/>
            </a:outerShdw>
          </a:effectLst>
        </p:spPr>
        <p:txBody>
          <a:bodyPr wrap="square">
            <a:spAutoFit/>
          </a:bodyPr>
          <a:lstStyle/>
          <a:p>
            <a:pPr algn="ctr" rtl="0">
              <a:buNone/>
            </a:pPr>
            <a:r>
              <a:rPr lang="fr-BE" sz="3200" b="1" i="1" dirty="0">
                <a:solidFill>
                  <a:srgbClr val="00214E"/>
                </a:solidFill>
                <a:effectLst/>
                <a:latin typeface="Barlow Condensed" panose="00000506000000000000" pitchFamily="2" charset="0"/>
              </a:rPr>
              <a:t>REL = matériels d’apprentissage et d’enseignement sur tout format et support</a:t>
            </a:r>
            <a:endParaRPr lang="fr-BE" sz="3200" dirty="0">
              <a:solidFill>
                <a:srgbClr val="00214E"/>
              </a:solidFill>
              <a:effectLst/>
              <a:latin typeface="Barlow Condensed" panose="00000506000000000000" pitchFamily="2" charset="0"/>
            </a:endParaRPr>
          </a:p>
        </p:txBody>
      </p:sp>
      <p:sp>
        <p:nvSpPr>
          <p:cNvPr id="9" name="Espace réservé du texte 6">
            <a:extLst>
              <a:ext uri="{FF2B5EF4-FFF2-40B4-BE49-F238E27FC236}">
                <a16:creationId xmlns:a16="http://schemas.microsoft.com/office/drawing/2014/main" id="{5522128E-6B0A-FD57-740A-0C1CC32D3692}"/>
              </a:ext>
            </a:extLst>
          </p:cNvPr>
          <p:cNvSpPr txBox="1">
            <a:spLocks/>
          </p:cNvSpPr>
          <p:nvPr/>
        </p:nvSpPr>
        <p:spPr>
          <a:xfrm>
            <a:off x="7112000" y="6253242"/>
            <a:ext cx="5080000" cy="62304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Clr>
                <a:srgbClr val="008080"/>
              </a:buClr>
              <a:buFont typeface="Arial" panose="020B0604020202020204" pitchFamily="34" charset="0"/>
              <a:buNone/>
              <a:defRPr sz="2200" i="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008080"/>
              </a:buClr>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008080"/>
              </a:buClr>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008080"/>
              </a:buClr>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1050" dirty="0" err="1">
                <a:solidFill>
                  <a:srgbClr val="828282"/>
                </a:solidFill>
                <a:latin typeface="Montserrat" panose="00000500000000000000" pitchFamily="2" charset="0"/>
              </a:rPr>
              <a:t>Sketchnote</a:t>
            </a:r>
            <a:r>
              <a:rPr lang="fr-FR" sz="1050" dirty="0">
                <a:solidFill>
                  <a:srgbClr val="828282"/>
                </a:solidFill>
                <a:latin typeface="Montserrat" panose="00000500000000000000" pitchFamily="2" charset="0"/>
              </a:rPr>
              <a:t> « </a:t>
            </a:r>
            <a:r>
              <a:rPr lang="fr-FR" sz="1050" dirty="0">
                <a:solidFill>
                  <a:srgbClr val="467886"/>
                </a:solidFill>
                <a:latin typeface="Montserrat" panose="00000500000000000000" pitchFamily="2" charset="0"/>
                <a:ea typeface="+mn-lt"/>
                <a:cs typeface="+mn-lt"/>
                <a:hlinkClick r:id="rId3">
                  <a:extLst>
                    <a:ext uri="{A12FA001-AC4F-418D-AE19-62706E023703}">
                      <ahyp:hlinkClr xmlns:ahyp="http://schemas.microsoft.com/office/drawing/2018/hyperlinkcolor" val="tx"/>
                    </a:ext>
                  </a:extLst>
                </a:hlinkClick>
              </a:rPr>
              <a:t>Une diversité d’Open </a:t>
            </a:r>
            <a:r>
              <a:rPr lang="fr-FR" sz="1050" dirty="0" err="1">
                <a:solidFill>
                  <a:srgbClr val="467886"/>
                </a:solidFill>
                <a:latin typeface="Montserrat" panose="00000500000000000000" pitchFamily="2" charset="0"/>
                <a:ea typeface="+mn-lt"/>
                <a:cs typeface="+mn-lt"/>
                <a:hlinkClick r:id="rId3">
                  <a:extLst>
                    <a:ext uri="{A12FA001-AC4F-418D-AE19-62706E023703}">
                      <ahyp:hlinkClr xmlns:ahyp="http://schemas.microsoft.com/office/drawing/2018/hyperlinkcolor" val="tx"/>
                    </a:ext>
                  </a:extLst>
                </a:hlinkClick>
              </a:rPr>
              <a:t>Educational</a:t>
            </a:r>
            <a:r>
              <a:rPr lang="fr-FR" sz="1050" dirty="0">
                <a:solidFill>
                  <a:srgbClr val="467886"/>
                </a:solidFill>
                <a:latin typeface="Montserrat" panose="00000500000000000000" pitchFamily="2" charset="0"/>
                <a:ea typeface="+mn-lt"/>
                <a:cs typeface="+mn-lt"/>
                <a:hlinkClick r:id="rId3">
                  <a:extLst>
                    <a:ext uri="{A12FA001-AC4F-418D-AE19-62706E023703}">
                      <ahyp:hlinkClr xmlns:ahyp="http://schemas.microsoft.com/office/drawing/2018/hyperlinkcolor" val="tx"/>
                    </a:ext>
                  </a:extLst>
                </a:hlinkClick>
              </a:rPr>
              <a:t> </a:t>
            </a:r>
            <a:r>
              <a:rPr lang="fr-FR" sz="1050" dirty="0" err="1">
                <a:solidFill>
                  <a:srgbClr val="467886"/>
                </a:solidFill>
                <a:latin typeface="Montserrat" panose="00000500000000000000" pitchFamily="2" charset="0"/>
                <a:ea typeface="+mn-lt"/>
                <a:cs typeface="+mn-lt"/>
                <a:hlinkClick r:id="rId3">
                  <a:extLst>
                    <a:ext uri="{A12FA001-AC4F-418D-AE19-62706E023703}">
                      <ahyp:hlinkClr xmlns:ahyp="http://schemas.microsoft.com/office/drawing/2018/hyperlinkcolor" val="tx"/>
                    </a:ext>
                  </a:extLst>
                </a:hlinkClick>
              </a:rPr>
              <a:t>Resources</a:t>
            </a:r>
            <a:r>
              <a:rPr lang="fr-FR" sz="1050" dirty="0">
                <a:solidFill>
                  <a:srgbClr val="467886"/>
                </a:solidFill>
                <a:latin typeface="Montserrat" panose="00000500000000000000" pitchFamily="2" charset="0"/>
                <a:ea typeface="+mn-lt"/>
                <a:cs typeface="+mn-lt"/>
                <a:hlinkClick r:id="rId3">
                  <a:extLst>
                    <a:ext uri="{A12FA001-AC4F-418D-AE19-62706E023703}">
                      <ahyp:hlinkClr xmlns:ahyp="http://schemas.microsoft.com/office/drawing/2018/hyperlinkcolor" val="tx"/>
                    </a:ext>
                  </a:extLst>
                </a:hlinkClick>
              </a:rPr>
              <a:t> - Des formats adaptés à chaque besoin </a:t>
            </a:r>
            <a:r>
              <a:rPr lang="fr-FR" sz="1050" dirty="0">
                <a:solidFill>
                  <a:srgbClr val="828282"/>
                </a:solidFill>
                <a:latin typeface="Montserrat" panose="00000500000000000000" pitchFamily="2" charset="0"/>
                <a:hlinkClick r:id="rId3">
                  <a:extLst>
                    <a:ext uri="{A12FA001-AC4F-418D-AE19-62706E023703}">
                      <ahyp:hlinkClr xmlns:ahyp="http://schemas.microsoft.com/office/drawing/2018/hyperlinkcolor" val="tx"/>
                    </a:ext>
                  </a:extLst>
                </a:hlinkClick>
              </a:rPr>
              <a:t> </a:t>
            </a:r>
            <a:r>
              <a:rPr lang="fr-FR" sz="1050" dirty="0">
                <a:solidFill>
                  <a:srgbClr val="828282"/>
                </a:solidFill>
                <a:latin typeface="Montserrat" panose="00000500000000000000" pitchFamily="2" charset="0"/>
              </a:rPr>
              <a:t>» par Justine Fromentin en CC-BY-SA</a:t>
            </a:r>
            <a:endParaRPr lang="en-US" sz="900" dirty="0">
              <a:solidFill>
                <a:srgbClr val="828282"/>
              </a:solidFill>
              <a:latin typeface="Montserrat" panose="00000500000000000000" pitchFamily="2" charset="0"/>
            </a:endParaRPr>
          </a:p>
        </p:txBody>
      </p:sp>
      <p:pic>
        <p:nvPicPr>
          <p:cNvPr id="11" name="Picture 8">
            <a:extLst>
              <a:ext uri="{FF2B5EF4-FFF2-40B4-BE49-F238E27FC236}">
                <a16:creationId xmlns:a16="http://schemas.microsoft.com/office/drawing/2014/main" id="{AA94445B-09AE-C1B9-98EA-B12DA10C1131}"/>
              </a:ext>
            </a:extLst>
          </p:cNvPr>
          <p:cNvPicPr>
            <a:picLocks noChangeAspect="1"/>
          </p:cNvPicPr>
          <p:nvPr/>
        </p:nvPicPr>
        <p:blipFill>
          <a:blip r:embed="rId4"/>
          <a:stretch>
            <a:fillRect/>
          </a:stretch>
        </p:blipFill>
        <p:spPr>
          <a:xfrm>
            <a:off x="1062761" y="938495"/>
            <a:ext cx="9933119" cy="5149416"/>
          </a:xfrm>
          <a:prstGeom prst="rect">
            <a:avLst/>
          </a:prstGeom>
        </p:spPr>
      </p:pic>
    </p:spTree>
    <p:extLst>
      <p:ext uri="{BB962C8B-B14F-4D97-AF65-F5344CB8AC3E}">
        <p14:creationId xmlns:p14="http://schemas.microsoft.com/office/powerpoint/2010/main" val="331493542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LLL">
      <a:majorFont>
        <a:latin typeface="Barlow Condensed"/>
        <a:ea typeface=""/>
        <a:cs typeface=""/>
      </a:majorFont>
      <a:minorFont>
        <a:latin typeface="Montserrat"/>
        <a:ea typeface=""/>
        <a:cs typeface=""/>
      </a:minorFont>
    </a:fontScheme>
    <a:fmtScheme name="Ombre supérieur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B6E1DAB5C1C047AA1C538583517466" ma:contentTypeVersion="14" ma:contentTypeDescription="Crée un document." ma:contentTypeScope="" ma:versionID="f561a2b4eee33efc9a4118cb945cbe74">
  <xsd:schema xmlns:xsd="http://www.w3.org/2001/XMLSchema" xmlns:xs="http://www.w3.org/2001/XMLSchema" xmlns:p="http://schemas.microsoft.com/office/2006/metadata/properties" xmlns:ns2="99401416-f8b6-4919-a60c-26a0a4f4229c" xmlns:ns3="4daf64a1-8a47-48d7-a978-4eb97c9f7acb" targetNamespace="http://schemas.microsoft.com/office/2006/metadata/properties" ma:root="true" ma:fieldsID="92380c6f50ceca1380ae90c59dc229a6" ns2:_="" ns3:_="">
    <xsd:import namespace="99401416-f8b6-4919-a60c-26a0a4f4229c"/>
    <xsd:import namespace="4daf64a1-8a47-48d7-a978-4eb97c9f7ac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401416-f8b6-4919-a60c-26a0a4f4229c"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0c89b00a-e20d-4021-9430-a1c9737d0605}" ma:internalName="TaxCatchAll" ma:showField="CatchAllData" ma:web="99401416-f8b6-4919-a60c-26a0a4f422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daf64a1-8a47-48d7-a978-4eb97c9f7ac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6e87909b-6f91-4c34-a78b-ec0d666c48e5"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9401416-f8b6-4919-a60c-26a0a4f4229c" xsi:nil="true"/>
    <lcf76f155ced4ddcb4097134ff3c332f xmlns="4daf64a1-8a47-48d7-a978-4eb97c9f7a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E26899-1905-40BC-A8F0-7FF2E980526F}">
  <ds:schemaRefs>
    <ds:schemaRef ds:uri="http://schemas.microsoft.com/sharepoint/v3/contenttype/forms"/>
  </ds:schemaRefs>
</ds:datastoreItem>
</file>

<file path=customXml/itemProps2.xml><?xml version="1.0" encoding="utf-8"?>
<ds:datastoreItem xmlns:ds="http://schemas.openxmlformats.org/officeDocument/2006/customXml" ds:itemID="{883C70B6-9DFE-41D1-AFDE-1D6AD0A48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401416-f8b6-4919-a60c-26a0a4f4229c"/>
    <ds:schemaRef ds:uri="4daf64a1-8a47-48d7-a978-4eb97c9f7a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E1FF4C-70F4-45AC-8AE4-BB8572E318BE}">
  <ds:schemaRefs>
    <ds:schemaRef ds:uri="http://purl.org/dc/elements/1.1/"/>
    <ds:schemaRef ds:uri="4daf64a1-8a47-48d7-a978-4eb97c9f7acb"/>
    <ds:schemaRef ds:uri="http://schemas.microsoft.com/office/2006/metadata/properties"/>
    <ds:schemaRef ds:uri="http://purl.org/dc/dcmitype/"/>
    <ds:schemaRef ds:uri="http://schemas.microsoft.com/office/2006/documentManagement/types"/>
    <ds:schemaRef ds:uri="99401416-f8b6-4919-a60c-26a0a4f4229c"/>
    <ds:schemaRef ds:uri="http://schemas.openxmlformats.org/package/2006/metadata/core-properties"/>
    <ds:schemaRef ds:uri="http://schemas.microsoft.com/office/infopath/2007/PartnerControl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1098</TotalTime>
  <Words>3786</Words>
  <Application>Microsoft Office PowerPoint</Application>
  <PresentationFormat>Grand écran</PresentationFormat>
  <Paragraphs>331</Paragraphs>
  <Slides>35</Slides>
  <Notes>34</Notes>
  <HiddenSlides>3</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35</vt:i4>
      </vt:variant>
    </vt:vector>
  </HeadingPairs>
  <TitlesOfParts>
    <vt:vector size="46" baseType="lpstr">
      <vt:lpstr>ADLaM Display</vt:lpstr>
      <vt:lpstr>Aptos</vt:lpstr>
      <vt:lpstr>Arial</vt:lpstr>
      <vt:lpstr>Barlow Condensed</vt:lpstr>
      <vt:lpstr>Calibri</vt:lpstr>
      <vt:lpstr>Calibri Light</vt:lpstr>
      <vt:lpstr>Montserrat</vt:lpstr>
      <vt:lpstr>Open Sans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Justine Fromentin</dc:creator>
  <cp:lastModifiedBy>Justine Fromentin</cp:lastModifiedBy>
  <cp:revision>26</cp:revision>
  <dcterms:created xsi:type="dcterms:W3CDTF">2025-09-16T09:32:45Z</dcterms:created>
  <dcterms:modified xsi:type="dcterms:W3CDTF">2025-09-30T09:40:54Z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0x01010075B6E1DAB5C1C047AA1C538583517466</vt:lpwstr>
  </property>
  <property fmtid="{D5CDD505-2E9C-101B-9397-08002B2CF9AE}" pid="3" name="MediaServiceImageTags">
    <vt:lpwstr/>
  </property>
</Properties>
</file>