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3" r:id="rId4"/>
  </p:sldMasterIdLst>
  <p:notesMasterIdLst>
    <p:notesMasterId r:id="rId31"/>
  </p:notesMasterIdLst>
  <p:handoutMasterIdLst>
    <p:handoutMasterId r:id="rId32"/>
  </p:handoutMasterIdLst>
  <p:sldIdLst>
    <p:sldId id="1036" r:id="rId5"/>
    <p:sldId id="982" r:id="rId6"/>
    <p:sldId id="1032" r:id="rId7"/>
    <p:sldId id="1040" r:id="rId8"/>
    <p:sldId id="1033" r:id="rId9"/>
    <p:sldId id="1007" r:id="rId10"/>
    <p:sldId id="1006" r:id="rId11"/>
    <p:sldId id="1019" r:id="rId12"/>
    <p:sldId id="1009" r:id="rId13"/>
    <p:sldId id="1015" r:id="rId14"/>
    <p:sldId id="1013" r:id="rId15"/>
    <p:sldId id="1011" r:id="rId16"/>
    <p:sldId id="1016" r:id="rId17"/>
    <p:sldId id="1012" r:id="rId18"/>
    <p:sldId id="1010" r:id="rId19"/>
    <p:sldId id="1017" r:id="rId20"/>
    <p:sldId id="1014" r:id="rId21"/>
    <p:sldId id="1023" r:id="rId22"/>
    <p:sldId id="1020" r:id="rId23"/>
    <p:sldId id="1022" r:id="rId24"/>
    <p:sldId id="1026" r:id="rId25"/>
    <p:sldId id="1035" r:id="rId26"/>
    <p:sldId id="1027" r:id="rId27"/>
    <p:sldId id="1028" r:id="rId28"/>
    <p:sldId id="1029" r:id="rId29"/>
    <p:sldId id="1041" r:id="rId3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A5203D4-6F11-1630-00FE-B89138C89365}" name="Sophie Depoterre" initials="SD" userId="S::sophie.depoterre@uclouvain.be::bd896d9f-778c-4fdf-8ec5-da4e220cf32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niversité numérique" initials="Un" lastIdx="21" clrIdx="0">
    <p:extLst>
      <p:ext uri="{19B8F6BF-5375-455C-9EA6-DF929625EA0E}">
        <p15:presenceInfo xmlns:p15="http://schemas.microsoft.com/office/powerpoint/2012/main" userId="S::unumerique@uclouvain.be::9507f524-183e-41ab-9fc7-dffd948bc5b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1C1C1"/>
    <a:srgbClr val="4472C4"/>
    <a:srgbClr val="92D050"/>
    <a:srgbClr val="91AABE"/>
    <a:srgbClr val="FF85FF"/>
    <a:srgbClr val="C42E00"/>
    <a:srgbClr val="157F4C"/>
    <a:srgbClr val="F9562D"/>
    <a:srgbClr val="00244A"/>
    <a:srgbClr val="FFF3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29C0D0-2DB2-0720-7639-7C0FB3606942}" v="90" dt="2025-01-08T10:31:00.5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045"/>
    <p:restoredTop sz="78303"/>
  </p:normalViewPr>
  <p:slideViewPr>
    <p:cSldViewPr snapToGrid="0">
      <p:cViewPr varScale="1">
        <p:scale>
          <a:sx n="131" d="100"/>
          <a:sy n="131" d="100"/>
        </p:scale>
        <p:origin x="642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5" d="100"/>
        <a:sy n="13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40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e Depoterre" userId="S::sophie.depoterre@uclouvain.be::bd896d9f-778c-4fdf-8ec5-da4e220cf32c" providerId="AD" clId="Web-{CE632968-79E4-B91F-9107-AB0BF82D62EC}"/>
    <pc:docChg chg="modSld">
      <pc:chgData name="Sophie Depoterre" userId="S::sophie.depoterre@uclouvain.be::bd896d9f-778c-4fdf-8ec5-da4e220cf32c" providerId="AD" clId="Web-{CE632968-79E4-B91F-9107-AB0BF82D62EC}" dt="2024-11-27T14:11:46.481" v="4" actId="1076"/>
      <pc:docMkLst>
        <pc:docMk/>
      </pc:docMkLst>
      <pc:sldChg chg="addSp delSp modSp">
        <pc:chgData name="Sophie Depoterre" userId="S::sophie.depoterre@uclouvain.be::bd896d9f-778c-4fdf-8ec5-da4e220cf32c" providerId="AD" clId="Web-{CE632968-79E4-B91F-9107-AB0BF82D62EC}" dt="2024-11-27T14:11:46.481" v="4" actId="1076"/>
        <pc:sldMkLst>
          <pc:docMk/>
          <pc:sldMk cId="3826185680" sldId="1033"/>
        </pc:sldMkLst>
      </pc:sldChg>
    </pc:docChg>
  </pc:docChgLst>
  <pc:docChgLst>
    <pc:chgData name="Sophie Depoterre" userId="S::sophie.depoterre@uclouvain.be::bd896d9f-778c-4fdf-8ec5-da4e220cf32c" providerId="AD" clId="Web-{0D78FCF6-E981-2B2E-1119-64437A256124}"/>
    <pc:docChg chg="delSld modSld">
      <pc:chgData name="Sophie Depoterre" userId="S::sophie.depoterre@uclouvain.be::bd896d9f-778c-4fdf-8ec5-da4e220cf32c" providerId="AD" clId="Web-{0D78FCF6-E981-2B2E-1119-64437A256124}" dt="2024-12-06T08:23:53.014" v="8"/>
      <pc:docMkLst>
        <pc:docMk/>
      </pc:docMkLst>
      <pc:sldChg chg="del">
        <pc:chgData name="Sophie Depoterre" userId="S::sophie.depoterre@uclouvain.be::bd896d9f-778c-4fdf-8ec5-da4e220cf32c" providerId="AD" clId="Web-{0D78FCF6-E981-2B2E-1119-64437A256124}" dt="2024-12-06T08:23:53.014" v="8"/>
        <pc:sldMkLst>
          <pc:docMk/>
          <pc:sldMk cId="1454740394" sldId="1000"/>
        </pc:sldMkLst>
      </pc:sldChg>
      <pc:sldChg chg="modSp">
        <pc:chgData name="Sophie Depoterre" userId="S::sophie.depoterre@uclouvain.be::bd896d9f-778c-4fdf-8ec5-da4e220cf32c" providerId="AD" clId="Web-{0D78FCF6-E981-2B2E-1119-64437A256124}" dt="2024-12-06T08:23:39.295" v="5" actId="20577"/>
        <pc:sldMkLst>
          <pc:docMk/>
          <pc:sldMk cId="1968238652" sldId="1020"/>
        </pc:sldMkLst>
        <pc:spChg chg="mod">
          <ac:chgData name="Sophie Depoterre" userId="S::sophie.depoterre@uclouvain.be::bd896d9f-778c-4fdf-8ec5-da4e220cf32c" providerId="AD" clId="Web-{0D78FCF6-E981-2B2E-1119-64437A256124}" dt="2024-12-06T08:23:39.295" v="5" actId="20577"/>
          <ac:spMkLst>
            <pc:docMk/>
            <pc:sldMk cId="1968238652" sldId="1020"/>
            <ac:spMk id="3" creationId="{64D7420F-B98A-AA54-906D-04A9AFD6CB43}"/>
          </ac:spMkLst>
        </pc:spChg>
      </pc:sldChg>
      <pc:sldChg chg="del">
        <pc:chgData name="Sophie Depoterre" userId="S::sophie.depoterre@uclouvain.be::bd896d9f-778c-4fdf-8ec5-da4e220cf32c" providerId="AD" clId="Web-{0D78FCF6-E981-2B2E-1119-64437A256124}" dt="2024-12-06T08:23:04.544" v="0"/>
        <pc:sldMkLst>
          <pc:docMk/>
          <pc:sldMk cId="2065868486" sldId="1021"/>
        </pc:sldMkLst>
      </pc:sldChg>
      <pc:sldChg chg="del">
        <pc:chgData name="Sophie Depoterre" userId="S::sophie.depoterre@uclouvain.be::bd896d9f-778c-4fdf-8ec5-da4e220cf32c" providerId="AD" clId="Web-{0D78FCF6-E981-2B2E-1119-64437A256124}" dt="2024-12-06T08:23:51.374" v="7"/>
        <pc:sldMkLst>
          <pc:docMk/>
          <pc:sldMk cId="1959196512" sldId="1024"/>
        </pc:sldMkLst>
      </pc:sldChg>
      <pc:sldChg chg="del">
        <pc:chgData name="Sophie Depoterre" userId="S::sophie.depoterre@uclouvain.be::bd896d9f-778c-4fdf-8ec5-da4e220cf32c" providerId="AD" clId="Web-{0D78FCF6-E981-2B2E-1119-64437A256124}" dt="2024-12-06T08:23:49.983" v="6"/>
        <pc:sldMkLst>
          <pc:docMk/>
          <pc:sldMk cId="2914295971" sldId="1030"/>
        </pc:sldMkLst>
      </pc:sldChg>
      <pc:sldChg chg="del">
        <pc:chgData name="Sophie Depoterre" userId="S::sophie.depoterre@uclouvain.be::bd896d9f-778c-4fdf-8ec5-da4e220cf32c" providerId="AD" clId="Web-{0D78FCF6-E981-2B2E-1119-64437A256124}" dt="2024-12-06T08:23:13.795" v="1"/>
        <pc:sldMkLst>
          <pc:docMk/>
          <pc:sldMk cId="992991547" sldId="1037"/>
        </pc:sldMkLst>
      </pc:sldChg>
    </pc:docChg>
  </pc:docChgLst>
  <pc:docChgLst>
    <pc:chgData name="Sophie Depoterre" userId="S::sophie.depoterre@uclouvain.be::bd896d9f-778c-4fdf-8ec5-da4e220cf32c" providerId="AD" clId="Web-{86A3E59F-508B-A0A0-F31B-2418FA83A288}"/>
    <pc:docChg chg="addSld modSld">
      <pc:chgData name="Sophie Depoterre" userId="S::sophie.depoterre@uclouvain.be::bd896d9f-778c-4fdf-8ec5-da4e220cf32c" providerId="AD" clId="Web-{86A3E59F-508B-A0A0-F31B-2418FA83A288}" dt="2024-12-03T08:35:08.739" v="252" actId="20577"/>
      <pc:docMkLst>
        <pc:docMk/>
      </pc:docMkLst>
      <pc:sldChg chg="modSp">
        <pc:chgData name="Sophie Depoterre" userId="S::sophie.depoterre@uclouvain.be::bd896d9f-778c-4fdf-8ec5-da4e220cf32c" providerId="AD" clId="Web-{86A3E59F-508B-A0A0-F31B-2418FA83A288}" dt="2024-12-03T08:32:37.921" v="230"/>
        <pc:sldMkLst>
          <pc:docMk/>
          <pc:sldMk cId="450077265" sldId="1006"/>
        </pc:sldMkLst>
        <pc:spChg chg="ord">
          <ac:chgData name="Sophie Depoterre" userId="S::sophie.depoterre@uclouvain.be::bd896d9f-778c-4fdf-8ec5-da4e220cf32c" providerId="AD" clId="Web-{86A3E59F-508B-A0A0-F31B-2418FA83A288}" dt="2024-12-03T08:32:37.921" v="230"/>
          <ac:spMkLst>
            <pc:docMk/>
            <pc:sldMk cId="450077265" sldId="1006"/>
            <ac:spMk id="2" creationId="{63E044FD-0373-B0C8-98DE-89AAAD897014}"/>
          </ac:spMkLst>
        </pc:spChg>
      </pc:sldChg>
      <pc:sldChg chg="modSp">
        <pc:chgData name="Sophie Depoterre" userId="S::sophie.depoterre@uclouvain.be::bd896d9f-778c-4fdf-8ec5-da4e220cf32c" providerId="AD" clId="Web-{86A3E59F-508B-A0A0-F31B-2418FA83A288}" dt="2024-12-03T08:32:30.389" v="229" actId="20577"/>
        <pc:sldMkLst>
          <pc:docMk/>
          <pc:sldMk cId="3346901434" sldId="1007"/>
        </pc:sldMkLst>
        <pc:spChg chg="mod">
          <ac:chgData name="Sophie Depoterre" userId="S::sophie.depoterre@uclouvain.be::bd896d9f-778c-4fdf-8ec5-da4e220cf32c" providerId="AD" clId="Web-{86A3E59F-508B-A0A0-F31B-2418FA83A288}" dt="2024-12-03T08:32:30.389" v="229" actId="20577"/>
          <ac:spMkLst>
            <pc:docMk/>
            <pc:sldMk cId="3346901434" sldId="1007"/>
            <ac:spMk id="3" creationId="{C75BF6BB-890E-DB11-CA4E-5E1468D28CFB}"/>
          </ac:spMkLst>
        </pc:spChg>
      </pc:sldChg>
      <pc:sldChg chg="addSp modSp">
        <pc:chgData name="Sophie Depoterre" userId="S::sophie.depoterre@uclouvain.be::bd896d9f-778c-4fdf-8ec5-da4e220cf32c" providerId="AD" clId="Web-{86A3E59F-508B-A0A0-F31B-2418FA83A288}" dt="2024-12-03T08:33:31.329" v="234" actId="1076"/>
        <pc:sldMkLst>
          <pc:docMk/>
          <pc:sldMk cId="1541067046" sldId="1019"/>
        </pc:sldMkLst>
        <pc:spChg chg="add mod">
          <ac:chgData name="Sophie Depoterre" userId="S::sophie.depoterre@uclouvain.be::bd896d9f-778c-4fdf-8ec5-da4e220cf32c" providerId="AD" clId="Web-{86A3E59F-508B-A0A0-F31B-2418FA83A288}" dt="2024-12-03T08:33:31.329" v="234" actId="1076"/>
          <ac:spMkLst>
            <pc:docMk/>
            <pc:sldMk cId="1541067046" sldId="1019"/>
            <ac:spMk id="4" creationId="{EEEB50E1-DD9C-4B4B-ED3C-60DEF205D138}"/>
          </ac:spMkLst>
        </pc:spChg>
      </pc:sldChg>
      <pc:sldChg chg="addSp delSp modSp">
        <pc:chgData name="Sophie Depoterre" userId="S::sophie.depoterre@uclouvain.be::bd896d9f-778c-4fdf-8ec5-da4e220cf32c" providerId="AD" clId="Web-{86A3E59F-508B-A0A0-F31B-2418FA83A288}" dt="2024-12-03T08:12:09.957" v="62" actId="20577"/>
        <pc:sldMkLst>
          <pc:docMk/>
          <pc:sldMk cId="1619562013" sldId="1022"/>
        </pc:sldMkLst>
        <pc:spChg chg="add mod">
          <ac:chgData name="Sophie Depoterre" userId="S::sophie.depoterre@uclouvain.be::bd896d9f-778c-4fdf-8ec5-da4e220cf32c" providerId="AD" clId="Web-{86A3E59F-508B-A0A0-F31B-2418FA83A288}" dt="2024-12-03T08:12:09.957" v="62" actId="20577"/>
          <ac:spMkLst>
            <pc:docMk/>
            <pc:sldMk cId="1619562013" sldId="1022"/>
            <ac:spMk id="4" creationId="{ADB7AF7C-3DF4-7367-B6C9-C93DE6930F7D}"/>
          </ac:spMkLst>
        </pc:spChg>
        <pc:picChg chg="add del mod">
          <ac:chgData name="Sophie Depoterre" userId="S::sophie.depoterre@uclouvain.be::bd896d9f-778c-4fdf-8ec5-da4e220cf32c" providerId="AD" clId="Web-{86A3E59F-508B-A0A0-F31B-2418FA83A288}" dt="2024-12-03T08:05:31.194" v="13"/>
          <ac:picMkLst>
            <pc:docMk/>
            <pc:sldMk cId="1619562013" sldId="1022"/>
            <ac:picMk id="2" creationId="{8988AE9C-788A-1C29-46E6-6127DF376419}"/>
          </ac:picMkLst>
        </pc:picChg>
        <pc:picChg chg="mod">
          <ac:chgData name="Sophie Depoterre" userId="S::sophie.depoterre@uclouvain.be::bd896d9f-778c-4fdf-8ec5-da4e220cf32c" providerId="AD" clId="Web-{86A3E59F-508B-A0A0-F31B-2418FA83A288}" dt="2024-12-03T08:11:51.050" v="56" actId="1076"/>
          <ac:picMkLst>
            <pc:docMk/>
            <pc:sldMk cId="1619562013" sldId="1022"/>
            <ac:picMk id="3" creationId="{8E5C3618-82C8-4347-B1A4-378B02FE4E08}"/>
          </ac:picMkLst>
        </pc:picChg>
      </pc:sldChg>
      <pc:sldChg chg="addSp modSp">
        <pc:chgData name="Sophie Depoterre" userId="S::sophie.depoterre@uclouvain.be::bd896d9f-778c-4fdf-8ec5-da4e220cf32c" providerId="AD" clId="Web-{86A3E59F-508B-A0A0-F31B-2418FA83A288}" dt="2024-12-03T08:11:30.987" v="54" actId="1076"/>
        <pc:sldMkLst>
          <pc:docMk/>
          <pc:sldMk cId="3710264562" sldId="1023"/>
        </pc:sldMkLst>
        <pc:spChg chg="add mod">
          <ac:chgData name="Sophie Depoterre" userId="S::sophie.depoterre@uclouvain.be::bd896d9f-778c-4fdf-8ec5-da4e220cf32c" providerId="AD" clId="Web-{86A3E59F-508B-A0A0-F31B-2418FA83A288}" dt="2024-12-03T08:11:30.987" v="54" actId="1076"/>
          <ac:spMkLst>
            <pc:docMk/>
            <pc:sldMk cId="3710264562" sldId="1023"/>
            <ac:spMk id="2" creationId="{8100197E-25C3-5DDF-2052-27EF68B15088}"/>
          </ac:spMkLst>
        </pc:spChg>
      </pc:sldChg>
      <pc:sldChg chg="addSp modSp">
        <pc:chgData name="Sophie Depoterre" userId="S::sophie.depoterre@uclouvain.be::bd896d9f-778c-4fdf-8ec5-da4e220cf32c" providerId="AD" clId="Web-{86A3E59F-508B-A0A0-F31B-2418FA83A288}" dt="2024-12-03T08:23:09.042" v="144" actId="14100"/>
        <pc:sldMkLst>
          <pc:docMk/>
          <pc:sldMk cId="105273640" sldId="1026"/>
        </pc:sldMkLst>
        <pc:spChg chg="add mod">
          <ac:chgData name="Sophie Depoterre" userId="S::sophie.depoterre@uclouvain.be::bd896d9f-778c-4fdf-8ec5-da4e220cf32c" providerId="AD" clId="Web-{86A3E59F-508B-A0A0-F31B-2418FA83A288}" dt="2024-12-03T08:23:09.042" v="144" actId="14100"/>
          <ac:spMkLst>
            <pc:docMk/>
            <pc:sldMk cId="105273640" sldId="1026"/>
            <ac:spMk id="3" creationId="{01FD5906-5966-B90B-59D9-DAF73E5C8464}"/>
          </ac:spMkLst>
        </pc:spChg>
        <pc:picChg chg="mod">
          <ac:chgData name="Sophie Depoterre" userId="S::sophie.depoterre@uclouvain.be::bd896d9f-778c-4fdf-8ec5-da4e220cf32c" providerId="AD" clId="Web-{86A3E59F-508B-A0A0-F31B-2418FA83A288}" dt="2024-12-03T08:22:45.010" v="140" actId="1076"/>
          <ac:picMkLst>
            <pc:docMk/>
            <pc:sldMk cId="105273640" sldId="1026"/>
            <ac:picMk id="6" creationId="{34B7C578-912F-A3FF-6682-1EEF24C722FD}"/>
          </ac:picMkLst>
        </pc:picChg>
      </pc:sldChg>
      <pc:sldChg chg="addSp delSp modSp">
        <pc:chgData name="Sophie Depoterre" userId="S::sophie.depoterre@uclouvain.be::bd896d9f-778c-4fdf-8ec5-da4e220cf32c" providerId="AD" clId="Web-{86A3E59F-508B-A0A0-F31B-2418FA83A288}" dt="2024-12-03T08:29:04.836" v="216" actId="20577"/>
        <pc:sldMkLst>
          <pc:docMk/>
          <pc:sldMk cId="681623057" sldId="1027"/>
        </pc:sldMkLst>
        <pc:spChg chg="add del mod">
          <ac:chgData name="Sophie Depoterre" userId="S::sophie.depoterre@uclouvain.be::bd896d9f-778c-4fdf-8ec5-da4e220cf32c" providerId="AD" clId="Web-{86A3E59F-508B-A0A0-F31B-2418FA83A288}" dt="2024-12-03T08:24:53.468" v="147"/>
          <ac:spMkLst>
            <pc:docMk/>
            <pc:sldMk cId="681623057" sldId="1027"/>
            <ac:spMk id="4" creationId="{42B35983-BFF7-66AD-3A46-C622F3735ADF}"/>
          </ac:spMkLst>
        </pc:spChg>
        <pc:spChg chg="add del mod">
          <ac:chgData name="Sophie Depoterre" userId="S::sophie.depoterre@uclouvain.be::bd896d9f-778c-4fdf-8ec5-da4e220cf32c" providerId="AD" clId="Web-{86A3E59F-508B-A0A0-F31B-2418FA83A288}" dt="2024-12-03T08:24:59.780" v="150"/>
          <ac:spMkLst>
            <pc:docMk/>
            <pc:sldMk cId="681623057" sldId="1027"/>
            <ac:spMk id="5" creationId="{5214CB5F-0C44-E4A6-0100-47DFB286E7D5}"/>
          </ac:spMkLst>
        </pc:spChg>
        <pc:spChg chg="add mod">
          <ac:chgData name="Sophie Depoterre" userId="S::sophie.depoterre@uclouvain.be::bd896d9f-778c-4fdf-8ec5-da4e220cf32c" providerId="AD" clId="Web-{86A3E59F-508B-A0A0-F31B-2418FA83A288}" dt="2024-12-03T08:29:04.836" v="216" actId="20577"/>
          <ac:spMkLst>
            <pc:docMk/>
            <pc:sldMk cId="681623057" sldId="1027"/>
            <ac:spMk id="7" creationId="{9DD1BC53-EC78-1FB1-3558-A5AD826387AC}"/>
          </ac:spMkLst>
        </pc:spChg>
        <pc:picChg chg="mod">
          <ac:chgData name="Sophie Depoterre" userId="S::sophie.depoterre@uclouvain.be::bd896d9f-778c-4fdf-8ec5-da4e220cf32c" providerId="AD" clId="Web-{86A3E59F-508B-A0A0-F31B-2418FA83A288}" dt="2024-12-03T08:26:03.361" v="176" actId="14100"/>
          <ac:picMkLst>
            <pc:docMk/>
            <pc:sldMk cId="681623057" sldId="1027"/>
            <ac:picMk id="6" creationId="{CF9A551A-4BBD-48A1-FC88-50D0D70B7126}"/>
          </ac:picMkLst>
        </pc:picChg>
      </pc:sldChg>
      <pc:sldChg chg="addSp modSp">
        <pc:chgData name="Sophie Depoterre" userId="S::sophie.depoterre@uclouvain.be::bd896d9f-778c-4fdf-8ec5-da4e220cf32c" providerId="AD" clId="Web-{86A3E59F-508B-A0A0-F31B-2418FA83A288}" dt="2024-12-03T08:30:39.245" v="226" actId="14100"/>
        <pc:sldMkLst>
          <pc:docMk/>
          <pc:sldMk cId="3294873817" sldId="1029"/>
        </pc:sldMkLst>
        <pc:spChg chg="add mod">
          <ac:chgData name="Sophie Depoterre" userId="S::sophie.depoterre@uclouvain.be::bd896d9f-778c-4fdf-8ec5-da4e220cf32c" providerId="AD" clId="Web-{86A3E59F-508B-A0A0-F31B-2418FA83A288}" dt="2024-12-03T08:30:39.245" v="226" actId="14100"/>
          <ac:spMkLst>
            <pc:docMk/>
            <pc:sldMk cId="3294873817" sldId="1029"/>
            <ac:spMk id="4" creationId="{CCFED1E8-A939-3DD7-D2AC-D68FB39B0EB3}"/>
          </ac:spMkLst>
        </pc:spChg>
        <pc:picChg chg="mod">
          <ac:chgData name="Sophie Depoterre" userId="S::sophie.depoterre@uclouvain.be::bd896d9f-778c-4fdf-8ec5-da4e220cf32c" providerId="AD" clId="Web-{86A3E59F-508B-A0A0-F31B-2418FA83A288}" dt="2024-12-03T08:30:02.228" v="217" actId="14100"/>
          <ac:picMkLst>
            <pc:docMk/>
            <pc:sldMk cId="3294873817" sldId="1029"/>
            <ac:picMk id="5" creationId="{DC2F0094-EDE6-748D-6B82-C2D2CB52B143}"/>
          </ac:picMkLst>
        </pc:picChg>
      </pc:sldChg>
      <pc:sldChg chg="addSp delSp modSp">
        <pc:chgData name="Sophie Depoterre" userId="S::sophie.depoterre@uclouvain.be::bd896d9f-778c-4fdf-8ec5-da4e220cf32c" providerId="AD" clId="Web-{86A3E59F-508B-A0A0-F31B-2418FA83A288}" dt="2024-12-03T08:22:34.541" v="139" actId="20577"/>
        <pc:sldMkLst>
          <pc:docMk/>
          <pc:sldMk cId="3404061571" sldId="1035"/>
        </pc:sldMkLst>
        <pc:spChg chg="del">
          <ac:chgData name="Sophie Depoterre" userId="S::sophie.depoterre@uclouvain.be::bd896d9f-778c-4fdf-8ec5-da4e220cf32c" providerId="AD" clId="Web-{86A3E59F-508B-A0A0-F31B-2418FA83A288}" dt="2024-12-03T08:14:17.759" v="69"/>
          <ac:spMkLst>
            <pc:docMk/>
            <pc:sldMk cId="3404061571" sldId="1035"/>
            <ac:spMk id="3" creationId="{E63FFF2C-826A-374B-9FD3-FD0B989B53D4}"/>
          </ac:spMkLst>
        </pc:spChg>
        <pc:spChg chg="add mod">
          <ac:chgData name="Sophie Depoterre" userId="S::sophie.depoterre@uclouvain.be::bd896d9f-778c-4fdf-8ec5-da4e220cf32c" providerId="AD" clId="Web-{86A3E59F-508B-A0A0-F31B-2418FA83A288}" dt="2024-12-03T08:22:34.541" v="139" actId="20577"/>
          <ac:spMkLst>
            <pc:docMk/>
            <pc:sldMk cId="3404061571" sldId="1035"/>
            <ac:spMk id="4" creationId="{01B191ED-04CD-D200-DDDB-70C0FA5BAB6B}"/>
          </ac:spMkLst>
        </pc:spChg>
      </pc:sldChg>
      <pc:sldChg chg="modSp">
        <pc:chgData name="Sophie Depoterre" userId="S::sophie.depoterre@uclouvain.be::bd896d9f-778c-4fdf-8ec5-da4e220cf32c" providerId="AD" clId="Web-{86A3E59F-508B-A0A0-F31B-2418FA83A288}" dt="2024-12-03T08:34:12.784" v="237" actId="1076"/>
        <pc:sldMkLst>
          <pc:docMk/>
          <pc:sldMk cId="2002983235" sldId="1036"/>
        </pc:sldMkLst>
        <pc:spChg chg="mod">
          <ac:chgData name="Sophie Depoterre" userId="S::sophie.depoterre@uclouvain.be::bd896d9f-778c-4fdf-8ec5-da4e220cf32c" providerId="AD" clId="Web-{86A3E59F-508B-A0A0-F31B-2418FA83A288}" dt="2024-12-03T08:34:07.893" v="236" actId="20577"/>
          <ac:spMkLst>
            <pc:docMk/>
            <pc:sldMk cId="2002983235" sldId="1036"/>
            <ac:spMk id="4" creationId="{D4CC9FFD-1C73-DA22-03C5-A74DD6BACF7B}"/>
          </ac:spMkLst>
        </pc:spChg>
        <pc:spChg chg="mod">
          <ac:chgData name="Sophie Depoterre" userId="S::sophie.depoterre@uclouvain.be::bd896d9f-778c-4fdf-8ec5-da4e220cf32c" providerId="AD" clId="Web-{86A3E59F-508B-A0A0-F31B-2418FA83A288}" dt="2024-12-03T08:34:12.784" v="237" actId="1076"/>
          <ac:spMkLst>
            <pc:docMk/>
            <pc:sldMk cId="2002983235" sldId="1036"/>
            <ac:spMk id="11" creationId="{6ECA5AAA-9E60-2EB6-8672-498ECDB8615A}"/>
          </ac:spMkLst>
        </pc:spChg>
      </pc:sldChg>
      <pc:sldChg chg="modSp">
        <pc:chgData name="Sophie Depoterre" userId="S::sophie.depoterre@uclouvain.be::bd896d9f-778c-4fdf-8ec5-da4e220cf32c" providerId="AD" clId="Web-{86A3E59F-508B-A0A0-F31B-2418FA83A288}" dt="2024-12-03T08:35:08.739" v="252" actId="20577"/>
        <pc:sldMkLst>
          <pc:docMk/>
          <pc:sldMk cId="2883075287" sldId="1039"/>
        </pc:sldMkLst>
        <pc:spChg chg="mod">
          <ac:chgData name="Sophie Depoterre" userId="S::sophie.depoterre@uclouvain.be::bd896d9f-778c-4fdf-8ec5-da4e220cf32c" providerId="AD" clId="Web-{86A3E59F-508B-A0A0-F31B-2418FA83A288}" dt="2024-12-03T08:35:08.739" v="252" actId="20577"/>
          <ac:spMkLst>
            <pc:docMk/>
            <pc:sldMk cId="2883075287" sldId="1039"/>
            <ac:spMk id="28" creationId="{851D2411-1B27-A5AC-CD85-E3F29C741DE2}"/>
          </ac:spMkLst>
        </pc:spChg>
      </pc:sldChg>
      <pc:sldChg chg="add replId">
        <pc:chgData name="Sophie Depoterre" userId="S::sophie.depoterre@uclouvain.be::bd896d9f-778c-4fdf-8ec5-da4e220cf32c" providerId="AD" clId="Web-{86A3E59F-508B-A0A0-F31B-2418FA83A288}" dt="2024-12-03T08:31:41.669" v="227"/>
        <pc:sldMkLst>
          <pc:docMk/>
          <pc:sldMk cId="3425232930" sldId="1041"/>
        </pc:sldMkLst>
      </pc:sldChg>
    </pc:docChg>
  </pc:docChgLst>
  <pc:docChgLst>
    <pc:chgData name="Yves Deville" userId="S::yves.deville@uclouvain.be::808604ac-68ca-43b2-bdaa-bd042a0981e3" providerId="AD" clId="Web-{37A3D57E-923F-CFA3-7ACB-561C34D79EB8}"/>
    <pc:docChg chg="modSld">
      <pc:chgData name="Yves Deville" userId="S::yves.deville@uclouvain.be::808604ac-68ca-43b2-bdaa-bd042a0981e3" providerId="AD" clId="Web-{37A3D57E-923F-CFA3-7ACB-561C34D79EB8}" dt="2024-11-25T13:45:41.036" v="142" actId="20577"/>
      <pc:docMkLst>
        <pc:docMk/>
      </pc:docMkLst>
      <pc:sldChg chg="mod modShow">
        <pc:chgData name="Yves Deville" userId="S::yves.deville@uclouvain.be::808604ac-68ca-43b2-bdaa-bd042a0981e3" providerId="AD" clId="Web-{37A3D57E-923F-CFA3-7ACB-561C34D79EB8}" dt="2024-11-25T13:30:03.442" v="64"/>
        <pc:sldMkLst>
          <pc:docMk/>
          <pc:sldMk cId="2065868486" sldId="1021"/>
        </pc:sldMkLst>
      </pc:sldChg>
      <pc:sldChg chg="modSp">
        <pc:chgData name="Yves Deville" userId="S::yves.deville@uclouvain.be::808604ac-68ca-43b2-bdaa-bd042a0981e3" providerId="AD" clId="Web-{37A3D57E-923F-CFA3-7ACB-561C34D79EB8}" dt="2024-11-25T13:40:33.307" v="99" actId="1076"/>
        <pc:sldMkLst>
          <pc:docMk/>
          <pc:sldMk cId="105273640" sldId="1026"/>
        </pc:sldMkLst>
        <pc:spChg chg="mod">
          <ac:chgData name="Yves Deville" userId="S::yves.deville@uclouvain.be::808604ac-68ca-43b2-bdaa-bd042a0981e3" providerId="AD" clId="Web-{37A3D57E-923F-CFA3-7ACB-561C34D79EB8}" dt="2024-11-25T13:37:25.988" v="72" actId="20577"/>
          <ac:spMkLst>
            <pc:docMk/>
            <pc:sldMk cId="105273640" sldId="1026"/>
            <ac:spMk id="2" creationId="{D0E87877-8523-0B21-588D-BBD205A996B4}"/>
          </ac:spMkLst>
        </pc:spChg>
        <pc:picChg chg="mod">
          <ac:chgData name="Yves Deville" userId="S::yves.deville@uclouvain.be::808604ac-68ca-43b2-bdaa-bd042a0981e3" providerId="AD" clId="Web-{37A3D57E-923F-CFA3-7ACB-561C34D79EB8}" dt="2024-11-25T13:40:33.307" v="99" actId="1076"/>
          <ac:picMkLst>
            <pc:docMk/>
            <pc:sldMk cId="105273640" sldId="1026"/>
            <ac:picMk id="6" creationId="{34B7C578-912F-A3FF-6682-1EEF24C722FD}"/>
          </ac:picMkLst>
        </pc:picChg>
      </pc:sldChg>
      <pc:sldChg chg="modSp">
        <pc:chgData name="Yves Deville" userId="S::yves.deville@uclouvain.be::808604ac-68ca-43b2-bdaa-bd042a0981e3" providerId="AD" clId="Web-{37A3D57E-923F-CFA3-7ACB-561C34D79EB8}" dt="2024-11-25T13:43:21.407" v="140" actId="20577"/>
        <pc:sldMkLst>
          <pc:docMk/>
          <pc:sldMk cId="681623057" sldId="1027"/>
        </pc:sldMkLst>
        <pc:spChg chg="mod">
          <ac:chgData name="Yves Deville" userId="S::yves.deville@uclouvain.be::808604ac-68ca-43b2-bdaa-bd042a0981e3" providerId="AD" clId="Web-{37A3D57E-923F-CFA3-7ACB-561C34D79EB8}" dt="2024-11-25T13:43:21.407" v="140" actId="20577"/>
          <ac:spMkLst>
            <pc:docMk/>
            <pc:sldMk cId="681623057" sldId="1027"/>
            <ac:spMk id="3" creationId="{94E42D4D-2176-4492-BBF4-3A6B266AB632}"/>
          </ac:spMkLst>
        </pc:spChg>
      </pc:sldChg>
      <pc:sldChg chg="modSp">
        <pc:chgData name="Yves Deville" userId="S::yves.deville@uclouvain.be::808604ac-68ca-43b2-bdaa-bd042a0981e3" providerId="AD" clId="Web-{37A3D57E-923F-CFA3-7ACB-561C34D79EB8}" dt="2024-11-25T13:45:41.036" v="142" actId="20577"/>
        <pc:sldMkLst>
          <pc:docMk/>
          <pc:sldMk cId="3294873817" sldId="1029"/>
        </pc:sldMkLst>
        <pc:spChg chg="mod">
          <ac:chgData name="Yves Deville" userId="S::yves.deville@uclouvain.be::808604ac-68ca-43b2-bdaa-bd042a0981e3" providerId="AD" clId="Web-{37A3D57E-923F-CFA3-7ACB-561C34D79EB8}" dt="2024-11-25T13:45:41.036" v="142" actId="20577"/>
          <ac:spMkLst>
            <pc:docMk/>
            <pc:sldMk cId="3294873817" sldId="1029"/>
            <ac:spMk id="3" creationId="{EB70B90A-25EA-0F1B-0AF6-1A4FE9023DEF}"/>
          </ac:spMkLst>
        </pc:spChg>
      </pc:sldChg>
      <pc:sldChg chg="modSp">
        <pc:chgData name="Yves Deville" userId="S::yves.deville@uclouvain.be::808604ac-68ca-43b2-bdaa-bd042a0981e3" providerId="AD" clId="Web-{37A3D57E-923F-CFA3-7ACB-561C34D79EB8}" dt="2024-11-25T13:24:59.822" v="63" actId="20577"/>
        <pc:sldMkLst>
          <pc:docMk/>
          <pc:sldMk cId="1499242904" sldId="1032"/>
        </pc:sldMkLst>
        <pc:spChg chg="mod">
          <ac:chgData name="Yves Deville" userId="S::yves.deville@uclouvain.be::808604ac-68ca-43b2-bdaa-bd042a0981e3" providerId="AD" clId="Web-{37A3D57E-923F-CFA3-7ACB-561C34D79EB8}" dt="2024-11-25T13:24:59.822" v="63" actId="20577"/>
          <ac:spMkLst>
            <pc:docMk/>
            <pc:sldMk cId="1499242904" sldId="1032"/>
            <ac:spMk id="3" creationId="{414078F5-9BCC-8A20-3371-6C14F9CDC211}"/>
          </ac:spMkLst>
        </pc:spChg>
      </pc:sldChg>
      <pc:sldChg chg="addSp modSp">
        <pc:chgData name="Yves Deville" userId="S::yves.deville@uclouvain.be::808604ac-68ca-43b2-bdaa-bd042a0981e3" providerId="AD" clId="Web-{37A3D57E-923F-CFA3-7ACB-561C34D79EB8}" dt="2024-11-25T13:39:54.525" v="97"/>
        <pc:sldMkLst>
          <pc:docMk/>
          <pc:sldMk cId="3404061571" sldId="1035"/>
        </pc:sldMkLst>
        <pc:spChg chg="add mod">
          <ac:chgData name="Yves Deville" userId="S::yves.deville@uclouvain.be::808604ac-68ca-43b2-bdaa-bd042a0981e3" providerId="AD" clId="Web-{37A3D57E-923F-CFA3-7ACB-561C34D79EB8}" dt="2024-11-25T13:39:54.525" v="97"/>
          <ac:spMkLst>
            <pc:docMk/>
            <pc:sldMk cId="3404061571" sldId="1035"/>
            <ac:spMk id="5" creationId="{DE43733D-2263-4097-EC6B-2D5872EB5B70}"/>
          </ac:spMkLst>
        </pc:spChg>
        <pc:picChg chg="mod">
          <ac:chgData name="Yves Deville" userId="S::yves.deville@uclouvain.be::808604ac-68ca-43b2-bdaa-bd042a0981e3" providerId="AD" clId="Web-{37A3D57E-923F-CFA3-7ACB-561C34D79EB8}" dt="2024-11-25T13:39:43.399" v="95" actId="14100"/>
          <ac:picMkLst>
            <pc:docMk/>
            <pc:sldMk cId="3404061571" sldId="1035"/>
            <ac:picMk id="2" creationId="{2C8F00A6-95A9-11E1-E105-668FE6A195AC}"/>
          </ac:picMkLst>
        </pc:picChg>
      </pc:sldChg>
    </pc:docChg>
  </pc:docChgLst>
  <pc:docChgLst>
    <pc:chgData name="Sophie Depoterre" userId="S::sophie.depoterre@uclouvain.be::bd896d9f-778c-4fdf-8ec5-da4e220cf32c" providerId="AD" clId="Web-{3C8CDE9C-C7BC-11BF-4003-C4C3A33EA451}"/>
    <pc:docChg chg="mod addSld delSld modSld sldOrd">
      <pc:chgData name="Sophie Depoterre" userId="S::sophie.depoterre@uclouvain.be::bd896d9f-778c-4fdf-8ec5-da4e220cf32c" providerId="AD" clId="Web-{3C8CDE9C-C7BC-11BF-4003-C4C3A33EA451}" dt="2024-11-25T14:51:34.243" v="611" actId="1076"/>
      <pc:docMkLst>
        <pc:docMk/>
      </pc:docMkLst>
      <pc:sldChg chg="modSp">
        <pc:chgData name="Sophie Depoterre" userId="S::sophie.depoterre@uclouvain.be::bd896d9f-778c-4fdf-8ec5-da4e220cf32c" providerId="AD" clId="Web-{3C8CDE9C-C7BC-11BF-4003-C4C3A33EA451}" dt="2024-11-25T08:13:59.258" v="168" actId="1076"/>
        <pc:sldMkLst>
          <pc:docMk/>
          <pc:sldMk cId="450077265" sldId="1006"/>
        </pc:sldMkLst>
        <pc:spChg chg="mod">
          <ac:chgData name="Sophie Depoterre" userId="S::sophie.depoterre@uclouvain.be::bd896d9f-778c-4fdf-8ec5-da4e220cf32c" providerId="AD" clId="Web-{3C8CDE9C-C7BC-11BF-4003-C4C3A33EA451}" dt="2024-11-25T08:13:59.258" v="168" actId="1076"/>
          <ac:spMkLst>
            <pc:docMk/>
            <pc:sldMk cId="450077265" sldId="1006"/>
            <ac:spMk id="6" creationId="{2E84FC60-E4E0-3599-896C-00C21D990253}"/>
          </ac:spMkLst>
        </pc:spChg>
      </pc:sldChg>
      <pc:sldChg chg="modSp">
        <pc:chgData name="Sophie Depoterre" userId="S::sophie.depoterre@uclouvain.be::bd896d9f-778c-4fdf-8ec5-da4e220cf32c" providerId="AD" clId="Web-{3C8CDE9C-C7BC-11BF-4003-C4C3A33EA451}" dt="2024-11-25T13:28:56.490" v="546" actId="20577"/>
        <pc:sldMkLst>
          <pc:docMk/>
          <pc:sldMk cId="3346901434" sldId="1007"/>
        </pc:sldMkLst>
        <pc:spChg chg="mod">
          <ac:chgData name="Sophie Depoterre" userId="S::sophie.depoterre@uclouvain.be::bd896d9f-778c-4fdf-8ec5-da4e220cf32c" providerId="AD" clId="Web-{3C8CDE9C-C7BC-11BF-4003-C4C3A33EA451}" dt="2024-11-25T13:28:56.490" v="546" actId="20577"/>
          <ac:spMkLst>
            <pc:docMk/>
            <pc:sldMk cId="3346901434" sldId="1007"/>
            <ac:spMk id="3" creationId="{C75BF6BB-890E-DB11-CA4E-5E1468D28CFB}"/>
          </ac:spMkLst>
        </pc:spChg>
      </pc:sldChg>
      <pc:sldChg chg="modSp">
        <pc:chgData name="Sophie Depoterre" userId="S::sophie.depoterre@uclouvain.be::bd896d9f-778c-4fdf-8ec5-da4e220cf32c" providerId="AD" clId="Web-{3C8CDE9C-C7BC-11BF-4003-C4C3A33EA451}" dt="2024-11-25T08:16:33.419" v="176"/>
        <pc:sldMkLst>
          <pc:docMk/>
          <pc:sldMk cId="107504503" sldId="1011"/>
        </pc:sldMkLst>
        <pc:picChg chg="mod modCrop">
          <ac:chgData name="Sophie Depoterre" userId="S::sophie.depoterre@uclouvain.be::bd896d9f-778c-4fdf-8ec5-da4e220cf32c" providerId="AD" clId="Web-{3C8CDE9C-C7BC-11BF-4003-C4C3A33EA451}" dt="2024-11-25T08:16:33.419" v="176"/>
          <ac:picMkLst>
            <pc:docMk/>
            <pc:sldMk cId="107504503" sldId="1011"/>
            <ac:picMk id="3" creationId="{696E0CC2-2083-5960-85D4-76575F72EC5E}"/>
          </ac:picMkLst>
        </pc:picChg>
        <pc:picChg chg="mod modCrop">
          <ac:chgData name="Sophie Depoterre" userId="S::sophie.depoterre@uclouvain.be::bd896d9f-778c-4fdf-8ec5-da4e220cf32c" providerId="AD" clId="Web-{3C8CDE9C-C7BC-11BF-4003-C4C3A33EA451}" dt="2024-11-25T08:16:25.481" v="174"/>
          <ac:picMkLst>
            <pc:docMk/>
            <pc:sldMk cId="107504503" sldId="1011"/>
            <ac:picMk id="5" creationId="{CF1F3488-7FDF-5C06-EE2A-67DF676EDEC9}"/>
          </ac:picMkLst>
        </pc:picChg>
      </pc:sldChg>
      <pc:sldChg chg="ord">
        <pc:chgData name="Sophie Depoterre" userId="S::sophie.depoterre@uclouvain.be::bd896d9f-778c-4fdf-8ec5-da4e220cf32c" providerId="AD" clId="Web-{3C8CDE9C-C7BC-11BF-4003-C4C3A33EA451}" dt="2024-11-25T08:15:33.902" v="171"/>
        <pc:sldMkLst>
          <pc:docMk/>
          <pc:sldMk cId="2450268110" sldId="1014"/>
        </pc:sldMkLst>
      </pc:sldChg>
      <pc:sldChg chg="modSp">
        <pc:chgData name="Sophie Depoterre" userId="S::sophie.depoterre@uclouvain.be::bd896d9f-778c-4fdf-8ec5-da4e220cf32c" providerId="AD" clId="Web-{3C8CDE9C-C7BC-11BF-4003-C4C3A33EA451}" dt="2024-11-25T08:17:05.514" v="178"/>
        <pc:sldMkLst>
          <pc:docMk/>
          <pc:sldMk cId="1175785410" sldId="1016"/>
        </pc:sldMkLst>
        <pc:picChg chg="mod modCrop">
          <ac:chgData name="Sophie Depoterre" userId="S::sophie.depoterre@uclouvain.be::bd896d9f-778c-4fdf-8ec5-da4e220cf32c" providerId="AD" clId="Web-{3C8CDE9C-C7BC-11BF-4003-C4C3A33EA451}" dt="2024-11-25T08:17:05.514" v="178"/>
          <ac:picMkLst>
            <pc:docMk/>
            <pc:sldMk cId="1175785410" sldId="1016"/>
            <ac:picMk id="3" creationId="{B137B343-3CFA-0D06-49DF-E6CF398EBE4C}"/>
          </ac:picMkLst>
        </pc:picChg>
      </pc:sldChg>
      <pc:sldChg chg="modSp">
        <pc:chgData name="Sophie Depoterre" userId="S::sophie.depoterre@uclouvain.be::bd896d9f-778c-4fdf-8ec5-da4e220cf32c" providerId="AD" clId="Web-{3C8CDE9C-C7BC-11BF-4003-C4C3A33EA451}" dt="2024-11-25T08:17:43.859" v="188"/>
        <pc:sldMkLst>
          <pc:docMk/>
          <pc:sldMk cId="1961485744" sldId="1017"/>
        </pc:sldMkLst>
        <pc:picChg chg="mod modCrop">
          <ac:chgData name="Sophie Depoterre" userId="S::sophie.depoterre@uclouvain.be::bd896d9f-778c-4fdf-8ec5-da4e220cf32c" providerId="AD" clId="Web-{3C8CDE9C-C7BC-11BF-4003-C4C3A33EA451}" dt="2024-11-25T08:17:29.390" v="184"/>
          <ac:picMkLst>
            <pc:docMk/>
            <pc:sldMk cId="1961485744" sldId="1017"/>
            <ac:picMk id="3" creationId="{114CED71-1736-6FAF-F403-9FEEB686F337}"/>
          </ac:picMkLst>
        </pc:picChg>
        <pc:picChg chg="mod modCrop">
          <ac:chgData name="Sophie Depoterre" userId="S::sophie.depoterre@uclouvain.be::bd896d9f-778c-4fdf-8ec5-da4e220cf32c" providerId="AD" clId="Web-{3C8CDE9C-C7BC-11BF-4003-C4C3A33EA451}" dt="2024-11-25T08:17:43.859" v="188"/>
          <ac:picMkLst>
            <pc:docMk/>
            <pc:sldMk cId="1961485744" sldId="1017"/>
            <ac:picMk id="5" creationId="{6A15AE0C-735A-C08E-910A-B54936256A40}"/>
          </ac:picMkLst>
        </pc:picChg>
      </pc:sldChg>
      <pc:sldChg chg="modSp">
        <pc:chgData name="Sophie Depoterre" userId="S::sophie.depoterre@uclouvain.be::bd896d9f-778c-4fdf-8ec5-da4e220cf32c" providerId="AD" clId="Web-{3C8CDE9C-C7BC-11BF-4003-C4C3A33EA451}" dt="2024-11-25T08:18:47.642" v="191" actId="20577"/>
        <pc:sldMkLst>
          <pc:docMk/>
          <pc:sldMk cId="1968238652" sldId="1020"/>
        </pc:sldMkLst>
        <pc:spChg chg="mod">
          <ac:chgData name="Sophie Depoterre" userId="S::sophie.depoterre@uclouvain.be::bd896d9f-778c-4fdf-8ec5-da4e220cf32c" providerId="AD" clId="Web-{3C8CDE9C-C7BC-11BF-4003-C4C3A33EA451}" dt="2024-11-25T08:18:47.642" v="191" actId="20577"/>
          <ac:spMkLst>
            <pc:docMk/>
            <pc:sldMk cId="1968238652" sldId="1020"/>
            <ac:spMk id="3" creationId="{64D7420F-B98A-AA54-906D-04A9AFD6CB43}"/>
          </ac:spMkLst>
        </pc:spChg>
      </pc:sldChg>
      <pc:sldChg chg="modSp">
        <pc:chgData name="Sophie Depoterre" userId="S::sophie.depoterre@uclouvain.be::bd896d9f-778c-4fdf-8ec5-da4e220cf32c" providerId="AD" clId="Web-{3C8CDE9C-C7BC-11BF-4003-C4C3A33EA451}" dt="2024-11-25T09:50:15.483" v="463" actId="20577"/>
        <pc:sldMkLst>
          <pc:docMk/>
          <pc:sldMk cId="2065868486" sldId="1021"/>
        </pc:sldMkLst>
        <pc:spChg chg="mod">
          <ac:chgData name="Sophie Depoterre" userId="S::sophie.depoterre@uclouvain.be::bd896d9f-778c-4fdf-8ec5-da4e220cf32c" providerId="AD" clId="Web-{3C8CDE9C-C7BC-11BF-4003-C4C3A33EA451}" dt="2024-11-25T09:50:15.483" v="463" actId="20577"/>
          <ac:spMkLst>
            <pc:docMk/>
            <pc:sldMk cId="2065868486" sldId="1021"/>
            <ac:spMk id="3" creationId="{2AB651F8-2625-0BBC-E8A5-2E7A7EF4AA2C}"/>
          </ac:spMkLst>
        </pc:spChg>
      </pc:sldChg>
      <pc:sldChg chg="modSp">
        <pc:chgData name="Sophie Depoterre" userId="S::sophie.depoterre@uclouvain.be::bd896d9f-778c-4fdf-8ec5-da4e220cf32c" providerId="AD" clId="Web-{3C8CDE9C-C7BC-11BF-4003-C4C3A33EA451}" dt="2024-11-25T09:54:56.290" v="540" actId="1076"/>
        <pc:sldMkLst>
          <pc:docMk/>
          <pc:sldMk cId="105273640" sldId="1026"/>
        </pc:sldMkLst>
        <pc:picChg chg="mod">
          <ac:chgData name="Sophie Depoterre" userId="S::sophie.depoterre@uclouvain.be::bd896d9f-778c-4fdf-8ec5-da4e220cf32c" providerId="AD" clId="Web-{3C8CDE9C-C7BC-11BF-4003-C4C3A33EA451}" dt="2024-11-25T09:54:56.290" v="540" actId="1076"/>
          <ac:picMkLst>
            <pc:docMk/>
            <pc:sldMk cId="105273640" sldId="1026"/>
            <ac:picMk id="6" creationId="{34B7C578-912F-A3FF-6682-1EEF24C722FD}"/>
          </ac:picMkLst>
        </pc:picChg>
      </pc:sldChg>
      <pc:sldChg chg="modSp">
        <pc:chgData name="Sophie Depoterre" userId="S::sophie.depoterre@uclouvain.be::bd896d9f-778c-4fdf-8ec5-da4e220cf32c" providerId="AD" clId="Web-{3C8CDE9C-C7BC-11BF-4003-C4C3A33EA451}" dt="2024-11-25T13:42:17.816" v="555" actId="20577"/>
        <pc:sldMkLst>
          <pc:docMk/>
          <pc:sldMk cId="681623057" sldId="1027"/>
        </pc:sldMkLst>
        <pc:spChg chg="mod">
          <ac:chgData name="Sophie Depoterre" userId="S::sophie.depoterre@uclouvain.be::bd896d9f-778c-4fdf-8ec5-da4e220cf32c" providerId="AD" clId="Web-{3C8CDE9C-C7BC-11BF-4003-C4C3A33EA451}" dt="2024-11-25T13:42:17.816" v="555" actId="20577"/>
          <ac:spMkLst>
            <pc:docMk/>
            <pc:sldMk cId="681623057" sldId="1027"/>
            <ac:spMk id="2" creationId="{FA4C7FF6-1AF4-B2D6-F919-A3184ECC0A82}"/>
          </ac:spMkLst>
        </pc:spChg>
        <pc:spChg chg="mod">
          <ac:chgData name="Sophie Depoterre" userId="S::sophie.depoterre@uclouvain.be::bd896d9f-778c-4fdf-8ec5-da4e220cf32c" providerId="AD" clId="Web-{3C8CDE9C-C7BC-11BF-4003-C4C3A33EA451}" dt="2024-11-25T13:41:21.452" v="554" actId="20577"/>
          <ac:spMkLst>
            <pc:docMk/>
            <pc:sldMk cId="681623057" sldId="1027"/>
            <ac:spMk id="3" creationId="{94E42D4D-2176-4492-BBF4-3A6B266AB632}"/>
          </ac:spMkLst>
        </pc:spChg>
      </pc:sldChg>
      <pc:sldChg chg="modSp">
        <pc:chgData name="Sophie Depoterre" userId="S::sophie.depoterre@uclouvain.be::bd896d9f-778c-4fdf-8ec5-da4e220cf32c" providerId="AD" clId="Web-{3C8CDE9C-C7BC-11BF-4003-C4C3A33EA451}" dt="2024-11-25T13:55:28.484" v="591" actId="20577"/>
        <pc:sldMkLst>
          <pc:docMk/>
          <pc:sldMk cId="3294873817" sldId="1029"/>
        </pc:sldMkLst>
        <pc:spChg chg="mod">
          <ac:chgData name="Sophie Depoterre" userId="S::sophie.depoterre@uclouvain.be::bd896d9f-778c-4fdf-8ec5-da4e220cf32c" providerId="AD" clId="Web-{3C8CDE9C-C7BC-11BF-4003-C4C3A33EA451}" dt="2024-11-25T13:55:28.484" v="591" actId="20577"/>
          <ac:spMkLst>
            <pc:docMk/>
            <pc:sldMk cId="3294873817" sldId="1029"/>
            <ac:spMk id="3" creationId="{EB70B90A-25EA-0F1B-0AF6-1A4FE9023DEF}"/>
          </ac:spMkLst>
        </pc:spChg>
      </pc:sldChg>
      <pc:sldChg chg="addSp delSp modSp">
        <pc:chgData name="Sophie Depoterre" userId="S::sophie.depoterre@uclouvain.be::bd896d9f-778c-4fdf-8ec5-da4e220cf32c" providerId="AD" clId="Web-{3C8CDE9C-C7BC-11BF-4003-C4C3A33EA451}" dt="2024-11-25T13:23:08.011" v="542"/>
        <pc:sldMkLst>
          <pc:docMk/>
          <pc:sldMk cId="1499242904" sldId="1032"/>
        </pc:sldMkLst>
        <pc:spChg chg="mod">
          <ac:chgData name="Sophie Depoterre" userId="S::sophie.depoterre@uclouvain.be::bd896d9f-778c-4fdf-8ec5-da4e220cf32c" providerId="AD" clId="Web-{3C8CDE9C-C7BC-11BF-4003-C4C3A33EA451}" dt="2024-11-25T08:05:42.915" v="163" actId="20577"/>
          <ac:spMkLst>
            <pc:docMk/>
            <pc:sldMk cId="1499242904" sldId="1032"/>
            <ac:spMk id="3" creationId="{414078F5-9BCC-8A20-3371-6C14F9CDC211}"/>
          </ac:spMkLst>
        </pc:spChg>
      </pc:sldChg>
      <pc:sldChg chg="addSp delSp modSp">
        <pc:chgData name="Sophie Depoterre" userId="S::sophie.depoterre@uclouvain.be::bd896d9f-778c-4fdf-8ec5-da4e220cf32c" providerId="AD" clId="Web-{3C8CDE9C-C7BC-11BF-4003-C4C3A33EA451}" dt="2024-11-25T08:05:09.930" v="125"/>
        <pc:sldMkLst>
          <pc:docMk/>
          <pc:sldMk cId="3826185680" sldId="1033"/>
        </pc:sldMkLst>
      </pc:sldChg>
      <pc:sldChg chg="modSp">
        <pc:chgData name="Sophie Depoterre" userId="S::sophie.depoterre@uclouvain.be::bd896d9f-778c-4fdf-8ec5-da4e220cf32c" providerId="AD" clId="Web-{3C8CDE9C-C7BC-11BF-4003-C4C3A33EA451}" dt="2024-11-25T13:39:12.395" v="550" actId="20577"/>
        <pc:sldMkLst>
          <pc:docMk/>
          <pc:sldMk cId="3404061571" sldId="1035"/>
        </pc:sldMkLst>
        <pc:spChg chg="mod">
          <ac:chgData name="Sophie Depoterre" userId="S::sophie.depoterre@uclouvain.be::bd896d9f-778c-4fdf-8ec5-da4e220cf32c" providerId="AD" clId="Web-{3C8CDE9C-C7BC-11BF-4003-C4C3A33EA451}" dt="2024-11-25T13:39:12.395" v="550" actId="20577"/>
          <ac:spMkLst>
            <pc:docMk/>
            <pc:sldMk cId="3404061571" sldId="1035"/>
            <ac:spMk id="5" creationId="{DE43733D-2263-4097-EC6B-2D5872EB5B70}"/>
          </ac:spMkLst>
        </pc:spChg>
        <pc:picChg chg="mod modCrop">
          <ac:chgData name="Sophie Depoterre" userId="S::sophie.depoterre@uclouvain.be::bd896d9f-778c-4fdf-8ec5-da4e220cf32c" providerId="AD" clId="Web-{3C8CDE9C-C7BC-11BF-4003-C4C3A33EA451}" dt="2024-11-25T13:38:51.316" v="548"/>
          <ac:picMkLst>
            <pc:docMk/>
            <pc:sldMk cId="3404061571" sldId="1035"/>
            <ac:picMk id="2" creationId="{2C8F00A6-95A9-11E1-E105-668FE6A195AC}"/>
          </ac:picMkLst>
        </pc:picChg>
      </pc:sldChg>
      <pc:sldChg chg="addSp modSp new ord modCm">
        <pc:chgData name="Sophie Depoterre" userId="S::sophie.depoterre@uclouvain.be::bd896d9f-778c-4fdf-8ec5-da4e220cf32c" providerId="AD" clId="Web-{3C8CDE9C-C7BC-11BF-4003-C4C3A33EA451}" dt="2024-11-25T09:51:42.220" v="521" actId="20577"/>
        <pc:sldMkLst>
          <pc:docMk/>
          <pc:sldMk cId="992991547" sldId="1037"/>
        </pc:sldMkLst>
        <pc:spChg chg="add mod">
          <ac:chgData name="Sophie Depoterre" userId="S::sophie.depoterre@uclouvain.be::bd896d9f-778c-4fdf-8ec5-da4e220cf32c" providerId="AD" clId="Web-{3C8CDE9C-C7BC-11BF-4003-C4C3A33EA451}" dt="2024-11-25T09:51:42.220" v="521" actId="20577"/>
          <ac:spMkLst>
            <pc:docMk/>
            <pc:sldMk cId="992991547" sldId="1037"/>
            <ac:spMk id="2" creationId="{1FCC7DF9-166D-1B2C-E2E0-E6335110C7EA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ophie Depoterre" userId="S::sophie.depoterre@uclouvain.be::bd896d9f-778c-4fdf-8ec5-da4e220cf32c" providerId="AD" clId="Web-{3C8CDE9C-C7BC-11BF-4003-C4C3A33EA451}" dt="2024-11-25T09:51:31.767" v="519" actId="20577"/>
              <pc2:cmMkLst xmlns:pc2="http://schemas.microsoft.com/office/powerpoint/2019/9/main/command">
                <pc:docMk/>
                <pc:sldMk cId="992991547" sldId="1037"/>
                <pc2:cmMk id="{7A8F3433-70CB-444E-976D-91459301B3B0}"/>
              </pc2:cmMkLst>
            </pc226:cmChg>
          </p:ext>
        </pc:extLst>
      </pc:sldChg>
      <pc:sldChg chg="new del">
        <pc:chgData name="Sophie Depoterre" userId="S::sophie.depoterre@uclouvain.be::bd896d9f-778c-4fdf-8ec5-da4e220cf32c" providerId="AD" clId="Web-{3C8CDE9C-C7BC-11BF-4003-C4C3A33EA451}" dt="2024-11-25T14:49:32.270" v="594"/>
        <pc:sldMkLst>
          <pc:docMk/>
          <pc:sldMk cId="1717316557" sldId="1038"/>
        </pc:sldMkLst>
      </pc:sldChg>
      <pc:sldChg chg="delSp modSp add">
        <pc:chgData name="Sophie Depoterre" userId="S::sophie.depoterre@uclouvain.be::bd896d9f-778c-4fdf-8ec5-da4e220cf32c" providerId="AD" clId="Web-{3C8CDE9C-C7BC-11BF-4003-C4C3A33EA451}" dt="2024-11-25T14:51:34.243" v="611" actId="1076"/>
        <pc:sldMkLst>
          <pc:docMk/>
          <pc:sldMk cId="2883075287" sldId="1039"/>
        </pc:sldMkLst>
      </pc:sldChg>
    </pc:docChg>
  </pc:docChgLst>
  <pc:docChgLst>
    <pc:chgData name="Sophie Depoterre" userId="S::sophie.depoterre@uclouvain.be::bd896d9f-778c-4fdf-8ec5-da4e220cf32c" providerId="AD" clId="Web-{0B29C0D0-2DB2-0720-7639-7C0FB3606942}"/>
    <pc:docChg chg="modSld">
      <pc:chgData name="Sophie Depoterre" userId="S::sophie.depoterre@uclouvain.be::bd896d9f-778c-4fdf-8ec5-da4e220cf32c" providerId="AD" clId="Web-{0B29C0D0-2DB2-0720-7639-7C0FB3606942}" dt="2025-01-08T10:31:00.555" v="88" actId="20577"/>
      <pc:docMkLst>
        <pc:docMk/>
      </pc:docMkLst>
      <pc:sldChg chg="addSp modSp">
        <pc:chgData name="Sophie Depoterre" userId="S::sophie.depoterre@uclouvain.be::bd896d9f-778c-4fdf-8ec5-da4e220cf32c" providerId="AD" clId="Web-{0B29C0D0-2DB2-0720-7639-7C0FB3606942}" dt="2025-01-08T10:31:00.555" v="88" actId="20577"/>
        <pc:sldMkLst>
          <pc:docMk/>
          <pc:sldMk cId="2002983235" sldId="1036"/>
        </pc:sldMkLst>
        <pc:spChg chg="mod">
          <ac:chgData name="Sophie Depoterre" userId="S::sophie.depoterre@uclouvain.be::bd896d9f-778c-4fdf-8ec5-da4e220cf32c" providerId="AD" clId="Web-{0B29C0D0-2DB2-0720-7639-7C0FB3606942}" dt="2025-01-08T10:09:27.043" v="0" actId="1076"/>
          <ac:spMkLst>
            <pc:docMk/>
            <pc:sldMk cId="2002983235" sldId="1036"/>
            <ac:spMk id="4" creationId="{D4CC9FFD-1C73-DA22-03C5-A74DD6BACF7B}"/>
          </ac:spMkLst>
        </pc:spChg>
        <pc:spChg chg="add mod">
          <ac:chgData name="Sophie Depoterre" userId="S::sophie.depoterre@uclouvain.be::bd896d9f-778c-4fdf-8ec5-da4e220cf32c" providerId="AD" clId="Web-{0B29C0D0-2DB2-0720-7639-7C0FB3606942}" dt="2025-01-08T10:31:00.555" v="88" actId="20577"/>
          <ac:spMkLst>
            <pc:docMk/>
            <pc:sldMk cId="2002983235" sldId="1036"/>
            <ac:spMk id="7" creationId="{783141B7-69D6-C07B-7852-84E558600726}"/>
          </ac:spMkLst>
        </pc:spChg>
        <pc:spChg chg="mod">
          <ac:chgData name="Sophie Depoterre" userId="S::sophie.depoterre@uclouvain.be::bd896d9f-778c-4fdf-8ec5-da4e220cf32c" providerId="AD" clId="Web-{0B29C0D0-2DB2-0720-7639-7C0FB3606942}" dt="2025-01-08T10:14:32.272" v="54" actId="20577"/>
          <ac:spMkLst>
            <pc:docMk/>
            <pc:sldMk cId="2002983235" sldId="1036"/>
            <ac:spMk id="11" creationId="{6ECA5AAA-9E60-2EB6-8672-498ECDB8615A}"/>
          </ac:spMkLst>
        </pc:spChg>
      </pc:sldChg>
    </pc:docChg>
  </pc:docChgLst>
  <pc:docChgLst>
    <pc:chgData name="Yves Deville" userId="808604ac-68ca-43b2-bdaa-bd042a0981e3" providerId="ADAL" clId="{C4F5EC43-7E76-024F-9DC3-404FBEFC8FB8}"/>
    <pc:docChg chg="delSld modSld sldOrd">
      <pc:chgData name="Yves Deville" userId="808604ac-68ca-43b2-bdaa-bd042a0981e3" providerId="ADAL" clId="{C4F5EC43-7E76-024F-9DC3-404FBEFC8FB8}" dt="2024-12-03T17:22:15.328" v="307" actId="20577"/>
      <pc:docMkLst>
        <pc:docMk/>
      </pc:docMkLst>
      <pc:sldChg chg="modNotesTx">
        <pc:chgData name="Yves Deville" userId="808604ac-68ca-43b2-bdaa-bd042a0981e3" providerId="ADAL" clId="{C4F5EC43-7E76-024F-9DC3-404FBEFC8FB8}" dt="2024-12-03T17:21:04.563" v="243" actId="20577"/>
        <pc:sldMkLst>
          <pc:docMk/>
          <pc:sldMk cId="3346901434" sldId="1007"/>
        </pc:sldMkLst>
      </pc:sldChg>
      <pc:sldChg chg="modAnim">
        <pc:chgData name="Yves Deville" userId="808604ac-68ca-43b2-bdaa-bd042a0981e3" providerId="ADAL" clId="{C4F5EC43-7E76-024F-9DC3-404FBEFC8FB8}" dt="2024-12-03T16:36:38.356" v="14"/>
        <pc:sldMkLst>
          <pc:docMk/>
          <pc:sldMk cId="2237175684" sldId="1009"/>
        </pc:sldMkLst>
      </pc:sldChg>
      <pc:sldChg chg="ord modAnim">
        <pc:chgData name="Yves Deville" userId="808604ac-68ca-43b2-bdaa-bd042a0981e3" providerId="ADAL" clId="{C4F5EC43-7E76-024F-9DC3-404FBEFC8FB8}" dt="2024-12-03T16:37:39.562" v="20"/>
        <pc:sldMkLst>
          <pc:docMk/>
          <pc:sldMk cId="2430406177" sldId="1010"/>
        </pc:sldMkLst>
      </pc:sldChg>
      <pc:sldChg chg="ord modAnim">
        <pc:chgData name="Yves Deville" userId="808604ac-68ca-43b2-bdaa-bd042a0981e3" providerId="ADAL" clId="{C4F5EC43-7E76-024F-9DC3-404FBEFC8FB8}" dt="2024-12-03T16:37:23.872" v="17"/>
        <pc:sldMkLst>
          <pc:docMk/>
          <pc:sldMk cId="107504503" sldId="1011"/>
        </pc:sldMkLst>
      </pc:sldChg>
      <pc:sldChg chg="ord modAnim">
        <pc:chgData name="Yves Deville" userId="808604ac-68ca-43b2-bdaa-bd042a0981e3" providerId="ADAL" clId="{C4F5EC43-7E76-024F-9DC3-404FBEFC8FB8}" dt="2024-12-03T16:37:35.564" v="19"/>
        <pc:sldMkLst>
          <pc:docMk/>
          <pc:sldMk cId="3633972312" sldId="1012"/>
        </pc:sldMkLst>
      </pc:sldChg>
      <pc:sldChg chg="ord modAnim">
        <pc:chgData name="Yves Deville" userId="808604ac-68ca-43b2-bdaa-bd042a0981e3" providerId="ADAL" clId="{C4F5EC43-7E76-024F-9DC3-404FBEFC8FB8}" dt="2024-12-03T16:37:15.831" v="16"/>
        <pc:sldMkLst>
          <pc:docMk/>
          <pc:sldMk cId="3743151248" sldId="1013"/>
        </pc:sldMkLst>
      </pc:sldChg>
      <pc:sldChg chg="ord modAnim">
        <pc:chgData name="Yves Deville" userId="808604ac-68ca-43b2-bdaa-bd042a0981e3" providerId="ADAL" clId="{C4F5EC43-7E76-024F-9DC3-404FBEFC8FB8}" dt="2024-12-03T16:38:03.226" v="22"/>
        <pc:sldMkLst>
          <pc:docMk/>
          <pc:sldMk cId="2450268110" sldId="1014"/>
        </pc:sldMkLst>
      </pc:sldChg>
      <pc:sldChg chg="ord modAnim">
        <pc:chgData name="Yves Deville" userId="808604ac-68ca-43b2-bdaa-bd042a0981e3" providerId="ADAL" clId="{C4F5EC43-7E76-024F-9DC3-404FBEFC8FB8}" dt="2024-12-03T16:37:09.104" v="15"/>
        <pc:sldMkLst>
          <pc:docMk/>
          <pc:sldMk cId="474620945" sldId="1015"/>
        </pc:sldMkLst>
      </pc:sldChg>
      <pc:sldChg chg="ord modAnim">
        <pc:chgData name="Yves Deville" userId="808604ac-68ca-43b2-bdaa-bd042a0981e3" providerId="ADAL" clId="{C4F5EC43-7E76-024F-9DC3-404FBEFC8FB8}" dt="2024-12-03T16:37:31.312" v="18"/>
        <pc:sldMkLst>
          <pc:docMk/>
          <pc:sldMk cId="1175785410" sldId="1016"/>
        </pc:sldMkLst>
      </pc:sldChg>
      <pc:sldChg chg="modAnim">
        <pc:chgData name="Yves Deville" userId="808604ac-68ca-43b2-bdaa-bd042a0981e3" providerId="ADAL" clId="{C4F5EC43-7E76-024F-9DC3-404FBEFC8FB8}" dt="2024-12-03T16:37:45.532" v="21"/>
        <pc:sldMkLst>
          <pc:docMk/>
          <pc:sldMk cId="1961485744" sldId="1017"/>
        </pc:sldMkLst>
      </pc:sldChg>
      <pc:sldChg chg="modNotesTx">
        <pc:chgData name="Yves Deville" userId="808604ac-68ca-43b2-bdaa-bd042a0981e3" providerId="ADAL" clId="{C4F5EC43-7E76-024F-9DC3-404FBEFC8FB8}" dt="2024-12-03T17:19:33.868" v="186" actId="20577"/>
        <pc:sldMkLst>
          <pc:docMk/>
          <pc:sldMk cId="1968238652" sldId="1020"/>
        </pc:sldMkLst>
      </pc:sldChg>
      <pc:sldChg chg="modNotesTx">
        <pc:chgData name="Yves Deville" userId="808604ac-68ca-43b2-bdaa-bd042a0981e3" providerId="ADAL" clId="{C4F5EC43-7E76-024F-9DC3-404FBEFC8FB8}" dt="2024-12-03T17:18:58.684" v="145" actId="20577"/>
        <pc:sldMkLst>
          <pc:docMk/>
          <pc:sldMk cId="105273640" sldId="1026"/>
        </pc:sldMkLst>
      </pc:sldChg>
      <pc:sldChg chg="modNotesTx">
        <pc:chgData name="Yves Deville" userId="808604ac-68ca-43b2-bdaa-bd042a0981e3" providerId="ADAL" clId="{C4F5EC43-7E76-024F-9DC3-404FBEFC8FB8}" dt="2024-12-03T17:18:30.007" v="136" actId="20577"/>
        <pc:sldMkLst>
          <pc:docMk/>
          <pc:sldMk cId="681623057" sldId="1027"/>
        </pc:sldMkLst>
      </pc:sldChg>
      <pc:sldChg chg="modSp mod modNotesTx">
        <pc:chgData name="Yves Deville" userId="808604ac-68ca-43b2-bdaa-bd042a0981e3" providerId="ADAL" clId="{C4F5EC43-7E76-024F-9DC3-404FBEFC8FB8}" dt="2024-12-03T17:18:49.884" v="141" actId="20577"/>
        <pc:sldMkLst>
          <pc:docMk/>
          <pc:sldMk cId="3294873817" sldId="1029"/>
        </pc:sldMkLst>
        <pc:spChg chg="mod">
          <ac:chgData name="Yves Deville" userId="808604ac-68ca-43b2-bdaa-bd042a0981e3" providerId="ADAL" clId="{C4F5EC43-7E76-024F-9DC3-404FBEFC8FB8}" dt="2024-12-03T17:05:07.751" v="124" actId="20577"/>
          <ac:spMkLst>
            <pc:docMk/>
            <pc:sldMk cId="3294873817" sldId="1029"/>
            <ac:spMk id="3" creationId="{EB70B90A-25EA-0F1B-0AF6-1A4FE9023DEF}"/>
          </ac:spMkLst>
        </pc:spChg>
      </pc:sldChg>
      <pc:sldChg chg="modSp mod modNotesTx">
        <pc:chgData name="Yves Deville" userId="808604ac-68ca-43b2-bdaa-bd042a0981e3" providerId="ADAL" clId="{C4F5EC43-7E76-024F-9DC3-404FBEFC8FB8}" dt="2024-12-03T17:22:15.328" v="307" actId="20577"/>
        <pc:sldMkLst>
          <pc:docMk/>
          <pc:sldMk cId="1499242904" sldId="1032"/>
        </pc:sldMkLst>
        <pc:spChg chg="mod">
          <ac:chgData name="Yves Deville" userId="808604ac-68ca-43b2-bdaa-bd042a0981e3" providerId="ADAL" clId="{C4F5EC43-7E76-024F-9DC3-404FBEFC8FB8}" dt="2024-12-03T17:05:33.038" v="130" actId="20577"/>
          <ac:spMkLst>
            <pc:docMk/>
            <pc:sldMk cId="1499242904" sldId="1032"/>
            <ac:spMk id="3" creationId="{414078F5-9BCC-8A20-3371-6C14F9CDC211}"/>
          </ac:spMkLst>
        </pc:spChg>
      </pc:sldChg>
      <pc:sldChg chg="modSp mod modShow modCm">
        <pc:chgData name="Yves Deville" userId="808604ac-68ca-43b2-bdaa-bd042a0981e3" providerId="ADAL" clId="{C4F5EC43-7E76-024F-9DC3-404FBEFC8FB8}" dt="2024-12-03T16:53:54.945" v="123" actId="729"/>
        <pc:sldMkLst>
          <pc:docMk/>
          <pc:sldMk cId="992991547" sldId="1037"/>
        </pc:sldMkLst>
        <pc:spChg chg="mod">
          <ac:chgData name="Yves Deville" userId="808604ac-68ca-43b2-bdaa-bd042a0981e3" providerId="ADAL" clId="{C4F5EC43-7E76-024F-9DC3-404FBEFC8FB8}" dt="2024-12-03T16:46:19.493" v="122" actId="20577"/>
          <ac:spMkLst>
            <pc:docMk/>
            <pc:sldMk cId="992991547" sldId="1037"/>
            <ac:spMk id="2" creationId="{1FCC7DF9-166D-1B2C-E2E0-E6335110C7EA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Yves Deville" userId="808604ac-68ca-43b2-bdaa-bd042a0981e3" providerId="ADAL" clId="{C4F5EC43-7E76-024F-9DC3-404FBEFC8FB8}" dt="2024-12-03T16:46:19.493" v="122" actId="20577"/>
              <pc2:cmMkLst xmlns:pc2="http://schemas.microsoft.com/office/powerpoint/2019/9/main/command">
                <pc:docMk/>
                <pc:sldMk cId="992991547" sldId="1037"/>
                <pc2:cmMk id="{7A8F3433-70CB-444E-976D-91459301B3B0}"/>
              </pc2:cmMkLst>
            </pc226:cmChg>
          </p:ext>
        </pc:extLst>
      </pc:sldChg>
      <pc:sldChg chg="del">
        <pc:chgData name="Yves Deville" userId="808604ac-68ca-43b2-bdaa-bd042a0981e3" providerId="ADAL" clId="{C4F5EC43-7E76-024F-9DC3-404FBEFC8FB8}" dt="2024-12-03T16:28:05.753" v="0" actId="2696"/>
        <pc:sldMkLst>
          <pc:docMk/>
          <pc:sldMk cId="2883075287" sldId="1039"/>
        </pc:sldMkLst>
      </pc:sldChg>
    </pc:docChg>
  </pc:docChgLst>
  <pc:docChgLst>
    <pc:chgData name="Sophie Depoterre" userId="S::sophie.depoterre@uclouvain.be::bd896d9f-778c-4fdf-8ec5-da4e220cf32c" providerId="AD" clId="Web-{9FCD6920-4898-D110-C7A2-D3E698902424}"/>
    <pc:docChg chg="modSld">
      <pc:chgData name="Sophie Depoterre" userId="S::sophie.depoterre@uclouvain.be::bd896d9f-778c-4fdf-8ec5-da4e220cf32c" providerId="AD" clId="Web-{9FCD6920-4898-D110-C7A2-D3E698902424}" dt="2024-12-06T08:18:26.014" v="5" actId="20577"/>
      <pc:docMkLst>
        <pc:docMk/>
      </pc:docMkLst>
      <pc:sldChg chg="modSp">
        <pc:chgData name="Sophie Depoterre" userId="S::sophie.depoterre@uclouvain.be::bd896d9f-778c-4fdf-8ec5-da4e220cf32c" providerId="AD" clId="Web-{9FCD6920-4898-D110-C7A2-D3E698902424}" dt="2024-12-06T08:18:26.014" v="5" actId="20577"/>
        <pc:sldMkLst>
          <pc:docMk/>
          <pc:sldMk cId="1541067046" sldId="1019"/>
        </pc:sldMkLst>
        <pc:spChg chg="mod">
          <ac:chgData name="Sophie Depoterre" userId="S::sophie.depoterre@uclouvain.be::bd896d9f-778c-4fdf-8ec5-da4e220cf32c" providerId="AD" clId="Web-{9FCD6920-4898-D110-C7A2-D3E698902424}" dt="2024-12-06T08:18:26.014" v="5" actId="20577"/>
          <ac:spMkLst>
            <pc:docMk/>
            <pc:sldMk cId="1541067046" sldId="1019"/>
            <ac:spMk id="4" creationId="{EEEB50E1-DD9C-4B4B-ED3C-60DEF205D138}"/>
          </ac:spMkLst>
        </pc:spChg>
      </pc:sldChg>
    </pc:docChg>
  </pc:docChgLst>
  <pc:docChgLst>
    <pc:chgData name="Yves Deville" userId="S::yves.deville@uclouvain.be::808604ac-68ca-43b2-bdaa-bd042a0981e3" providerId="AD" clId="Web-{AE4017F4-941D-AE70-5F56-EF459168A7C0}"/>
    <pc:docChg chg="addSld modSld sldOrd">
      <pc:chgData name="Yves Deville" userId="S::yves.deville@uclouvain.be::808604ac-68ca-43b2-bdaa-bd042a0981e3" providerId="AD" clId="Web-{AE4017F4-941D-AE70-5F56-EF459168A7C0}" dt="2024-11-27T14:35:46.819" v="13" actId="14100"/>
      <pc:docMkLst>
        <pc:docMk/>
      </pc:docMkLst>
      <pc:sldChg chg="delSp">
        <pc:chgData name="Yves Deville" userId="S::yves.deville@uclouvain.be::808604ac-68ca-43b2-bdaa-bd042a0981e3" providerId="AD" clId="Web-{AE4017F4-941D-AE70-5F56-EF459168A7C0}" dt="2024-11-27T14:20:14.083" v="0"/>
        <pc:sldMkLst>
          <pc:docMk/>
          <pc:sldMk cId="1499242904" sldId="1032"/>
        </pc:sldMkLst>
      </pc:sldChg>
      <pc:sldChg chg="addSp delSp modSp">
        <pc:chgData name="Yves Deville" userId="S::yves.deville@uclouvain.be::808604ac-68ca-43b2-bdaa-bd042a0981e3" providerId="AD" clId="Web-{AE4017F4-941D-AE70-5F56-EF459168A7C0}" dt="2024-11-27T14:35:46.819" v="13" actId="14100"/>
        <pc:sldMkLst>
          <pc:docMk/>
          <pc:sldMk cId="3826185680" sldId="1033"/>
        </pc:sldMkLst>
        <pc:picChg chg="add mod">
          <ac:chgData name="Yves Deville" userId="S::yves.deville@uclouvain.be::808604ac-68ca-43b2-bdaa-bd042a0981e3" providerId="AD" clId="Web-{AE4017F4-941D-AE70-5F56-EF459168A7C0}" dt="2024-11-27T14:35:46.819" v="13" actId="14100"/>
          <ac:picMkLst>
            <pc:docMk/>
            <pc:sldMk cId="3826185680" sldId="1033"/>
            <ac:picMk id="2" creationId="{15E24B60-805E-3819-5335-8B5980325EE4}"/>
          </ac:picMkLst>
        </pc:picChg>
      </pc:sldChg>
      <pc:sldChg chg="addSp modSp new ord">
        <pc:chgData name="Yves Deville" userId="S::yves.deville@uclouvain.be::808604ac-68ca-43b2-bdaa-bd042a0981e3" providerId="AD" clId="Web-{AE4017F4-941D-AE70-5F56-EF459168A7C0}" dt="2024-11-27T14:31:08.914" v="7" actId="14100"/>
        <pc:sldMkLst>
          <pc:docMk/>
          <pc:sldMk cId="618220148" sldId="1040"/>
        </pc:sldMkLst>
        <pc:picChg chg="add mod">
          <ac:chgData name="Yves Deville" userId="S::yves.deville@uclouvain.be::808604ac-68ca-43b2-bdaa-bd042a0981e3" providerId="AD" clId="Web-{AE4017F4-941D-AE70-5F56-EF459168A7C0}" dt="2024-11-27T14:31:08.914" v="7" actId="14100"/>
          <ac:picMkLst>
            <pc:docMk/>
            <pc:sldMk cId="618220148" sldId="1040"/>
            <ac:picMk id="2" creationId="{C3031228-EAC7-6730-1168-04374B7F651D}"/>
          </ac:picMkLst>
        </pc:picChg>
      </pc:sldChg>
    </pc:docChg>
  </pc:docChgLst>
  <pc:docChgLst>
    <pc:chgData name="Sophie Depoterre" userId="bd896d9f-778c-4fdf-8ec5-da4e220cf32c" providerId="ADAL" clId="{7AE42689-5BE7-473A-8516-251E6C6615B7}"/>
    <pc:docChg chg="modSld">
      <pc:chgData name="Sophie Depoterre" userId="bd896d9f-778c-4fdf-8ec5-da4e220cf32c" providerId="ADAL" clId="{7AE42689-5BE7-473A-8516-251E6C6615B7}" dt="2024-12-06T08:20:03.180" v="12" actId="20577"/>
      <pc:docMkLst>
        <pc:docMk/>
      </pc:docMkLst>
      <pc:sldChg chg="modSp mod">
        <pc:chgData name="Sophie Depoterre" userId="bd896d9f-778c-4fdf-8ec5-da4e220cf32c" providerId="ADAL" clId="{7AE42689-5BE7-473A-8516-251E6C6615B7}" dt="2024-12-06T08:20:03.180" v="12" actId="20577"/>
        <pc:sldMkLst>
          <pc:docMk/>
          <pc:sldMk cId="1541067046" sldId="1019"/>
        </pc:sldMkLst>
        <pc:spChg chg="mod">
          <ac:chgData name="Sophie Depoterre" userId="bd896d9f-778c-4fdf-8ec5-da4e220cf32c" providerId="ADAL" clId="{7AE42689-5BE7-473A-8516-251E6C6615B7}" dt="2024-12-06T08:20:03.180" v="12" actId="20577"/>
          <ac:spMkLst>
            <pc:docMk/>
            <pc:sldMk cId="1541067046" sldId="1019"/>
            <ac:spMk id="4" creationId="{EEEB50E1-DD9C-4B4B-ED3C-60DEF205D138}"/>
          </ac:spMkLst>
        </pc:spChg>
      </pc:sldChg>
    </pc:docChg>
  </pc:docChgLst>
  <pc:docChgLst>
    <pc:chgData name="Sophie Depoterre" userId="S::sophie.depoterre@uclouvain.be::bd896d9f-778c-4fdf-8ec5-da4e220cf32c" providerId="AD" clId="Web-{C2C200BE-8614-0CB2-AC50-D22ED7A507C3}"/>
    <pc:docChg chg="modSld">
      <pc:chgData name="Sophie Depoterre" userId="S::sophie.depoterre@uclouvain.be::bd896d9f-778c-4fdf-8ec5-da4e220cf32c" providerId="AD" clId="Web-{C2C200BE-8614-0CB2-AC50-D22ED7A507C3}" dt="2024-12-04T11:19:36.450" v="184" actId="20577"/>
      <pc:docMkLst>
        <pc:docMk/>
      </pc:docMkLst>
      <pc:sldChg chg="modNotes">
        <pc:chgData name="Sophie Depoterre" userId="S::sophie.depoterre@uclouvain.be::bd896d9f-778c-4fdf-8ec5-da4e220cf32c" providerId="AD" clId="Web-{C2C200BE-8614-0CB2-AC50-D22ED7A507C3}" dt="2024-12-04T11:18:42.636" v="158"/>
        <pc:sldMkLst>
          <pc:docMk/>
          <pc:sldMk cId="2068027507" sldId="982"/>
        </pc:sldMkLst>
      </pc:sldChg>
      <pc:sldChg chg="modNotes">
        <pc:chgData name="Sophie Depoterre" userId="S::sophie.depoterre@uclouvain.be::bd896d9f-778c-4fdf-8ec5-da4e220cf32c" providerId="AD" clId="Web-{C2C200BE-8614-0CB2-AC50-D22ED7A507C3}" dt="2024-12-04T11:08:57.426" v="127"/>
        <pc:sldMkLst>
          <pc:docMk/>
          <pc:sldMk cId="2237175684" sldId="1009"/>
        </pc:sldMkLst>
      </pc:sldChg>
      <pc:sldChg chg="modNotes">
        <pc:chgData name="Sophie Depoterre" userId="S::sophie.depoterre@uclouvain.be::bd896d9f-778c-4fdf-8ec5-da4e220cf32c" providerId="AD" clId="Web-{C2C200BE-8614-0CB2-AC50-D22ED7A507C3}" dt="2024-12-04T11:08:31.628" v="113"/>
        <pc:sldMkLst>
          <pc:docMk/>
          <pc:sldMk cId="2430406177" sldId="1010"/>
        </pc:sldMkLst>
      </pc:sldChg>
      <pc:sldChg chg="modNotes">
        <pc:chgData name="Sophie Depoterre" userId="S::sophie.depoterre@uclouvain.be::bd896d9f-778c-4fdf-8ec5-da4e220cf32c" providerId="AD" clId="Web-{C2C200BE-8614-0CB2-AC50-D22ED7A507C3}" dt="2024-12-04T11:08:44.660" v="118"/>
        <pc:sldMkLst>
          <pc:docMk/>
          <pc:sldMk cId="107504503" sldId="1011"/>
        </pc:sldMkLst>
      </pc:sldChg>
      <pc:sldChg chg="modNotes">
        <pc:chgData name="Sophie Depoterre" userId="S::sophie.depoterre@uclouvain.be::bd896d9f-778c-4fdf-8ec5-da4e220cf32c" providerId="AD" clId="Web-{C2C200BE-8614-0CB2-AC50-D22ED7A507C3}" dt="2024-12-04T11:08:35.753" v="114"/>
        <pc:sldMkLst>
          <pc:docMk/>
          <pc:sldMk cId="3633972312" sldId="1012"/>
        </pc:sldMkLst>
      </pc:sldChg>
      <pc:sldChg chg="modNotes">
        <pc:chgData name="Sophie Depoterre" userId="S::sophie.depoterre@uclouvain.be::bd896d9f-778c-4fdf-8ec5-da4e220cf32c" providerId="AD" clId="Web-{C2C200BE-8614-0CB2-AC50-D22ED7A507C3}" dt="2024-12-04T11:08:49.223" v="121"/>
        <pc:sldMkLst>
          <pc:docMk/>
          <pc:sldMk cId="3743151248" sldId="1013"/>
        </pc:sldMkLst>
      </pc:sldChg>
      <pc:sldChg chg="modNotes">
        <pc:chgData name="Sophie Depoterre" userId="S::sophie.depoterre@uclouvain.be::bd896d9f-778c-4fdf-8ec5-da4e220cf32c" providerId="AD" clId="Web-{C2C200BE-8614-0CB2-AC50-D22ED7A507C3}" dt="2024-12-04T11:08:53.770" v="125"/>
        <pc:sldMkLst>
          <pc:docMk/>
          <pc:sldMk cId="474620945" sldId="1015"/>
        </pc:sldMkLst>
      </pc:sldChg>
      <pc:sldChg chg="modNotes">
        <pc:chgData name="Sophie Depoterre" userId="S::sophie.depoterre@uclouvain.be::bd896d9f-778c-4fdf-8ec5-da4e220cf32c" providerId="AD" clId="Web-{C2C200BE-8614-0CB2-AC50-D22ED7A507C3}" dt="2024-12-04T11:08:40.175" v="117"/>
        <pc:sldMkLst>
          <pc:docMk/>
          <pc:sldMk cId="1175785410" sldId="1016"/>
        </pc:sldMkLst>
      </pc:sldChg>
      <pc:sldChg chg="modNotes">
        <pc:chgData name="Sophie Depoterre" userId="S::sophie.depoterre@uclouvain.be::bd896d9f-778c-4fdf-8ec5-da4e220cf32c" providerId="AD" clId="Web-{C2C200BE-8614-0CB2-AC50-D22ED7A507C3}" dt="2024-12-04T11:11:40.713" v="141"/>
        <pc:sldMkLst>
          <pc:docMk/>
          <pc:sldMk cId="1968238652" sldId="1020"/>
        </pc:sldMkLst>
      </pc:sldChg>
      <pc:sldChg chg="modSp modNotes">
        <pc:chgData name="Sophie Depoterre" userId="S::sophie.depoterre@uclouvain.be::bd896d9f-778c-4fdf-8ec5-da4e220cf32c" providerId="AD" clId="Web-{C2C200BE-8614-0CB2-AC50-D22ED7A507C3}" dt="2024-12-04T11:05:59.919" v="87"/>
        <pc:sldMkLst>
          <pc:docMk/>
          <pc:sldMk cId="681623057" sldId="1027"/>
        </pc:sldMkLst>
        <pc:spChg chg="mod">
          <ac:chgData name="Sophie Depoterre" userId="S::sophie.depoterre@uclouvain.be::bd896d9f-778c-4fdf-8ec5-da4e220cf32c" providerId="AD" clId="Web-{C2C200BE-8614-0CB2-AC50-D22ED7A507C3}" dt="2024-12-04T11:05:50.856" v="86" actId="20577"/>
          <ac:spMkLst>
            <pc:docMk/>
            <pc:sldMk cId="681623057" sldId="1027"/>
            <ac:spMk id="3" creationId="{94E42D4D-2176-4492-BBF4-3A6B266AB632}"/>
          </ac:spMkLst>
        </pc:spChg>
      </pc:sldChg>
      <pc:sldChg chg="modSp modNotes">
        <pc:chgData name="Sophie Depoterre" userId="S::sophie.depoterre@uclouvain.be::bd896d9f-778c-4fdf-8ec5-da4e220cf32c" providerId="AD" clId="Web-{C2C200BE-8614-0CB2-AC50-D22ED7A507C3}" dt="2024-12-04T11:19:36.450" v="184" actId="20577"/>
        <pc:sldMkLst>
          <pc:docMk/>
          <pc:sldMk cId="1499242904" sldId="1032"/>
        </pc:sldMkLst>
        <pc:spChg chg="mod">
          <ac:chgData name="Sophie Depoterre" userId="S::sophie.depoterre@uclouvain.be::bd896d9f-778c-4fdf-8ec5-da4e220cf32c" providerId="AD" clId="Web-{C2C200BE-8614-0CB2-AC50-D22ED7A507C3}" dt="2024-12-04T11:19:36.450" v="184" actId="20577"/>
          <ac:spMkLst>
            <pc:docMk/>
            <pc:sldMk cId="1499242904" sldId="1032"/>
            <ac:spMk id="3" creationId="{414078F5-9BCC-8A20-3371-6C14F9CDC211}"/>
          </ac:spMkLst>
        </pc:spChg>
      </pc:sldChg>
      <pc:sldChg chg="modNotes">
        <pc:chgData name="Sophie Depoterre" userId="S::sophie.depoterre@uclouvain.be::bd896d9f-778c-4fdf-8ec5-da4e220cf32c" providerId="AD" clId="Web-{C2C200BE-8614-0CB2-AC50-D22ED7A507C3}" dt="2024-12-04T11:11:49.870" v="143"/>
        <pc:sldMkLst>
          <pc:docMk/>
          <pc:sldMk cId="3404061571" sldId="1035"/>
        </pc:sldMkLst>
      </pc:sldChg>
    </pc:docChg>
  </pc:docChgLst>
  <pc:docChgLst>
    <pc:chgData name="Yves Deville" userId="S::yves.deville@uclouvain.be::808604ac-68ca-43b2-bdaa-bd042a0981e3" providerId="AD" clId="Web-{FB470E7A-EEAB-9CD4-ED1D-00743206C2FA}"/>
    <pc:docChg chg="delSld modSld">
      <pc:chgData name="Yves Deville" userId="S::yves.deville@uclouvain.be::808604ac-68ca-43b2-bdaa-bd042a0981e3" providerId="AD" clId="Web-{FB470E7A-EEAB-9CD4-ED1D-00743206C2FA}" dt="2024-11-28T10:06:03.142" v="34" actId="14100"/>
      <pc:docMkLst>
        <pc:docMk/>
      </pc:docMkLst>
      <pc:sldChg chg="del">
        <pc:chgData name="Yves Deville" userId="S::yves.deville@uclouvain.be::808604ac-68ca-43b2-bdaa-bd042a0981e3" providerId="AD" clId="Web-{FB470E7A-EEAB-9CD4-ED1D-00743206C2FA}" dt="2024-11-28T10:05:37.953" v="33"/>
        <pc:sldMkLst>
          <pc:docMk/>
          <pc:sldMk cId="3969892248" sldId="1034"/>
        </pc:sldMkLst>
      </pc:sldChg>
      <pc:sldChg chg="addSp delSp modSp">
        <pc:chgData name="Yves Deville" userId="S::yves.deville@uclouvain.be::808604ac-68ca-43b2-bdaa-bd042a0981e3" providerId="AD" clId="Web-{FB470E7A-EEAB-9CD4-ED1D-00743206C2FA}" dt="2024-11-28T10:06:03.142" v="34" actId="14100"/>
        <pc:sldMkLst>
          <pc:docMk/>
          <pc:sldMk cId="2002983235" sldId="1036"/>
        </pc:sldMkLst>
        <pc:spChg chg="mod">
          <ac:chgData name="Yves Deville" userId="S::yves.deville@uclouvain.be::808604ac-68ca-43b2-bdaa-bd042a0981e3" providerId="AD" clId="Web-{FB470E7A-EEAB-9CD4-ED1D-00743206C2FA}" dt="2024-11-28T09:55:52.657" v="26" actId="1076"/>
          <ac:spMkLst>
            <pc:docMk/>
            <pc:sldMk cId="2002983235" sldId="1036"/>
            <ac:spMk id="4" creationId="{D4CC9FFD-1C73-DA22-03C5-A74DD6BACF7B}"/>
          </ac:spMkLst>
        </pc:spChg>
        <pc:spChg chg="mod">
          <ac:chgData name="Yves Deville" userId="S::yves.deville@uclouvain.be::808604ac-68ca-43b2-bdaa-bd042a0981e3" providerId="AD" clId="Web-{FB470E7A-EEAB-9CD4-ED1D-00743206C2FA}" dt="2024-11-28T10:04:41.230" v="32" actId="20577"/>
          <ac:spMkLst>
            <pc:docMk/>
            <pc:sldMk cId="2002983235" sldId="1036"/>
            <ac:spMk id="11" creationId="{6ECA5AAA-9E60-2EB6-8672-498ECDB8615A}"/>
          </ac:spMkLst>
        </pc:spChg>
        <pc:picChg chg="add mod">
          <ac:chgData name="Yves Deville" userId="S::yves.deville@uclouvain.be::808604ac-68ca-43b2-bdaa-bd042a0981e3" providerId="AD" clId="Web-{FB470E7A-EEAB-9CD4-ED1D-00743206C2FA}" dt="2024-11-28T10:06:03.142" v="34" actId="14100"/>
          <ac:picMkLst>
            <pc:docMk/>
            <pc:sldMk cId="2002983235" sldId="1036"/>
            <ac:picMk id="5" creationId="{79DF6641-6350-5223-3AEF-1BEECAF67AE3}"/>
          </ac:picMkLst>
        </pc:picChg>
        <pc:picChg chg="add mod">
          <ac:chgData name="Yves Deville" userId="S::yves.deville@uclouvain.be::808604ac-68ca-43b2-bdaa-bd042a0981e3" providerId="AD" clId="Web-{FB470E7A-EEAB-9CD4-ED1D-00743206C2FA}" dt="2024-11-28T10:00:15.110" v="30" actId="14100"/>
          <ac:picMkLst>
            <pc:docMk/>
            <pc:sldMk cId="2002983235" sldId="1036"/>
            <ac:picMk id="6" creationId="{59A60711-E2C8-CD75-1158-9644284BFB0E}"/>
          </ac:picMkLst>
        </pc:picChg>
        <pc:picChg chg="mod">
          <ac:chgData name="Yves Deville" userId="S::yves.deville@uclouvain.be::808604ac-68ca-43b2-bdaa-bd042a0981e3" providerId="AD" clId="Web-{FB470E7A-EEAB-9CD4-ED1D-00743206C2FA}" dt="2024-11-28T10:04:19.557" v="31" actId="1076"/>
          <ac:picMkLst>
            <pc:docMk/>
            <pc:sldMk cId="2002983235" sldId="1036"/>
            <ac:picMk id="8" creationId="{4FF70DD1-7C44-B776-DD56-A98369865B80}"/>
          </ac:picMkLst>
        </pc:picChg>
      </pc:sldChg>
    </pc:docChg>
  </pc:docChgLst>
  <pc:docChgLst>
    <pc:chgData name="Yves Deville" userId="S::yves.deville@uclouvain.be::808604ac-68ca-43b2-bdaa-bd042a0981e3" providerId="AD" clId="Web-{B20B5FAC-5BA6-EA51-C512-8934572B0114}"/>
    <pc:docChg chg="delSld modSld">
      <pc:chgData name="Yves Deville" userId="S::yves.deville@uclouvain.be::808604ac-68ca-43b2-bdaa-bd042a0981e3" providerId="AD" clId="Web-{B20B5FAC-5BA6-EA51-C512-8934572B0114}" dt="2024-12-02T15:22:54.867" v="8" actId="20577"/>
      <pc:docMkLst>
        <pc:docMk/>
      </pc:docMkLst>
      <pc:sldChg chg="del">
        <pc:chgData name="Yves Deville" userId="S::yves.deville@uclouvain.be::808604ac-68ca-43b2-bdaa-bd042a0981e3" providerId="AD" clId="Web-{B20B5FAC-5BA6-EA51-C512-8934572B0114}" dt="2024-12-02T15:13:06.755" v="0"/>
        <pc:sldMkLst>
          <pc:docMk/>
          <pc:sldMk cId="1179644764" sldId="374"/>
        </pc:sldMkLst>
      </pc:sldChg>
      <pc:sldChg chg="modSp">
        <pc:chgData name="Yves Deville" userId="S::yves.deville@uclouvain.be::808604ac-68ca-43b2-bdaa-bd042a0981e3" providerId="AD" clId="Web-{B20B5FAC-5BA6-EA51-C512-8934572B0114}" dt="2024-12-02T15:17:33.873" v="2" actId="20577"/>
        <pc:sldMkLst>
          <pc:docMk/>
          <pc:sldMk cId="3346901434" sldId="1007"/>
        </pc:sldMkLst>
        <pc:spChg chg="mod">
          <ac:chgData name="Yves Deville" userId="S::yves.deville@uclouvain.be::808604ac-68ca-43b2-bdaa-bd042a0981e3" providerId="AD" clId="Web-{B20B5FAC-5BA6-EA51-C512-8934572B0114}" dt="2024-12-02T15:17:33.873" v="2" actId="20577"/>
          <ac:spMkLst>
            <pc:docMk/>
            <pc:sldMk cId="3346901434" sldId="1007"/>
            <ac:spMk id="3" creationId="{C75BF6BB-890E-DB11-CA4E-5E1468D28CFB}"/>
          </ac:spMkLst>
        </pc:spChg>
      </pc:sldChg>
      <pc:sldChg chg="modSp">
        <pc:chgData name="Yves Deville" userId="S::yves.deville@uclouvain.be::808604ac-68ca-43b2-bdaa-bd042a0981e3" providerId="AD" clId="Web-{B20B5FAC-5BA6-EA51-C512-8934572B0114}" dt="2024-12-02T15:21:29.255" v="5" actId="20577"/>
        <pc:sldMkLst>
          <pc:docMk/>
          <pc:sldMk cId="681623057" sldId="1027"/>
        </pc:sldMkLst>
        <pc:spChg chg="mod">
          <ac:chgData name="Yves Deville" userId="S::yves.deville@uclouvain.be::808604ac-68ca-43b2-bdaa-bd042a0981e3" providerId="AD" clId="Web-{B20B5FAC-5BA6-EA51-C512-8934572B0114}" dt="2024-12-02T15:21:29.255" v="5" actId="20577"/>
          <ac:spMkLst>
            <pc:docMk/>
            <pc:sldMk cId="681623057" sldId="1027"/>
            <ac:spMk id="3" creationId="{94E42D4D-2176-4492-BBF4-3A6B266AB632}"/>
          </ac:spMkLst>
        </pc:spChg>
      </pc:sldChg>
      <pc:sldChg chg="modSp">
        <pc:chgData name="Yves Deville" userId="S::yves.deville@uclouvain.be::808604ac-68ca-43b2-bdaa-bd042a0981e3" providerId="AD" clId="Web-{B20B5FAC-5BA6-EA51-C512-8934572B0114}" dt="2024-12-02T15:22:54.867" v="8" actId="20577"/>
        <pc:sldMkLst>
          <pc:docMk/>
          <pc:sldMk cId="3294873817" sldId="1029"/>
        </pc:sldMkLst>
        <pc:spChg chg="mod">
          <ac:chgData name="Yves Deville" userId="S::yves.deville@uclouvain.be::808604ac-68ca-43b2-bdaa-bd042a0981e3" providerId="AD" clId="Web-{B20B5FAC-5BA6-EA51-C512-8934572B0114}" dt="2024-12-02T15:22:54.867" v="8" actId="20577"/>
          <ac:spMkLst>
            <pc:docMk/>
            <pc:sldMk cId="3294873817" sldId="1029"/>
            <ac:spMk id="3" creationId="{EB70B90A-25EA-0F1B-0AF6-1A4FE9023DE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F5F796-FF83-BE46-9F85-F0DBF0956111}" type="datetimeFigureOut">
              <a:rPr lang="fr-FR"/>
              <a:pPr>
                <a:defRPr/>
              </a:pPr>
              <a:t>08/01/2025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86E1068-5E82-BE41-824B-FC490620068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1987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068EA15-16FA-C644-91BE-CC2A7F286CF1}" type="datetimeFigureOut">
              <a:rPr lang="fr-FR"/>
              <a:pPr>
                <a:defRPr/>
              </a:pPr>
              <a:t>08/01/2025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noProof="0"/>
              <a:t>Cliquez pour modifier les styles du texte du masque</a:t>
            </a:r>
          </a:p>
          <a:p>
            <a:pPr lvl="1"/>
            <a:r>
              <a:rPr lang="x-none" noProof="0"/>
              <a:t>Deuxième niveau</a:t>
            </a:r>
          </a:p>
          <a:p>
            <a:pPr lvl="2"/>
            <a:r>
              <a:rPr lang="x-none" noProof="0"/>
              <a:t>Troisième niveau</a:t>
            </a:r>
          </a:p>
          <a:p>
            <a:pPr lvl="3"/>
            <a:r>
              <a:rPr lang="x-none" noProof="0"/>
              <a:t>Quatrième niveau</a:t>
            </a:r>
          </a:p>
          <a:p>
            <a:pPr lvl="4"/>
            <a:r>
              <a:rPr lang="x-none" noProof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2C1E425-46E1-5847-B822-60B7EA04D7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57006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148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148" algn="l" defTabSz="457148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296" algn="l" defTabSz="457148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444" algn="l" defTabSz="457148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592" algn="l" defTabSz="457148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5740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88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36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84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>
                <a:ea typeface="ＭＳ Ｐゴシック"/>
                <a:cs typeface="Calibri"/>
              </a:rPr>
              <a:t>Sophie Q1, 3, 5</a:t>
            </a:r>
          </a:p>
          <a:p>
            <a:r>
              <a:rPr lang="fr-FR" dirty="0">
                <a:ea typeface="ＭＳ Ｐゴシック"/>
                <a:cs typeface="Calibri"/>
              </a:rPr>
              <a:t>Yves Q2, 4, 6</a:t>
            </a:r>
            <a:endParaRPr lang="fr-FR" dirty="0"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C1E425-46E1-5847-B822-60B7EA04D765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357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Sophie lance</a:t>
            </a:r>
          </a:p>
          <a:p>
            <a:r>
              <a:rPr lang="fr-FR" dirty="0">
                <a:ea typeface="ＭＳ Ｐゴシック"/>
                <a:cs typeface="Calibri"/>
              </a:rPr>
              <a:t>Partage animation mode circulaire</a:t>
            </a:r>
          </a:p>
          <a:p>
            <a:r>
              <a:rPr lang="fr-FR" dirty="0">
                <a:ea typeface="ＭＳ Ｐゴシック"/>
                <a:cs typeface="Calibri"/>
              </a:rPr>
              <a:t>Yves : points</a:t>
            </a:r>
            <a:endParaRPr lang="fr-FR" dirty="0"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C1E425-46E1-5847-B822-60B7EA04D765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6224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Sophie lance</a:t>
            </a:r>
          </a:p>
          <a:p>
            <a:r>
              <a:rPr lang="fr-FR" dirty="0" err="1"/>
              <a:t>Pärtage</a:t>
            </a:r>
            <a:r>
              <a:rPr lang="fr-FR" dirty="0"/>
              <a:t> slides valeurs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C1E425-46E1-5847-B822-60B7EA04D765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64143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C1E425-46E1-5847-B822-60B7EA04D765}" type="slidenum">
              <a:rPr lang="fr-FR"/>
              <a:pPr>
                <a:defRPr/>
              </a:pPr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77624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C1E425-46E1-5847-B822-60B7EA04D765}" type="slidenum">
              <a:rPr lang="fr-FR"/>
              <a:pPr>
                <a:defRPr/>
              </a:pPr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2982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C1E425-46E1-5847-B822-60B7EA04D765}" type="slidenum">
              <a:rPr lang="fr-FR"/>
              <a:pPr>
                <a:defRPr/>
              </a:pPr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58387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C1E425-46E1-5847-B822-60B7EA04D765}" type="slidenum">
              <a:rPr lang="fr-FR"/>
              <a:pPr>
                <a:defRPr/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4309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C1E425-46E1-5847-B822-60B7EA04D765}" type="slidenum">
              <a:rPr lang="fr-FR"/>
              <a:pPr>
                <a:defRPr/>
              </a:pPr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07155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C1E425-46E1-5847-B822-60B7EA04D765}" type="slidenum">
              <a:rPr lang="fr-FR"/>
              <a:pPr>
                <a:defRPr/>
              </a:pPr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17872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C1E425-46E1-5847-B822-60B7EA04D765}" type="slidenum">
              <a:rPr lang="fr-FR"/>
              <a:pPr>
                <a:defRPr/>
              </a:pPr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2342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Yves lance</a:t>
            </a:r>
          </a:p>
          <a:p>
            <a:r>
              <a:rPr lang="fr-FR" dirty="0">
                <a:ea typeface="ＭＳ Ｐゴシック"/>
                <a:cs typeface="Calibri"/>
              </a:rPr>
              <a:t>Partage animation </a:t>
            </a:r>
            <a:r>
              <a:rPr lang="fr-FR" dirty="0" err="1">
                <a:ea typeface="ＭＳ Ｐゴシック"/>
                <a:cs typeface="Calibri"/>
              </a:rPr>
              <a:t>Woocvlap</a:t>
            </a:r>
            <a:r>
              <a:rPr lang="fr-FR" dirty="0">
                <a:ea typeface="ＭＳ Ｐゴシック"/>
                <a:cs typeface="Calibri"/>
              </a:rPr>
              <a:t> (Sophie Question 1 et 3, Yves 2 et 4)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C1E425-46E1-5847-B822-60B7EA04D765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8589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Yves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C1E425-46E1-5847-B822-60B7EA04D765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48962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Yves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C1E425-46E1-5847-B822-60B7EA04D765}" type="slidenum">
              <a:rPr lang="fr-FR"/>
              <a:pPr>
                <a:defRPr/>
              </a:pPr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28701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Sophie</a:t>
            </a:r>
          </a:p>
          <a:p>
            <a:endParaRPr lang="fr-FR" dirty="0">
              <a:ea typeface="ＭＳ Ｐゴシック"/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C1E425-46E1-5847-B822-60B7EA04D765}" type="slidenum">
              <a:rPr lang="fr-FR" smtClean="0"/>
              <a:pPr>
                <a:defRPr/>
              </a:pPr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20430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Yves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C1E425-46E1-5847-B822-60B7EA04D765}" type="slidenum">
              <a:rPr lang="fr-FR" smtClean="0"/>
              <a:pPr>
                <a:defRPr/>
              </a:pPr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1957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1956" y="3527500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77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551" y="1302958"/>
            <a:ext cx="8253125" cy="326350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728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551" y="1302958"/>
            <a:ext cx="8253125" cy="326350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4B2320-87BF-6936-A9E1-97227B6EB51C}"/>
              </a:ext>
            </a:extLst>
          </p:cNvPr>
          <p:cNvSpPr/>
          <p:nvPr userDrawn="1"/>
        </p:nvSpPr>
        <p:spPr>
          <a:xfrm>
            <a:off x="0" y="0"/>
            <a:ext cx="192505" cy="51435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2928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5810" y="11543"/>
            <a:ext cx="5300868" cy="99417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5809" y="1302958"/>
            <a:ext cx="5300867" cy="326350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464922-EB98-472E-84D9-E8E73111A968}"/>
              </a:ext>
            </a:extLst>
          </p:cNvPr>
          <p:cNvSpPr/>
          <p:nvPr userDrawn="1"/>
        </p:nvSpPr>
        <p:spPr>
          <a:xfrm>
            <a:off x="1" y="0"/>
            <a:ext cx="3061251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013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BD652CF-BFFB-E3DA-DE5B-2C4E288B12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350" y="4763471"/>
            <a:ext cx="933450" cy="214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945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5810" y="11543"/>
            <a:ext cx="5300868" cy="99417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5809" y="1302958"/>
            <a:ext cx="5300867" cy="326350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464922-EB98-472E-84D9-E8E73111A968}"/>
              </a:ext>
            </a:extLst>
          </p:cNvPr>
          <p:cNvSpPr/>
          <p:nvPr userDrawn="1"/>
        </p:nvSpPr>
        <p:spPr>
          <a:xfrm>
            <a:off x="1" y="0"/>
            <a:ext cx="3061251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013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41AFF8D-3E2B-26B2-8FB1-FC4996F437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324" y="4756749"/>
            <a:ext cx="1195525" cy="27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821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1956" y="3527500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932926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551" y="1302958"/>
            <a:ext cx="8253125" cy="326350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064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3551" y="1302958"/>
            <a:ext cx="4106851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4250" y="1302958"/>
            <a:ext cx="4106852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497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BD0479D-65CA-9843-AD8C-8A8F660D1B9B}" type="datetimeFigureOut">
              <a:rPr lang="fr-FR" smtClean="0"/>
              <a:t>08/01/2025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471956" y="3527500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9B69A875-7304-DC42-A866-F12B3DB993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9208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471956" y="3527500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42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6642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71956" y="3527500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942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71956" y="3527500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037093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1956" y="3527500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227224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1956" y="3527500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129744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3552" y="11543"/>
            <a:ext cx="8253126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3551" y="1305106"/>
            <a:ext cx="8253125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C1CB931-A14B-5CC3-49DB-95D7989562BF}"/>
              </a:ext>
            </a:extLst>
          </p:cNvPr>
          <p:cNvSpPr txBox="1">
            <a:spLocks/>
          </p:cNvSpPr>
          <p:nvPr userDrawn="1"/>
        </p:nvSpPr>
        <p:spPr>
          <a:xfrm>
            <a:off x="7424090" y="4846027"/>
            <a:ext cx="150687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2E26E2-71A5-8D4D-9F1A-FFE71A298FFD}" type="slidenum">
              <a:rPr lang="fr-FR" sz="900" smtClean="0"/>
              <a:pPr/>
              <a:t>‹N°›</a:t>
            </a:fld>
            <a:endParaRPr lang="fr-FR" sz="9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016ABA-AA54-ACA6-7824-D3E2B0F856A0}"/>
              </a:ext>
            </a:extLst>
          </p:cNvPr>
          <p:cNvSpPr/>
          <p:nvPr userDrawn="1"/>
        </p:nvSpPr>
        <p:spPr>
          <a:xfrm>
            <a:off x="1" y="0"/>
            <a:ext cx="183823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013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D3B09C5-D20A-F3EC-396C-3BA060E679BE}"/>
              </a:ext>
            </a:extLst>
          </p:cNvPr>
          <p:cNvSpPr txBox="1"/>
          <p:nvPr userDrawn="1"/>
        </p:nvSpPr>
        <p:spPr>
          <a:xfrm>
            <a:off x="2653990" y="4818382"/>
            <a:ext cx="3679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</a:rPr>
              <a:t>Introduction à </a:t>
            </a:r>
            <a:r>
              <a:rPr lang="en-US" sz="1200" err="1">
                <a:solidFill>
                  <a:schemeClr val="bg2">
                    <a:lumMod val="50000"/>
                  </a:schemeClr>
                </a:solidFill>
              </a:rPr>
              <a:t>l’Open</a:t>
            </a:r>
            <a:r>
              <a:rPr lang="en-US" sz="1200">
                <a:solidFill>
                  <a:schemeClr val="bg2">
                    <a:lumMod val="50000"/>
                  </a:schemeClr>
                </a:solidFill>
              </a:rPr>
              <a:t> Education</a:t>
            </a:r>
          </a:p>
          <a:p>
            <a:pPr algn="ctr"/>
            <a:endParaRPr lang="fr-FR" sz="120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18EF3BD-1EE4-07A4-CCA3-13FD5B71DC5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824" y="4794849"/>
            <a:ext cx="1195525" cy="27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277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98" r:id="rId3"/>
    <p:sldLayoutId id="2147483795" r:id="rId4"/>
    <p:sldLayoutId id="2147483796" r:id="rId5"/>
    <p:sldLayoutId id="2147483786" r:id="rId6"/>
    <p:sldLayoutId id="2147483797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685800" rtl="0" eaLnBrk="1" latinLnBrk="0" hangingPunct="1">
        <a:lnSpc>
          <a:spcPct val="100000"/>
        </a:lnSpc>
        <a:spcBef>
          <a:spcPts val="750"/>
        </a:spcBef>
        <a:buClr>
          <a:srgbClr val="0070C0"/>
        </a:buClr>
        <a:buFont typeface="Arial" panose="020B0604020202020204" pitchFamily="34" charset="0"/>
        <a:buChar char="•"/>
        <a:tabLst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285750" algn="l" defTabSz="685800" rtl="0" eaLnBrk="1" latinLnBrk="0" hangingPunct="1">
        <a:lnSpc>
          <a:spcPct val="100000"/>
        </a:lnSpc>
        <a:spcBef>
          <a:spcPts val="375"/>
        </a:spcBef>
        <a:buClr>
          <a:srgbClr val="FFC000"/>
        </a:buClr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285750" algn="l" defTabSz="685800" rtl="0" eaLnBrk="1" latinLnBrk="0" hangingPunct="1">
        <a:lnSpc>
          <a:spcPct val="100000"/>
        </a:lnSpc>
        <a:spcBef>
          <a:spcPts val="375"/>
        </a:spcBef>
        <a:buClr>
          <a:srgbClr val="92D050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oer.uclouvain.be/jspui/handle/20.500.12279/1100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er.uclouvain.be/jspui/handle/20.500.12279/1090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oer.uclouvain.be/jspui/handle/20.500.12279/1090" TargetMode="External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oer.uclouvain.be/jspui/handle/20.500.12279/1090" TargetMode="External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abriquerel.org/licences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oer.uclouvain.be/jspui/handle/20.500.12279/889.6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er.uclouvain.be/jspui/handle/20.500.12279/1088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er.uclouvain.be/jspui/handle/20.500.12279/1091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5B40D-F669-9668-2694-9359CFED0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 de texte 22">
            <a:extLst>
              <a:ext uri="{FF2B5EF4-FFF2-40B4-BE49-F238E27FC236}">
                <a16:creationId xmlns:a16="http://schemas.microsoft.com/office/drawing/2014/main" id="{6ECA5AAA-9E60-2EB6-8672-498ECDB8615A}"/>
              </a:ext>
            </a:extLst>
          </p:cNvPr>
          <p:cNvSpPr txBox="1"/>
          <p:nvPr/>
        </p:nvSpPr>
        <p:spPr>
          <a:xfrm>
            <a:off x="4135503" y="916111"/>
            <a:ext cx="4955326" cy="2380374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450"/>
              </a:spcAft>
            </a:pPr>
            <a:r>
              <a:rPr lang="fr-BE" sz="2800" b="1" dirty="0">
                <a:solidFill>
                  <a:srgbClr val="0070C0"/>
                </a:solidFill>
                <a:latin typeface="Calibri"/>
                <a:ea typeface="Times New Roman" panose="02020603050405020304" pitchFamily="18" charset="0"/>
                <a:cs typeface="Calibri"/>
              </a:rPr>
              <a:t>Explorons l’</a:t>
            </a:r>
            <a:r>
              <a:rPr lang="fr-BE" sz="2800" b="1">
                <a:solidFill>
                  <a:srgbClr val="0070C0"/>
                </a:solidFill>
                <a:latin typeface="Calibri"/>
                <a:ea typeface="Times New Roman" panose="02020603050405020304" pitchFamily="18" charset="0"/>
                <a:cs typeface="Calibri"/>
              </a:rPr>
              <a:t>Éducation Ouverte</a:t>
            </a:r>
          </a:p>
          <a:p>
            <a:pPr algn="ctr">
              <a:spcAft>
                <a:spcPts val="450"/>
              </a:spcAft>
            </a:pPr>
            <a:r>
              <a:rPr lang="fr-BE" sz="2800" b="1" dirty="0">
                <a:solidFill>
                  <a:srgbClr val="0070C0"/>
                </a:solidFill>
                <a:latin typeface="Calibri"/>
                <a:ea typeface="Times New Roman" panose="02020603050405020304" pitchFamily="18" charset="0"/>
                <a:cs typeface="Calibri"/>
              </a:rPr>
              <a:t>avec des </a:t>
            </a:r>
            <a:r>
              <a:rPr lang="fr-BE" sz="2800" b="1" dirty="0" err="1">
                <a:solidFill>
                  <a:srgbClr val="0070C0"/>
                </a:solidFill>
                <a:latin typeface="Calibri"/>
                <a:ea typeface="Times New Roman" panose="02020603050405020304" pitchFamily="18" charset="0"/>
                <a:cs typeface="Calibri"/>
              </a:rPr>
              <a:t>sketchnotes</a:t>
            </a:r>
            <a:endParaRPr lang="fr-BE" sz="2800" b="1" dirty="0">
              <a:solidFill>
                <a:srgbClr val="0070C0"/>
              </a:solidFill>
              <a:latin typeface="Calibri"/>
              <a:ea typeface="Times New Roman" panose="02020603050405020304" pitchFamily="18" charset="0"/>
              <a:cs typeface="Calibri"/>
            </a:endParaRPr>
          </a:p>
          <a:p>
            <a:pPr algn="ctr">
              <a:spcBef>
                <a:spcPts val="1200"/>
              </a:spcBef>
              <a:spcAft>
                <a:spcPts val="225"/>
              </a:spcAft>
            </a:pPr>
            <a:r>
              <a:rPr lang="fr-BE" sz="2000" dirty="0">
                <a:latin typeface="Calibri"/>
                <a:ea typeface="Times New Roman" panose="02020603050405020304" pitchFamily="18" charset="0"/>
                <a:cs typeface="Calibri"/>
              </a:rPr>
              <a:t>Sophie </a:t>
            </a:r>
            <a:r>
              <a:rPr lang="fr-BE" sz="2000" dirty="0" err="1">
                <a:latin typeface="Calibri"/>
                <a:ea typeface="Times New Roman" panose="02020603050405020304" pitchFamily="18" charset="0"/>
                <a:cs typeface="Calibri"/>
              </a:rPr>
              <a:t>Depoterre</a:t>
            </a:r>
            <a:r>
              <a:rPr lang="fr-BE" sz="2000" dirty="0">
                <a:latin typeface="Calibri"/>
                <a:ea typeface="Times New Roman" panose="02020603050405020304" pitchFamily="18" charset="0"/>
                <a:cs typeface="Calibri"/>
              </a:rPr>
              <a:t>, Yves Deville</a:t>
            </a:r>
          </a:p>
          <a:p>
            <a:pPr>
              <a:spcAft>
                <a:spcPts val="225"/>
              </a:spcAft>
            </a:pPr>
            <a:endParaRPr lang="fr-BE" sz="1400" b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spcAft>
                <a:spcPts val="225"/>
              </a:spcAft>
            </a:pPr>
            <a:r>
              <a:rPr lang="fr-BE" sz="1600" i="1" dirty="0">
                <a:latin typeface="Calibri"/>
                <a:ea typeface="Times New Roman" panose="02020603050405020304" pitchFamily="18" charset="0"/>
                <a:cs typeface="Times New Roman"/>
              </a:rPr>
              <a:t>Décembre 2024</a:t>
            </a:r>
            <a:endParaRPr lang="fr-BE" sz="1600" i="1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039">
            <a:extLst>
              <a:ext uri="{FF2B5EF4-FFF2-40B4-BE49-F238E27FC236}">
                <a16:creationId xmlns:a16="http://schemas.microsoft.com/office/drawing/2014/main" id="{D4CC9FFD-1C73-DA22-03C5-A74DD6BAC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3820" y="2989914"/>
            <a:ext cx="4472655" cy="798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/>
          <a:p>
            <a:pPr>
              <a:spcBef>
                <a:spcPts val="150"/>
              </a:spcBef>
              <a:buClr>
                <a:schemeClr val="folHlink"/>
              </a:buClr>
              <a:buSzPct val="60000"/>
            </a:pPr>
            <a:r>
              <a:rPr lang="en-US" sz="800" dirty="0">
                <a:latin typeface="Arial"/>
                <a:cs typeface="Arial"/>
              </a:rPr>
              <a:t>Prof. Yves Deville</a:t>
            </a:r>
            <a:br>
              <a:rPr lang="en-US" sz="800" dirty="0">
                <a:latin typeface="Arial"/>
                <a:cs typeface="Arial"/>
              </a:rPr>
            </a:br>
            <a:r>
              <a:rPr lang="en-US" sz="800" i="1" dirty="0">
                <a:latin typeface="Arial"/>
                <a:cs typeface="Arial"/>
              </a:rPr>
              <a:t>Ecole Polytechnique de Louvain</a:t>
            </a:r>
            <a:r>
              <a:rPr lang="en-US" sz="800" dirty="0">
                <a:latin typeface="Arial"/>
                <a:cs typeface="Arial"/>
              </a:rPr>
              <a:t>,  Yves.Deville@uclouvain.be</a:t>
            </a:r>
          </a:p>
          <a:p>
            <a:pPr>
              <a:spcBef>
                <a:spcPts val="150"/>
              </a:spcBef>
              <a:buClr>
                <a:schemeClr val="folHlink"/>
              </a:buClr>
              <a:buSzPct val="60000"/>
            </a:pPr>
            <a:r>
              <a:rPr lang="en-US" sz="800" dirty="0">
                <a:latin typeface="Arial"/>
                <a:cs typeface="Arial"/>
              </a:rPr>
              <a:t>Sophie </a:t>
            </a:r>
            <a:r>
              <a:rPr lang="en-US" sz="800" dirty="0" err="1">
                <a:latin typeface="Arial"/>
                <a:cs typeface="Arial"/>
              </a:rPr>
              <a:t>Depoterre</a:t>
            </a:r>
            <a:endParaRPr lang="en-US" sz="800" dirty="0">
              <a:latin typeface="Arial"/>
              <a:cs typeface="Arial"/>
            </a:endParaRPr>
          </a:p>
          <a:p>
            <a:pPr>
              <a:spcBef>
                <a:spcPts val="150"/>
              </a:spcBef>
              <a:buClr>
                <a:schemeClr val="folHlink"/>
              </a:buClr>
              <a:buSzPct val="60000"/>
            </a:pPr>
            <a:r>
              <a:rPr lang="en-US" sz="800" err="1">
                <a:latin typeface="Arial"/>
                <a:cs typeface="Arial"/>
              </a:rPr>
              <a:t>Conseillère</a:t>
            </a:r>
            <a:r>
              <a:rPr lang="en-US" sz="800" dirty="0">
                <a:latin typeface="Arial"/>
                <a:cs typeface="Arial"/>
              </a:rPr>
              <a:t> </a:t>
            </a:r>
            <a:r>
              <a:rPr lang="en-US" sz="800" err="1">
                <a:latin typeface="Arial"/>
                <a:cs typeface="Arial"/>
              </a:rPr>
              <a:t>pédagogique</a:t>
            </a:r>
            <a:r>
              <a:rPr lang="en-US" sz="800" dirty="0">
                <a:latin typeface="Arial"/>
                <a:cs typeface="Arial"/>
              </a:rPr>
              <a:t>, </a:t>
            </a:r>
            <a:r>
              <a:rPr lang="en-US" sz="800" i="1" dirty="0">
                <a:latin typeface="Arial"/>
                <a:cs typeface="Arial"/>
              </a:rPr>
              <a:t>Louvain Learning Lab</a:t>
            </a:r>
            <a:r>
              <a:rPr lang="en-US" sz="800" dirty="0">
                <a:latin typeface="Arial"/>
                <a:cs typeface="Arial"/>
              </a:rPr>
              <a:t>, Sophie.Depoterre@uclouvain.be</a:t>
            </a:r>
            <a:endParaRPr lang="en-US" sz="825" dirty="0">
              <a:latin typeface="Arial" charset="0"/>
            </a:endParaRPr>
          </a:p>
          <a:p>
            <a:pPr>
              <a:spcBef>
                <a:spcPts val="150"/>
              </a:spcBef>
              <a:buClr>
                <a:schemeClr val="folHlink"/>
              </a:buClr>
              <a:buSzPct val="60000"/>
            </a:pPr>
            <a:endParaRPr lang="en-US" sz="825">
              <a:latin typeface="Arial" charset="0"/>
            </a:endParaRPr>
          </a:p>
          <a:p>
            <a:pPr>
              <a:spcBef>
                <a:spcPts val="150"/>
              </a:spcBef>
              <a:buClr>
                <a:schemeClr val="folHlink"/>
              </a:buClr>
              <a:buSzPct val="60000"/>
            </a:pPr>
            <a:endParaRPr lang="en-US" sz="825">
              <a:latin typeface="Arial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5E176AC-8DD5-FF1A-EA92-059CD0BA5A8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763" y="2853002"/>
            <a:ext cx="2294336" cy="5321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AAAEE4-FD31-D18C-7DE8-74078530E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1877" y="4888185"/>
            <a:ext cx="722123" cy="255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F70DD1-7C44-B776-DD56-A98369865B8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0361" y="4671230"/>
            <a:ext cx="4298776" cy="438744"/>
          </a:xfrm>
          <a:prstGeom prst="rect">
            <a:avLst/>
          </a:prstGeom>
        </p:spPr>
      </p:pic>
      <p:pic>
        <p:nvPicPr>
          <p:cNvPr id="5" name="Picture 4" descr="A poster with a person pointing at a sign&#10;&#10;Description automatically generated">
            <a:extLst>
              <a:ext uri="{FF2B5EF4-FFF2-40B4-BE49-F238E27FC236}">
                <a16:creationId xmlns:a16="http://schemas.microsoft.com/office/drawing/2014/main" id="{79DF6641-6350-5223-3AEF-1BEECAF67A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655" y="-4702"/>
            <a:ext cx="3836637" cy="5173094"/>
          </a:xfrm>
          <a:prstGeom prst="rect">
            <a:avLst/>
          </a:prstGeom>
        </p:spPr>
      </p:pic>
      <p:pic>
        <p:nvPicPr>
          <p:cNvPr id="6" name="Picture 5" descr="A blue and black logo&#10;&#10;Description automatically generated">
            <a:extLst>
              <a:ext uri="{FF2B5EF4-FFF2-40B4-BE49-F238E27FC236}">
                <a16:creationId xmlns:a16="http://schemas.microsoft.com/office/drawing/2014/main" id="{59A60711-E2C8-CD75-1158-9644284BFB0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1207" y="-2041"/>
            <a:ext cx="1636600" cy="386784"/>
          </a:xfrm>
          <a:prstGeom prst="rect">
            <a:avLst/>
          </a:prstGeom>
        </p:spPr>
      </p:pic>
      <p:sp>
        <p:nvSpPr>
          <p:cNvPr id="7" name="Rectangle 1039">
            <a:extLst>
              <a:ext uri="{FF2B5EF4-FFF2-40B4-BE49-F238E27FC236}">
                <a16:creationId xmlns:a16="http://schemas.microsoft.com/office/drawing/2014/main" id="{783141B7-69D6-C07B-7852-84E558600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3820" y="3668178"/>
            <a:ext cx="4472655" cy="798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/>
          <a:p>
            <a:pPr>
              <a:spcBef>
                <a:spcPts val="150"/>
              </a:spcBef>
              <a:buClr>
                <a:schemeClr val="folHlink"/>
              </a:buClr>
              <a:buSzPct val="60000"/>
            </a:pPr>
            <a:r>
              <a:rPr lang="en-US" sz="800" u="sng" dirty="0">
                <a:latin typeface="Arial"/>
                <a:cs typeface="Arial"/>
              </a:rPr>
              <a:t>Pour citer </a:t>
            </a:r>
            <a:r>
              <a:rPr lang="en-US" sz="800" u="sng" dirty="0" err="1">
                <a:latin typeface="Arial"/>
                <a:cs typeface="Arial"/>
              </a:rPr>
              <a:t>ce</a:t>
            </a:r>
            <a:r>
              <a:rPr lang="en-US" sz="800" u="sng" dirty="0">
                <a:latin typeface="Arial"/>
                <a:cs typeface="Arial"/>
              </a:rPr>
              <a:t> </a:t>
            </a:r>
            <a:r>
              <a:rPr lang="en-US" sz="800" u="sng" dirty="0" err="1">
                <a:latin typeface="Arial"/>
                <a:cs typeface="Arial"/>
              </a:rPr>
              <a:t>contenu</a:t>
            </a:r>
            <a:r>
              <a:rPr lang="en-US" sz="800" u="sng" dirty="0">
                <a:latin typeface="Arial"/>
                <a:cs typeface="Arial"/>
              </a:rPr>
              <a:t> :</a:t>
            </a:r>
            <a:endParaRPr lang="fr-FR" u="sng">
              <a:ea typeface="Calibri" panose="020F0502020204030204"/>
              <a:cs typeface="Calibri" panose="020F0502020204030204"/>
            </a:endParaRPr>
          </a:p>
          <a:p>
            <a:pPr>
              <a:spcBef>
                <a:spcPts val="150"/>
              </a:spcBef>
            </a:pPr>
            <a:r>
              <a:rPr lang="en-US" sz="800">
                <a:latin typeface="Arial"/>
                <a:ea typeface="Calibri"/>
                <a:cs typeface="Arial"/>
              </a:rPr>
              <a:t>DEPOTERRE, S., DEVILLE, Y. (2024). Explorons l'Éducation Ouverte avec des sketchnotes. </a:t>
            </a:r>
            <a:r>
              <a:rPr lang="en-US" sz="800" dirty="0">
                <a:ea typeface="+mn-lt"/>
                <a:cs typeface="+mn-lt"/>
                <a:hlinkClick r:id="rId7"/>
              </a:rPr>
              <a:t>https://oer.uclouvain.be/jspui/handle/20.500.12279/1100</a:t>
            </a:r>
            <a:r>
              <a:rPr lang="en-US" sz="800">
                <a:ea typeface="+mn-lt"/>
                <a:cs typeface="+mn-lt"/>
              </a:rPr>
              <a:t> </a:t>
            </a:r>
            <a:r>
              <a:rPr lang="en-US" sz="800">
                <a:latin typeface="Calibri"/>
                <a:ea typeface="Calibri"/>
                <a:cs typeface="Calibri"/>
              </a:rPr>
              <a:t>, </a:t>
            </a:r>
            <a:r>
              <a:rPr lang="en-US" sz="800">
                <a:latin typeface="Arial"/>
                <a:ea typeface="Calibri"/>
                <a:cs typeface="Arial"/>
              </a:rPr>
              <a:t>sous licence CC BY SA.</a:t>
            </a:r>
          </a:p>
          <a:p>
            <a:pPr>
              <a:spcBef>
                <a:spcPts val="150"/>
              </a:spcBef>
            </a:pPr>
            <a:endParaRPr lang="fr-FR" dirty="0">
              <a:latin typeface="Calibri"/>
              <a:ea typeface="Calibri"/>
              <a:cs typeface="Arial"/>
            </a:endParaRPr>
          </a:p>
          <a:p>
            <a:pPr>
              <a:spcBef>
                <a:spcPts val="150"/>
              </a:spcBef>
              <a:buClr>
                <a:schemeClr val="folHlink"/>
              </a:buClr>
              <a:buSzPct val="60000"/>
            </a:pPr>
            <a:endParaRPr lang="en-US" sz="825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983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D32E7D-370B-6342-BFDE-B9E02F2A7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accent1"/>
                </a:solidFill>
              </a:rPr>
              <a:t>Introduction</a:t>
            </a:r>
          </a:p>
        </p:txBody>
      </p:sp>
      <p:pic>
        <p:nvPicPr>
          <p:cNvPr id="5" name="Image 4" descr="Une image contenant motif, carré, Symétrie, art&#10;&#10;Description générée automatiquement">
            <a:extLst>
              <a:ext uri="{FF2B5EF4-FFF2-40B4-BE49-F238E27FC236}">
                <a16:creationId xmlns:a16="http://schemas.microsoft.com/office/drawing/2014/main" id="{7DCA4E3E-E732-D61A-3ACA-09BAE8A3DC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10378"/>
            <a:ext cx="3679181" cy="3589226"/>
          </a:xfrm>
          <a:prstGeom prst="rect">
            <a:avLst/>
          </a:prstGeom>
        </p:spPr>
      </p:pic>
      <p:pic>
        <p:nvPicPr>
          <p:cNvPr id="6" name="Picture 6" descr="ésultat de recherche d'images pour &quot;interaction&quot;">
            <a:extLst>
              <a:ext uri="{FF2B5EF4-FFF2-40B4-BE49-F238E27FC236}">
                <a16:creationId xmlns:a16="http://schemas.microsoft.com/office/drawing/2014/main" id="{48BD481B-EE96-E2CD-6C8A-B4EED2407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062" y="953519"/>
            <a:ext cx="3679182" cy="2759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85275DB-BE46-059C-9601-BAC7AFB42879}"/>
              </a:ext>
            </a:extLst>
          </p:cNvPr>
          <p:cNvSpPr txBox="1"/>
          <p:nvPr/>
        </p:nvSpPr>
        <p:spPr>
          <a:xfrm>
            <a:off x="4409253" y="3974173"/>
            <a:ext cx="41781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/>
              <a:t>Aller sur :  </a:t>
            </a:r>
            <a:r>
              <a:rPr lang="fr-FR" sz="2400" b="1" err="1">
                <a:solidFill>
                  <a:srgbClr val="0070C0"/>
                </a:solidFill>
              </a:rPr>
              <a:t>wooclap.com</a:t>
            </a:r>
            <a:endParaRPr lang="fr-FR" sz="2400" b="1">
              <a:solidFill>
                <a:srgbClr val="0070C0"/>
              </a:solidFill>
            </a:endParaRPr>
          </a:p>
          <a:p>
            <a:r>
              <a:rPr lang="fr-FR" sz="2400"/>
              <a:t>Code événement : </a:t>
            </a:r>
            <a:r>
              <a:rPr lang="fr-FR" sz="2400" b="1">
                <a:solidFill>
                  <a:srgbClr val="0070C0"/>
                </a:solidFill>
              </a:rPr>
              <a:t>  OENANTES</a:t>
            </a:r>
          </a:p>
        </p:txBody>
      </p:sp>
    </p:spTree>
    <p:extLst>
      <p:ext uri="{BB962C8B-B14F-4D97-AF65-F5344CB8AC3E}">
        <p14:creationId xmlns:p14="http://schemas.microsoft.com/office/powerpoint/2010/main" val="2068027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B0B23-F3EA-25B6-AC09-95459E0CF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0F5692-A191-BEC8-2816-93A272A0F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Atelier 1 : Quelles ressources ouvrir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4078F5-9BCC-8A20-3371-6C14F9CDC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551" y="1313349"/>
            <a:ext cx="8253125" cy="326350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 sz="2400" dirty="0"/>
              <a:t>Consignes</a:t>
            </a:r>
          </a:p>
          <a:p>
            <a:r>
              <a:rPr lang="fr-FR" sz="2400" dirty="0">
                <a:ea typeface="Calibri"/>
                <a:cs typeface="Calibri"/>
              </a:rPr>
              <a:t>En groupe</a:t>
            </a:r>
          </a:p>
          <a:p>
            <a:r>
              <a:rPr lang="fr-FR" sz="2400" dirty="0"/>
              <a:t>Quels types de ressources peut-on ouvrir ?</a:t>
            </a:r>
          </a:p>
          <a:p>
            <a:r>
              <a:rPr lang="fr-FR" sz="2400" dirty="0">
                <a:solidFill>
                  <a:srgbClr val="000000"/>
                </a:solidFill>
                <a:ea typeface="Calibri"/>
                <a:cs typeface="Calibri"/>
              </a:rPr>
              <a:t>Lister le plus de formats de ressources possible</a:t>
            </a:r>
            <a:endParaRPr lang="fr-FR" sz="2400" dirty="0">
              <a:solidFill>
                <a:srgbClr val="000000"/>
              </a:solidFill>
            </a:endParaRPr>
          </a:p>
          <a:p>
            <a:r>
              <a:rPr lang="fr-FR" sz="2400" dirty="0">
                <a:solidFill>
                  <a:srgbClr val="000000"/>
                </a:solidFill>
                <a:ea typeface="Calibri"/>
                <a:cs typeface="Calibri"/>
              </a:rPr>
              <a:t>Durée : 2 minutes !</a:t>
            </a:r>
            <a:endParaRPr lang="fr-FR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499242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board with black text and images of various objects&#10;&#10;Description automatically generated">
            <a:extLst>
              <a:ext uri="{FF2B5EF4-FFF2-40B4-BE49-F238E27FC236}">
                <a16:creationId xmlns:a16="http://schemas.microsoft.com/office/drawing/2014/main" id="{C3031228-EAC7-6730-1168-04374B7F651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19" y="2178"/>
            <a:ext cx="9011369" cy="460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220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board with text and images of various books&#10;&#10;Description automatically generated">
            <a:extLst>
              <a:ext uri="{FF2B5EF4-FFF2-40B4-BE49-F238E27FC236}">
                <a16:creationId xmlns:a16="http://schemas.microsoft.com/office/drawing/2014/main" id="{15E24B60-805E-3819-5335-8B5980325E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184" y="26674"/>
            <a:ext cx="8921211" cy="460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185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16B006-A17F-228E-5998-432349362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Atelier 2 : Valeurs de l’Open Education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75BF6BB-890E-DB11-CA4E-5E1468D28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 dirty="0"/>
              <a:t>Consignes</a:t>
            </a:r>
          </a:p>
          <a:p>
            <a:r>
              <a:rPr lang="fr-FR" dirty="0"/>
              <a:t>En groupe</a:t>
            </a:r>
            <a:endParaRPr lang="fr-FR" dirty="0">
              <a:ea typeface="Calibri"/>
              <a:cs typeface="Calibri"/>
            </a:endParaRPr>
          </a:p>
          <a:p>
            <a:r>
              <a:rPr lang="fr-FR" dirty="0"/>
              <a:t>Quelles sont les valeurs </a:t>
            </a:r>
            <a:br>
              <a:rPr lang="fr-FR" dirty="0"/>
            </a:br>
            <a:r>
              <a:rPr lang="fr-FR" dirty="0"/>
              <a:t>représentées dans ce </a:t>
            </a:r>
            <a:r>
              <a:rPr lang="fr-FR" dirty="0" err="1"/>
              <a:t>sketchnote</a:t>
            </a:r>
            <a:r>
              <a:rPr lang="fr-FR" dirty="0"/>
              <a:t>?</a:t>
            </a:r>
            <a:endParaRPr lang="fr-FR" dirty="0">
              <a:ea typeface="Calibri"/>
              <a:cs typeface="Calibri"/>
            </a:endParaRPr>
          </a:p>
          <a:p>
            <a:r>
              <a:rPr lang="fr-FR" dirty="0"/>
              <a:t>Nommez la valeur (1 mot)</a:t>
            </a:r>
            <a:endParaRPr lang="fr-FR" dirty="0">
              <a:cs typeface="Calibri"/>
            </a:endParaRPr>
          </a:p>
          <a:p>
            <a:r>
              <a:rPr lang="fr-FR" dirty="0"/>
              <a:t>Décrivez-la brièvement</a:t>
            </a:r>
            <a:endParaRPr lang="fr-FR" dirty="0">
              <a:ea typeface="Calibri"/>
              <a:cs typeface="Calibri"/>
            </a:endParaRPr>
          </a:p>
          <a:p>
            <a:r>
              <a:rPr lang="fr-FR" dirty="0"/>
              <a:t>Trois valeurs par groupe</a:t>
            </a:r>
            <a:endParaRPr lang="fr-FR" dirty="0">
              <a:ea typeface="Calibri"/>
              <a:cs typeface="Calibri"/>
            </a:endParaRPr>
          </a:p>
          <a:p>
            <a:pPr marL="0" indent="0">
              <a:buNone/>
            </a:pPr>
            <a:endParaRPr lang="fr-FR"/>
          </a:p>
        </p:txBody>
      </p:sp>
      <p:pic>
        <p:nvPicPr>
          <p:cNvPr id="5" name="Image 4" descr="Une image contenant texte, capture d’écran, Police, diagramme&#10;&#10;Description générée automatiquement">
            <a:extLst>
              <a:ext uri="{FF2B5EF4-FFF2-40B4-BE49-F238E27FC236}">
                <a16:creationId xmlns:a16="http://schemas.microsoft.com/office/drawing/2014/main" id="{CF15F6C6-08FE-F81B-7275-FB6B4B7A2E1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2270" y="810227"/>
            <a:ext cx="4321729" cy="432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901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10E2BF6-9566-416D-D3BF-170608615C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7482" y="766928"/>
            <a:ext cx="5412248" cy="4335821"/>
          </a:xfrm>
          <a:prstGeom prst="rect">
            <a:avLst/>
          </a:prstGeom>
        </p:spPr>
      </p:pic>
      <p:sp>
        <p:nvSpPr>
          <p:cNvPr id="6" name="Secteurs 5">
            <a:extLst>
              <a:ext uri="{FF2B5EF4-FFF2-40B4-BE49-F238E27FC236}">
                <a16:creationId xmlns:a16="http://schemas.microsoft.com/office/drawing/2014/main" id="{2E84FC60-E4E0-3599-896C-00C21D990253}"/>
              </a:ext>
            </a:extLst>
          </p:cNvPr>
          <p:cNvSpPr/>
          <p:nvPr/>
        </p:nvSpPr>
        <p:spPr>
          <a:xfrm>
            <a:off x="1835654" y="442174"/>
            <a:ext cx="4751407" cy="4657363"/>
          </a:xfrm>
          <a:prstGeom prst="pie">
            <a:avLst>
              <a:gd name="adj1" fmla="val 8600763"/>
              <a:gd name="adj2" fmla="val 16199999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Secteurs 7">
            <a:extLst>
              <a:ext uri="{FF2B5EF4-FFF2-40B4-BE49-F238E27FC236}">
                <a16:creationId xmlns:a16="http://schemas.microsoft.com/office/drawing/2014/main" id="{959950F3-E366-3130-7A2C-24EC564DF32E}"/>
              </a:ext>
            </a:extLst>
          </p:cNvPr>
          <p:cNvSpPr/>
          <p:nvPr/>
        </p:nvSpPr>
        <p:spPr>
          <a:xfrm>
            <a:off x="1562583" y="439868"/>
            <a:ext cx="5594547" cy="4657364"/>
          </a:xfrm>
          <a:prstGeom prst="pie">
            <a:avLst>
              <a:gd name="adj1" fmla="val 16147068"/>
              <a:gd name="adj2" fmla="val 794844"/>
            </a:avLst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Secteurs 8">
            <a:extLst>
              <a:ext uri="{FF2B5EF4-FFF2-40B4-BE49-F238E27FC236}">
                <a16:creationId xmlns:a16="http://schemas.microsoft.com/office/drawing/2014/main" id="{11B23D1F-9FAE-8991-2DC6-8ACF1289F5BA}"/>
              </a:ext>
            </a:extLst>
          </p:cNvPr>
          <p:cNvSpPr/>
          <p:nvPr/>
        </p:nvSpPr>
        <p:spPr>
          <a:xfrm>
            <a:off x="1619152" y="698166"/>
            <a:ext cx="5537978" cy="4335821"/>
          </a:xfrm>
          <a:prstGeom prst="pie">
            <a:avLst>
              <a:gd name="adj1" fmla="val 795724"/>
              <a:gd name="adj2" fmla="val 8592484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3E044FD-0373-B0C8-98DE-89AAAD897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Travail par groupe</a:t>
            </a:r>
          </a:p>
        </p:txBody>
      </p:sp>
    </p:spTree>
    <p:extLst>
      <p:ext uri="{BB962C8B-B14F-4D97-AF65-F5344CB8AC3E}">
        <p14:creationId xmlns:p14="http://schemas.microsoft.com/office/powerpoint/2010/main" val="450077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1F59E44-6108-27E9-8777-FE465478CAE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7786" y="137805"/>
            <a:ext cx="6248427" cy="500569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EEB50E1-DD9C-4B4B-ED3C-60DEF205D138}"/>
              </a:ext>
            </a:extLst>
          </p:cNvPr>
          <p:cNvSpPr txBox="1"/>
          <p:nvPr/>
        </p:nvSpPr>
        <p:spPr>
          <a:xfrm>
            <a:off x="7691802" y="3604950"/>
            <a:ext cx="145261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u="sng" dirty="0">
                <a:latin typeface="Times New Roman"/>
                <a:cs typeface="Times New Roman"/>
              </a:rPr>
              <a:t>Source </a:t>
            </a:r>
            <a:r>
              <a:rPr lang="en-US" sz="900" dirty="0">
                <a:latin typeface="Times New Roman"/>
                <a:cs typeface="Times New Roman"/>
              </a:rPr>
              <a:t>: </a:t>
            </a:r>
          </a:p>
          <a:p>
            <a:r>
              <a:rPr lang="en-US" sz="900" dirty="0" err="1">
                <a:latin typeface="Times New Roman"/>
                <a:cs typeface="Times New Roman"/>
              </a:rPr>
              <a:t>Fromentin</a:t>
            </a:r>
            <a:r>
              <a:rPr lang="en-US" sz="900" dirty="0">
                <a:latin typeface="Times New Roman"/>
                <a:cs typeface="Times New Roman"/>
              </a:rPr>
              <a:t>, J., &amp; </a:t>
            </a:r>
            <a:r>
              <a:rPr lang="en-US" sz="900" dirty="0" err="1">
                <a:latin typeface="Times New Roman"/>
                <a:cs typeface="Times New Roman"/>
              </a:rPr>
              <a:t>Depoterre</a:t>
            </a:r>
            <a:r>
              <a:rPr lang="en-US" sz="900" dirty="0">
                <a:latin typeface="Times New Roman"/>
                <a:cs typeface="Times New Roman"/>
              </a:rPr>
              <a:t>, S. (2024). </a:t>
            </a:r>
            <a:r>
              <a:rPr lang="en-US" sz="900" i="1" dirty="0" err="1">
                <a:latin typeface="Times New Roman"/>
                <a:cs typeface="Times New Roman"/>
              </a:rPr>
              <a:t>Valeurs</a:t>
            </a:r>
            <a:r>
              <a:rPr lang="en-US" sz="900" i="1" dirty="0">
                <a:latin typeface="Times New Roman"/>
                <a:cs typeface="Times New Roman"/>
              </a:rPr>
              <a:t> et </a:t>
            </a:r>
            <a:r>
              <a:rPr lang="en-US" sz="900" i="1" dirty="0" err="1">
                <a:latin typeface="Times New Roman"/>
                <a:cs typeface="Times New Roman"/>
              </a:rPr>
              <a:t>bénéfices</a:t>
            </a:r>
            <a:r>
              <a:rPr lang="en-US" sz="900" i="1" dirty="0">
                <a:latin typeface="Times New Roman"/>
                <a:cs typeface="Times New Roman"/>
              </a:rPr>
              <a:t> de </a:t>
            </a:r>
            <a:r>
              <a:rPr lang="en-US" sz="900" i="1" dirty="0" err="1">
                <a:latin typeface="Times New Roman"/>
                <a:cs typeface="Times New Roman"/>
              </a:rPr>
              <a:t>l’Open</a:t>
            </a:r>
            <a:r>
              <a:rPr lang="en-US" sz="900" i="1" dirty="0">
                <a:latin typeface="Times New Roman"/>
                <a:cs typeface="Times New Roman"/>
              </a:rPr>
              <a:t> Education</a:t>
            </a:r>
            <a:r>
              <a:rPr lang="en-US" sz="900" dirty="0">
                <a:latin typeface="Times New Roman"/>
                <a:cs typeface="Times New Roman"/>
              </a:rPr>
              <a:t>. </a:t>
            </a:r>
            <a:r>
              <a:rPr lang="en-US" sz="900" dirty="0">
                <a:latin typeface="Times New Roman"/>
                <a:cs typeface="Times New Roman"/>
                <a:hlinkClick r:id="rId3"/>
              </a:rPr>
              <a:t>https://oer.uclouvain.be/jspui/handle/20.500.12279/1090</a:t>
            </a:r>
            <a:r>
              <a:rPr lang="en-US" sz="900" dirty="0">
                <a:latin typeface="Times New Roman"/>
                <a:cs typeface="Times New Roman"/>
              </a:rPr>
              <a:t>, </a:t>
            </a:r>
            <a:r>
              <a:rPr lang="en-US" sz="900" dirty="0">
                <a:ea typeface="+mn-lt"/>
                <a:cs typeface="+mn-lt"/>
              </a:rPr>
              <a:t>CC BY SA.</a:t>
            </a:r>
            <a:endParaRPr lang="en-US" sz="9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41067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Police, clipart, Graphique, diagramme&#10;&#10;Description générée automatiquement">
            <a:extLst>
              <a:ext uri="{FF2B5EF4-FFF2-40B4-BE49-F238E27FC236}">
                <a16:creationId xmlns:a16="http://schemas.microsoft.com/office/drawing/2014/main" id="{ABAA5A8D-A497-067B-999D-A17D14439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6262" y="702130"/>
            <a:ext cx="5684278" cy="3530236"/>
          </a:xfrm>
          <a:prstGeom prst="rect">
            <a:avLst/>
          </a:prstGeom>
        </p:spPr>
      </p:pic>
      <p:pic>
        <p:nvPicPr>
          <p:cNvPr id="5" name="Image 4" descr="Une image contenant croquis, dessin, clipart, origami&#10;&#10;Description générée automatiquement">
            <a:extLst>
              <a:ext uri="{FF2B5EF4-FFF2-40B4-BE49-F238E27FC236}">
                <a16:creationId xmlns:a16="http://schemas.microsoft.com/office/drawing/2014/main" id="{296B6866-EC63-1407-F8A0-A7B4DDD06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912" y="702130"/>
            <a:ext cx="3692071" cy="335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17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EF6BD-D7EA-37E0-6D70-C9776D69E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roquis, dessin, blanc, conception&#10;&#10;Description générée automatiquement">
            <a:extLst>
              <a:ext uri="{FF2B5EF4-FFF2-40B4-BE49-F238E27FC236}">
                <a16:creationId xmlns:a16="http://schemas.microsoft.com/office/drawing/2014/main" id="{B1565EEB-80E0-CE47-5DF3-5D9DE1741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237" y="607603"/>
            <a:ext cx="3891098" cy="4356699"/>
          </a:xfrm>
          <a:prstGeom prst="rect">
            <a:avLst/>
          </a:prstGeom>
        </p:spPr>
      </p:pic>
      <p:pic>
        <p:nvPicPr>
          <p:cNvPr id="5" name="Image 4" descr="Une image contenant croquis, dessin, Dessin d’enfant, art&#10;&#10;Description générée automatiquement">
            <a:extLst>
              <a:ext uri="{FF2B5EF4-FFF2-40B4-BE49-F238E27FC236}">
                <a16:creationId xmlns:a16="http://schemas.microsoft.com/office/drawing/2014/main" id="{C90F654D-A689-1146-B54F-D6F9C00569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665" y="508725"/>
            <a:ext cx="3758069" cy="375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62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24C66-1E68-1E6F-1D4A-CDF9CE58D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5599763-A03A-22FD-41E7-91570B0F7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080" y="548041"/>
            <a:ext cx="5074920" cy="3862578"/>
          </a:xfrm>
          <a:prstGeom prst="rect">
            <a:avLst/>
          </a:prstGeom>
        </p:spPr>
      </p:pic>
      <p:pic>
        <p:nvPicPr>
          <p:cNvPr id="5" name="Image 4" descr="Une image contenant cercle&#10;&#10;Description générée automatiquement">
            <a:extLst>
              <a:ext uri="{FF2B5EF4-FFF2-40B4-BE49-F238E27FC236}">
                <a16:creationId xmlns:a16="http://schemas.microsoft.com/office/drawing/2014/main" id="{2F3CF820-6F98-4CEC-4DF7-B7D1630CB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278" y="471297"/>
            <a:ext cx="3749802" cy="420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151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BD8EB-776E-4DD3-96C3-469150EBD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roquis, diagramme, clipart, Police&#10;&#10;Description générée automatiquement">
            <a:extLst>
              <a:ext uri="{FF2B5EF4-FFF2-40B4-BE49-F238E27FC236}">
                <a16:creationId xmlns:a16="http://schemas.microsoft.com/office/drawing/2014/main" id="{696E0CC2-2083-5960-85D4-76575F72EC5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4414" y="621979"/>
            <a:ext cx="4265149" cy="3707691"/>
          </a:xfrm>
          <a:prstGeom prst="rect">
            <a:avLst/>
          </a:prstGeom>
        </p:spPr>
      </p:pic>
      <p:pic>
        <p:nvPicPr>
          <p:cNvPr id="5" name="Image 4" descr="Une image contenant croquis, dessin, Dessin au trait, diagramme&#10;&#10;Description générée automatiquement">
            <a:extLst>
              <a:ext uri="{FF2B5EF4-FFF2-40B4-BE49-F238E27FC236}">
                <a16:creationId xmlns:a16="http://schemas.microsoft.com/office/drawing/2014/main" id="{CF1F3488-7FDF-5C06-EE2A-67DF676EDEC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345" y="513988"/>
            <a:ext cx="4133352" cy="349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04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43A99-7433-5AAD-0EFE-39C10DF59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ercle, diagramme, Graphique, dessin&#10;&#10;Description générée automatiquement">
            <a:extLst>
              <a:ext uri="{FF2B5EF4-FFF2-40B4-BE49-F238E27FC236}">
                <a16:creationId xmlns:a16="http://schemas.microsoft.com/office/drawing/2014/main" id="{B137B343-3CFA-0D06-49DF-E6CF398EBE4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012"/>
          <a:stretch/>
        </p:blipFill>
        <p:spPr>
          <a:xfrm>
            <a:off x="4572000" y="316300"/>
            <a:ext cx="4115345" cy="4272227"/>
          </a:xfrm>
          <a:prstGeom prst="rect">
            <a:avLst/>
          </a:prstGeom>
        </p:spPr>
      </p:pic>
      <p:pic>
        <p:nvPicPr>
          <p:cNvPr id="5" name="Image 4" descr="Une image contenant cercle, dessin, art&#10;&#10;Description générée automatiquement">
            <a:extLst>
              <a:ext uri="{FF2B5EF4-FFF2-40B4-BE49-F238E27FC236}">
                <a16:creationId xmlns:a16="http://schemas.microsoft.com/office/drawing/2014/main" id="{06348FE3-E9FB-0C8E-CD23-97647A4E5B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236" y="316300"/>
            <a:ext cx="4154539" cy="446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78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30646-D61D-C2A4-F908-ED314CE44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roquis, dessin, Dessin au trait, clipart&#10;&#10;Description générée automatiquement">
            <a:extLst>
              <a:ext uri="{FF2B5EF4-FFF2-40B4-BE49-F238E27FC236}">
                <a16:creationId xmlns:a16="http://schemas.microsoft.com/office/drawing/2014/main" id="{7FB409D3-F89C-86FE-A9F2-E2697357D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200" y="1240971"/>
            <a:ext cx="3667800" cy="3303165"/>
          </a:xfrm>
          <a:prstGeom prst="rect">
            <a:avLst/>
          </a:prstGeom>
        </p:spPr>
      </p:pic>
      <p:pic>
        <p:nvPicPr>
          <p:cNvPr id="5" name="Image 4" descr="Une image contenant croquis, dessin, Dessin au trait, clipart&#10;&#10;Description générée automatiquement">
            <a:extLst>
              <a:ext uri="{FF2B5EF4-FFF2-40B4-BE49-F238E27FC236}">
                <a16:creationId xmlns:a16="http://schemas.microsoft.com/office/drawing/2014/main" id="{FFF5EE97-ABAD-C8F3-4C12-C1007801A7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050" y="992776"/>
            <a:ext cx="4654460" cy="330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972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5CA9C-7EDB-B273-E230-FCEEB8D40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roquis, dessin, Dessin au trait, blanc&#10;&#10;Description générée automatiquement">
            <a:extLst>
              <a:ext uri="{FF2B5EF4-FFF2-40B4-BE49-F238E27FC236}">
                <a16:creationId xmlns:a16="http://schemas.microsoft.com/office/drawing/2014/main" id="{07D605E1-BAD7-3C86-EF2D-5B845A872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6416" y="816973"/>
            <a:ext cx="3959882" cy="3519895"/>
          </a:xfrm>
          <a:prstGeom prst="rect">
            <a:avLst/>
          </a:prstGeom>
        </p:spPr>
      </p:pic>
      <p:pic>
        <p:nvPicPr>
          <p:cNvPr id="5" name="Image 4" descr="Une image contenant croquis, Dessin au trait, conception, illustration&#10;&#10;Description générée automatiquement">
            <a:extLst>
              <a:ext uri="{FF2B5EF4-FFF2-40B4-BE49-F238E27FC236}">
                <a16:creationId xmlns:a16="http://schemas.microsoft.com/office/drawing/2014/main" id="{719EBD17-0E1C-8026-C6E2-4E95CE5CD2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733" y="699406"/>
            <a:ext cx="4462535" cy="338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406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FE1B8-569D-BC45-3CAA-A3901A249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, croquis, Dessin au trait, illustration&#10;&#10;Description générée automatiquement">
            <a:extLst>
              <a:ext uri="{FF2B5EF4-FFF2-40B4-BE49-F238E27FC236}">
                <a16:creationId xmlns:a16="http://schemas.microsoft.com/office/drawing/2014/main" id="{114CED71-1736-6FAF-F403-9FEEB686F33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1774" y="115196"/>
            <a:ext cx="3933698" cy="4590928"/>
          </a:xfrm>
          <a:prstGeom prst="rect">
            <a:avLst/>
          </a:prstGeom>
        </p:spPr>
      </p:pic>
      <p:pic>
        <p:nvPicPr>
          <p:cNvPr id="5" name="Image 4" descr="Une image contenant croquis, clipart, Dessin au trait, illustration&#10;&#10;Description générée automatiquement">
            <a:extLst>
              <a:ext uri="{FF2B5EF4-FFF2-40B4-BE49-F238E27FC236}">
                <a16:creationId xmlns:a16="http://schemas.microsoft.com/office/drawing/2014/main" id="{6A15AE0C-735A-C08E-910A-B54936256A4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151" y="115196"/>
            <a:ext cx="3828991" cy="434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485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330DD-60E2-9871-77F5-99C13D48F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roquis, clipart, dessin, Dessin au trait&#10;&#10;Description générée automatiquement">
            <a:extLst>
              <a:ext uri="{FF2B5EF4-FFF2-40B4-BE49-F238E27FC236}">
                <a16:creationId xmlns:a16="http://schemas.microsoft.com/office/drawing/2014/main" id="{B45CFEF3-E6C5-F780-06B3-DA657CA39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186" y="890563"/>
            <a:ext cx="3737429" cy="4252937"/>
          </a:xfrm>
          <a:prstGeom prst="rect">
            <a:avLst/>
          </a:prstGeom>
        </p:spPr>
      </p:pic>
      <p:pic>
        <p:nvPicPr>
          <p:cNvPr id="5" name="Image 4" descr="Une image contenant croquis, dessin, clipart, Dessin au trait&#10;&#10;Description générée automatiquement">
            <a:extLst>
              <a:ext uri="{FF2B5EF4-FFF2-40B4-BE49-F238E27FC236}">
                <a16:creationId xmlns:a16="http://schemas.microsoft.com/office/drawing/2014/main" id="{1FE73258-2E93-C97D-EEA7-D7E2EF648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852" y="735254"/>
            <a:ext cx="3962964" cy="367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26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454CA6F-D075-8046-4C2D-AE7067BC730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100197E-25C3-5DDF-2052-27EF68B15088}"/>
              </a:ext>
            </a:extLst>
          </p:cNvPr>
          <p:cNvSpPr txBox="1"/>
          <p:nvPr/>
        </p:nvSpPr>
        <p:spPr>
          <a:xfrm>
            <a:off x="7106696" y="4040379"/>
            <a:ext cx="182000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u="sng" dirty="0">
                <a:latin typeface="Times New Roman"/>
                <a:cs typeface="Times New Roman"/>
              </a:rPr>
              <a:t>Source </a:t>
            </a:r>
            <a:r>
              <a:rPr lang="en-US" sz="900" dirty="0">
                <a:latin typeface="Times New Roman"/>
                <a:cs typeface="Times New Roman"/>
              </a:rPr>
              <a:t>: </a:t>
            </a:r>
          </a:p>
          <a:p>
            <a:r>
              <a:rPr lang="en-US" sz="900" dirty="0" err="1">
                <a:latin typeface="Times New Roman"/>
                <a:cs typeface="Times New Roman"/>
              </a:rPr>
              <a:t>Fromentin</a:t>
            </a:r>
            <a:r>
              <a:rPr lang="en-US" sz="900" dirty="0">
                <a:latin typeface="Times New Roman"/>
                <a:cs typeface="Times New Roman"/>
              </a:rPr>
              <a:t>, J., &amp; </a:t>
            </a:r>
            <a:r>
              <a:rPr lang="en-US" sz="900" dirty="0" err="1">
                <a:latin typeface="Times New Roman"/>
                <a:cs typeface="Times New Roman"/>
              </a:rPr>
              <a:t>Depoterre</a:t>
            </a:r>
            <a:r>
              <a:rPr lang="en-US" sz="900" dirty="0">
                <a:latin typeface="Times New Roman"/>
                <a:cs typeface="Times New Roman"/>
              </a:rPr>
              <a:t>, S. (2024). </a:t>
            </a:r>
            <a:r>
              <a:rPr lang="en-US" sz="900" i="1" dirty="0" err="1">
                <a:latin typeface="Times New Roman"/>
                <a:cs typeface="Times New Roman"/>
              </a:rPr>
              <a:t>Valeurs</a:t>
            </a:r>
            <a:r>
              <a:rPr lang="en-US" sz="900" i="1" dirty="0">
                <a:latin typeface="Times New Roman"/>
                <a:cs typeface="Times New Roman"/>
              </a:rPr>
              <a:t> et </a:t>
            </a:r>
            <a:r>
              <a:rPr lang="en-US" sz="900" i="1" dirty="0" err="1">
                <a:latin typeface="Times New Roman"/>
                <a:cs typeface="Times New Roman"/>
              </a:rPr>
              <a:t>bénéfices</a:t>
            </a:r>
            <a:r>
              <a:rPr lang="en-US" sz="900" i="1" dirty="0">
                <a:latin typeface="Times New Roman"/>
                <a:cs typeface="Times New Roman"/>
              </a:rPr>
              <a:t> de </a:t>
            </a:r>
            <a:r>
              <a:rPr lang="en-US" sz="900" i="1" dirty="0" err="1">
                <a:latin typeface="Times New Roman"/>
                <a:cs typeface="Times New Roman"/>
              </a:rPr>
              <a:t>l’Open</a:t>
            </a:r>
            <a:r>
              <a:rPr lang="en-US" sz="900" i="1" dirty="0">
                <a:latin typeface="Times New Roman"/>
                <a:cs typeface="Times New Roman"/>
              </a:rPr>
              <a:t> Education</a:t>
            </a:r>
            <a:r>
              <a:rPr lang="en-US" sz="900" dirty="0">
                <a:latin typeface="Times New Roman"/>
                <a:cs typeface="Times New Roman"/>
              </a:rPr>
              <a:t>. </a:t>
            </a:r>
            <a:r>
              <a:rPr lang="en-US" sz="900" dirty="0">
                <a:latin typeface="Times New Roman"/>
                <a:cs typeface="Times New Roman"/>
                <a:hlinkClick r:id="rId3"/>
              </a:rPr>
              <a:t>https://oer.uclouvain.be/jspui/handle/20.500.12279/1090</a:t>
            </a:r>
            <a:r>
              <a:rPr lang="en-US" sz="900" dirty="0">
                <a:latin typeface="Times New Roman"/>
                <a:cs typeface="Times New Roman"/>
              </a:rPr>
              <a:t>, CC BY SA.</a:t>
            </a:r>
          </a:p>
        </p:txBody>
      </p:sp>
    </p:spTree>
    <p:extLst>
      <p:ext uri="{BB962C8B-B14F-4D97-AF65-F5344CB8AC3E}">
        <p14:creationId xmlns:p14="http://schemas.microsoft.com/office/powerpoint/2010/main" val="37102645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4458F-4601-11D6-4B55-28DE7B172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F58531-F13D-B454-D249-79A37179C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Atelier 3 : Bénéfices de l’Open Education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D7420F-B98A-AA54-906D-04A9AFD6C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437" y="1045481"/>
            <a:ext cx="8253125" cy="326350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 dirty="0"/>
              <a:t>Consignes</a:t>
            </a:r>
          </a:p>
          <a:p>
            <a:r>
              <a:rPr lang="fr-FR" dirty="0"/>
              <a:t>En groupe, </a:t>
            </a:r>
            <a:r>
              <a:rPr lang="fr-FR" dirty="0" err="1"/>
              <a:t>Wooclap</a:t>
            </a:r>
            <a:endParaRPr lang="fr-FR" dirty="0"/>
          </a:p>
          <a:p>
            <a:r>
              <a:rPr lang="fr-FR" dirty="0"/>
              <a:t>Pour différents bénéfices, </a:t>
            </a:r>
            <a:br>
              <a:rPr lang="fr-FR" dirty="0"/>
            </a:br>
            <a:r>
              <a:rPr lang="fr-FR" dirty="0"/>
              <a:t>à qui sont-ils principalement associés ?</a:t>
            </a:r>
            <a:endParaRPr lang="fr-FR" dirty="0">
              <a:cs typeface="Calibri"/>
            </a:endParaRPr>
          </a:p>
        </p:txBody>
      </p:sp>
      <p:pic>
        <p:nvPicPr>
          <p:cNvPr id="6" name="Image 5" descr="Une image contenant texte, clipart, cercle, croquis&#10;&#10;Description générée automatiquement">
            <a:extLst>
              <a:ext uri="{FF2B5EF4-FFF2-40B4-BE49-F238E27FC236}">
                <a16:creationId xmlns:a16="http://schemas.microsoft.com/office/drawing/2014/main" id="{64769313-CE14-E629-2217-B050FB25B11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8103" y="1402765"/>
            <a:ext cx="3827755" cy="326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38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cercle, Police&#10;&#10;Description générée automatiquement">
            <a:extLst>
              <a:ext uri="{FF2B5EF4-FFF2-40B4-BE49-F238E27FC236}">
                <a16:creationId xmlns:a16="http://schemas.microsoft.com/office/drawing/2014/main" id="{8E5C3618-82C8-4347-B1A4-378B02FE4E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647" y="0"/>
            <a:ext cx="7391456" cy="478347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DB7AF7C-3DF4-7367-B6C9-C93DE6930F7D}"/>
              </a:ext>
            </a:extLst>
          </p:cNvPr>
          <p:cNvSpPr txBox="1"/>
          <p:nvPr/>
        </p:nvSpPr>
        <p:spPr>
          <a:xfrm>
            <a:off x="8044544" y="3159579"/>
            <a:ext cx="1096735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u="sng" dirty="0">
                <a:latin typeface="Times New Roman"/>
                <a:cs typeface="Times New Roman"/>
              </a:rPr>
              <a:t>Source </a:t>
            </a:r>
            <a:r>
              <a:rPr lang="en-US" sz="900" dirty="0">
                <a:latin typeface="Times New Roman"/>
                <a:cs typeface="Times New Roman"/>
              </a:rPr>
              <a:t>: </a:t>
            </a:r>
            <a:endParaRPr lang="fr-FR"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r>
              <a:rPr lang="en-US" sz="900" dirty="0" err="1">
                <a:latin typeface="Times New Roman"/>
                <a:cs typeface="Times New Roman"/>
              </a:rPr>
              <a:t>Fromentin</a:t>
            </a:r>
            <a:r>
              <a:rPr lang="en-US" sz="900" dirty="0">
                <a:latin typeface="Times New Roman"/>
                <a:cs typeface="Times New Roman"/>
              </a:rPr>
              <a:t>, J., &amp; </a:t>
            </a:r>
            <a:r>
              <a:rPr lang="en-US" sz="900" dirty="0" err="1">
                <a:latin typeface="Times New Roman"/>
                <a:cs typeface="Times New Roman"/>
              </a:rPr>
              <a:t>Depoterre</a:t>
            </a:r>
            <a:r>
              <a:rPr lang="en-US" sz="900" dirty="0">
                <a:latin typeface="Times New Roman"/>
                <a:cs typeface="Times New Roman"/>
              </a:rPr>
              <a:t>, S. (2024). </a:t>
            </a:r>
            <a:r>
              <a:rPr lang="en-US" sz="900" i="1" dirty="0" err="1">
                <a:latin typeface="Times New Roman"/>
                <a:cs typeface="Times New Roman"/>
              </a:rPr>
              <a:t>Valeurs</a:t>
            </a:r>
            <a:r>
              <a:rPr lang="en-US" sz="900" i="1" dirty="0">
                <a:latin typeface="Times New Roman"/>
                <a:cs typeface="Times New Roman"/>
              </a:rPr>
              <a:t> et </a:t>
            </a:r>
            <a:r>
              <a:rPr lang="en-US" sz="900" i="1" dirty="0" err="1">
                <a:latin typeface="Times New Roman"/>
                <a:cs typeface="Times New Roman"/>
              </a:rPr>
              <a:t>bénéfices</a:t>
            </a:r>
            <a:r>
              <a:rPr lang="en-US" sz="900" i="1" dirty="0">
                <a:latin typeface="Times New Roman"/>
                <a:cs typeface="Times New Roman"/>
              </a:rPr>
              <a:t> de </a:t>
            </a:r>
            <a:r>
              <a:rPr lang="en-US" sz="900" i="1" dirty="0" err="1">
                <a:latin typeface="Times New Roman"/>
                <a:cs typeface="Times New Roman"/>
              </a:rPr>
              <a:t>l’Open</a:t>
            </a:r>
            <a:r>
              <a:rPr lang="en-US" sz="900" i="1" dirty="0">
                <a:latin typeface="Times New Roman"/>
                <a:cs typeface="Times New Roman"/>
              </a:rPr>
              <a:t> Education</a:t>
            </a:r>
            <a:r>
              <a:rPr lang="en-US" sz="900" dirty="0">
                <a:latin typeface="Times New Roman"/>
                <a:cs typeface="Times New Roman"/>
              </a:rPr>
              <a:t>. </a:t>
            </a:r>
            <a:r>
              <a:rPr lang="en-US" sz="900" dirty="0">
                <a:latin typeface="Times New Roman"/>
                <a:cs typeface="Times New Roman"/>
                <a:hlinkClick r:id="rId3"/>
              </a:rPr>
              <a:t>https://oer.uclouvain.be/jspui/handle/20.500.12279/1090</a:t>
            </a:r>
            <a:r>
              <a:rPr lang="en-US" sz="900" dirty="0">
                <a:latin typeface="Times New Roman"/>
                <a:cs typeface="Times New Roman"/>
              </a:rPr>
              <a:t>, CC BY SA.</a:t>
            </a:r>
            <a:endParaRPr lang="fr-FR" sz="9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95620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E87877-8523-0B21-588D-BBD205A99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Creative Commons : comment (ré)utiliser ?</a:t>
            </a:r>
          </a:p>
        </p:txBody>
      </p:sp>
      <p:pic>
        <p:nvPicPr>
          <p:cNvPr id="6" name="Espace réservé du contenu 5" descr="Une image contenant texte, capture d’écran, Site web, Page web&#10;&#10;Description générée automatiquement">
            <a:extLst>
              <a:ext uri="{FF2B5EF4-FFF2-40B4-BE49-F238E27FC236}">
                <a16:creationId xmlns:a16="http://schemas.microsoft.com/office/drawing/2014/main" id="{34B7C578-912F-A3FF-6682-1EEF24C722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526" y="643946"/>
            <a:ext cx="5504496" cy="4200114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1FD5906-5966-B90B-59D9-DAF73E5C8464}"/>
              </a:ext>
            </a:extLst>
          </p:cNvPr>
          <p:cNvSpPr txBox="1"/>
          <p:nvPr/>
        </p:nvSpPr>
        <p:spPr>
          <a:xfrm>
            <a:off x="7330168" y="3914775"/>
            <a:ext cx="1811111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u="sng" dirty="0">
                <a:latin typeface="Times New Roman"/>
                <a:cs typeface="Times New Roman"/>
              </a:rPr>
              <a:t>Source : </a:t>
            </a:r>
            <a:endParaRPr lang="fr-FR" sz="1000" u="sng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r>
              <a:rPr lang="en-US" sz="1000" i="1" err="1">
                <a:latin typeface="Times New Roman"/>
                <a:cs typeface="Times New Roman"/>
              </a:rPr>
              <a:t>Licences</a:t>
            </a:r>
            <a:r>
              <a:rPr lang="en-US" sz="1000" i="1" dirty="0">
                <a:latin typeface="Times New Roman"/>
                <a:cs typeface="Times New Roman"/>
              </a:rPr>
              <a:t> – </a:t>
            </a:r>
            <a:r>
              <a:rPr lang="en-US" sz="1000" i="1" err="1">
                <a:latin typeface="Times New Roman"/>
                <a:cs typeface="Times New Roman"/>
              </a:rPr>
              <a:t>fabrique</a:t>
            </a:r>
            <a:r>
              <a:rPr lang="en-US" sz="1000" i="1" dirty="0">
                <a:latin typeface="Times New Roman"/>
                <a:cs typeface="Times New Roman"/>
              </a:rPr>
              <a:t> REL</a:t>
            </a:r>
            <a:r>
              <a:rPr lang="en-US" sz="1000" dirty="0">
                <a:latin typeface="Times New Roman"/>
                <a:cs typeface="Times New Roman"/>
              </a:rPr>
              <a:t>. (s. d.). </a:t>
            </a:r>
            <a:r>
              <a:rPr lang="en-US" sz="1000" dirty="0">
                <a:latin typeface="Times New Roman"/>
                <a:cs typeface="Times New Roman"/>
                <a:hlinkClick r:id="rId4"/>
              </a:rPr>
              <a:t>https://fabriquerel.org/licences/</a:t>
            </a:r>
            <a:r>
              <a:rPr lang="en-US" sz="1000" dirty="0">
                <a:latin typeface="Calibri"/>
                <a:ea typeface="Calibri"/>
                <a:cs typeface="Calibri"/>
              </a:rPr>
              <a:t>,</a:t>
            </a:r>
            <a:r>
              <a:rPr lang="en-US" sz="1000" dirty="0">
                <a:ea typeface="Calibri"/>
                <a:cs typeface="Calibri"/>
              </a:rPr>
              <a:t> CC BY.</a:t>
            </a:r>
            <a:endParaRPr lang="fr-FR" sz="10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2736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diagramme, Police&#10;&#10;Description générée automatiquement">
            <a:extLst>
              <a:ext uri="{FF2B5EF4-FFF2-40B4-BE49-F238E27FC236}">
                <a16:creationId xmlns:a16="http://schemas.microsoft.com/office/drawing/2014/main" id="{2C8F00A6-95A9-11E1-E105-668FE6A195A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41"/>
          <a:stretch/>
        </p:blipFill>
        <p:spPr>
          <a:xfrm>
            <a:off x="3471761" y="7368"/>
            <a:ext cx="5672979" cy="513236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DE43733D-2263-4097-EC6B-2D5872EB5B70}"/>
              </a:ext>
            </a:extLst>
          </p:cNvPr>
          <p:cNvSpPr txBox="1">
            <a:spLocks/>
          </p:cNvSpPr>
          <p:nvPr/>
        </p:nvSpPr>
        <p:spPr>
          <a:xfrm>
            <a:off x="285464" y="134717"/>
            <a:ext cx="3921253" cy="1575277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/>
              <a:t>Creative Commons : </a:t>
            </a:r>
            <a:br>
              <a:rPr lang="fr-FR" sz="2800"/>
            </a:br>
            <a:r>
              <a:rPr lang="fr-FR" sz="2800"/>
              <a:t>comment choisir </a:t>
            </a:r>
          </a:p>
          <a:p>
            <a:r>
              <a:rPr lang="fr-FR" sz="2800"/>
              <a:t>sa licence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1B191ED-04CD-D200-DDDB-70C0FA5BAB6B}"/>
              </a:ext>
            </a:extLst>
          </p:cNvPr>
          <p:cNvSpPr txBox="1"/>
          <p:nvPr/>
        </p:nvSpPr>
        <p:spPr>
          <a:xfrm>
            <a:off x="492579" y="3941989"/>
            <a:ext cx="287927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u="sng" dirty="0">
                <a:latin typeface="Times New Roman"/>
                <a:cs typeface="Times New Roman"/>
              </a:rPr>
              <a:t>Source </a:t>
            </a:r>
            <a:r>
              <a:rPr lang="en-US" sz="900" u="sng" err="1">
                <a:latin typeface="Times New Roman"/>
                <a:cs typeface="Times New Roman"/>
              </a:rPr>
              <a:t>originale</a:t>
            </a:r>
            <a:endParaRPr lang="en-US" sz="900" u="sng">
              <a:latin typeface="Times New Roman"/>
              <a:cs typeface="Times New Roman"/>
            </a:endParaRPr>
          </a:p>
          <a:p>
            <a:r>
              <a:rPr lang="en-US" sz="900" dirty="0">
                <a:latin typeface="Times New Roman"/>
                <a:cs typeface="Times New Roman"/>
              </a:rPr>
              <a:t>Louette, F., </a:t>
            </a:r>
            <a:r>
              <a:rPr lang="en-US" sz="900" dirty="0" err="1">
                <a:latin typeface="Times New Roman"/>
                <a:cs typeface="Times New Roman"/>
              </a:rPr>
              <a:t>Jacqmot</a:t>
            </a:r>
            <a:r>
              <a:rPr lang="en-US" sz="900" dirty="0">
                <a:latin typeface="Times New Roman"/>
                <a:cs typeface="Times New Roman"/>
              </a:rPr>
              <a:t>, C., &amp; Deville, Y. (2023). </a:t>
            </a:r>
            <a:r>
              <a:rPr lang="en-US" sz="900" i="1" dirty="0" err="1">
                <a:latin typeface="Times New Roman"/>
                <a:cs typeface="Times New Roman"/>
              </a:rPr>
              <a:t>Partager</a:t>
            </a:r>
            <a:r>
              <a:rPr lang="en-US" sz="900" i="1" dirty="0">
                <a:latin typeface="Times New Roman"/>
                <a:cs typeface="Times New Roman"/>
              </a:rPr>
              <a:t> </a:t>
            </a:r>
            <a:r>
              <a:rPr lang="en-US" sz="900" i="1" dirty="0" err="1">
                <a:latin typeface="Times New Roman"/>
                <a:cs typeface="Times New Roman"/>
              </a:rPr>
              <a:t>ses</a:t>
            </a:r>
            <a:r>
              <a:rPr lang="en-US" sz="900" i="1" dirty="0">
                <a:latin typeface="Times New Roman"/>
                <a:cs typeface="Times New Roman"/>
              </a:rPr>
              <a:t> </a:t>
            </a:r>
            <a:r>
              <a:rPr lang="en-US" sz="900" i="1" dirty="0" err="1">
                <a:latin typeface="Times New Roman"/>
                <a:cs typeface="Times New Roman"/>
              </a:rPr>
              <a:t>ressources</a:t>
            </a:r>
            <a:r>
              <a:rPr lang="en-US" sz="900" i="1" dirty="0">
                <a:latin typeface="Times New Roman"/>
                <a:cs typeface="Times New Roman"/>
              </a:rPr>
              <a:t> tout </a:t>
            </a:r>
            <a:r>
              <a:rPr lang="en-US" sz="900" i="1" dirty="0" err="1">
                <a:latin typeface="Times New Roman"/>
                <a:cs typeface="Times New Roman"/>
              </a:rPr>
              <a:t>en</a:t>
            </a:r>
            <a:r>
              <a:rPr lang="en-US" sz="900" i="1" dirty="0">
                <a:latin typeface="Times New Roman"/>
                <a:cs typeface="Times New Roman"/>
              </a:rPr>
              <a:t> </a:t>
            </a:r>
            <a:r>
              <a:rPr lang="en-US" sz="900" i="1" dirty="0" err="1">
                <a:latin typeface="Times New Roman"/>
                <a:cs typeface="Times New Roman"/>
              </a:rPr>
              <a:t>protégeant</a:t>
            </a:r>
            <a:r>
              <a:rPr lang="en-US" sz="900" i="1" dirty="0">
                <a:latin typeface="Times New Roman"/>
                <a:cs typeface="Times New Roman"/>
              </a:rPr>
              <a:t> </a:t>
            </a:r>
            <a:r>
              <a:rPr lang="en-US" sz="900" i="1" dirty="0" err="1">
                <a:latin typeface="Times New Roman"/>
                <a:cs typeface="Times New Roman"/>
              </a:rPr>
              <a:t>ses</a:t>
            </a:r>
            <a:r>
              <a:rPr lang="en-US" sz="900" i="1" dirty="0">
                <a:latin typeface="Times New Roman"/>
                <a:cs typeface="Times New Roman"/>
              </a:rPr>
              <a:t> droits : focus sur les Creative Commons</a:t>
            </a:r>
            <a:r>
              <a:rPr lang="en-US" sz="900" dirty="0">
                <a:latin typeface="Times New Roman"/>
                <a:cs typeface="Times New Roman"/>
              </a:rPr>
              <a:t>. </a:t>
            </a:r>
            <a:r>
              <a:rPr lang="en-US" sz="900" dirty="0">
                <a:latin typeface="Times New Roman"/>
                <a:cs typeface="Times New Roman"/>
                <a:hlinkClick r:id="rId4"/>
              </a:rPr>
              <a:t>https://oer.uclouvain.be/jspui/handle/20.500.12279/889.6</a:t>
            </a:r>
            <a:r>
              <a:rPr lang="fr-FR" sz="900" dirty="0">
                <a:latin typeface="Calibri"/>
                <a:ea typeface="Calibri"/>
                <a:cs typeface="Calibri"/>
              </a:rPr>
              <a:t> , CC BY SA.</a:t>
            </a:r>
            <a:endParaRPr lang="fr-FR" sz="9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40615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AE696-34C7-0223-FBD5-C9972D6E6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4C7FF6-1AF4-B2D6-F919-A3184ECC0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Atelier 4 : Construire une formation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4E42D4D-2176-4492-BBF4-3A6B266AB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552" y="1005465"/>
            <a:ext cx="4123530" cy="326350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 dirty="0"/>
              <a:t>Consignes</a:t>
            </a:r>
          </a:p>
          <a:p>
            <a:r>
              <a:rPr lang="fr-FR" dirty="0"/>
              <a:t>En groupe</a:t>
            </a:r>
            <a:endParaRPr lang="fr-FR" dirty="0">
              <a:ea typeface="Calibri"/>
              <a:cs typeface="Calibri"/>
            </a:endParaRPr>
          </a:p>
          <a:p>
            <a:r>
              <a:rPr lang="fr-FR" dirty="0">
                <a:ea typeface="Calibri"/>
                <a:cs typeface="Calibri"/>
              </a:rPr>
              <a:t>En tant que créateur de contenu, quel(s) parcours suivez-vous habituellement ? Donnez des exemples concrets.</a:t>
            </a:r>
          </a:p>
          <a:p>
            <a:r>
              <a:rPr lang="fr-FR" dirty="0">
                <a:ea typeface="Calibri"/>
                <a:cs typeface="Calibri"/>
              </a:rPr>
              <a:t>Quelles difficultés rencontrez-vous à quelles étapes ?</a:t>
            </a:r>
          </a:p>
          <a:p>
            <a:pPr marL="0" indent="0">
              <a:buNone/>
            </a:pPr>
            <a:endParaRPr lang="fr-FR" dirty="0">
              <a:solidFill>
                <a:srgbClr val="C00000"/>
              </a:solidFill>
              <a:ea typeface="Calibri"/>
              <a:cs typeface="Calibri"/>
            </a:endParaRPr>
          </a:p>
          <a:p>
            <a:pPr marL="0" indent="0">
              <a:buNone/>
            </a:pPr>
            <a:endParaRPr lang="fr-FR">
              <a:solidFill>
                <a:srgbClr val="000000"/>
              </a:solidFill>
              <a:ea typeface="Calibri"/>
              <a:cs typeface="Calibri"/>
            </a:endParaRPr>
          </a:p>
        </p:txBody>
      </p:sp>
      <p:pic>
        <p:nvPicPr>
          <p:cNvPr id="6" name="Image 5" descr="Une image contenant texte, diagramme, capture d’écran, Police&#10;&#10;Description générée automatiquement">
            <a:extLst>
              <a:ext uri="{FF2B5EF4-FFF2-40B4-BE49-F238E27FC236}">
                <a16:creationId xmlns:a16="http://schemas.microsoft.com/office/drawing/2014/main" id="{CF9A551A-4BBD-48A1-FC88-50D0D70B712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7774" y="748146"/>
            <a:ext cx="4566226" cy="254816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DD1BC53-EC78-1FB1-3558-A5AD826387AC}"/>
              </a:ext>
            </a:extLst>
          </p:cNvPr>
          <p:cNvSpPr txBox="1"/>
          <p:nvPr/>
        </p:nvSpPr>
        <p:spPr>
          <a:xfrm>
            <a:off x="4578805" y="3292927"/>
            <a:ext cx="456519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000" u="sng" dirty="0">
                <a:latin typeface="Times New Roman"/>
                <a:cs typeface="Times New Roman"/>
              </a:rPr>
              <a:t>Source </a:t>
            </a:r>
            <a:r>
              <a:rPr lang="fr-FR" sz="1000" dirty="0">
                <a:latin typeface="Times New Roman"/>
                <a:cs typeface="Times New Roman"/>
              </a:rPr>
              <a:t>: Fromentin, J., &amp; </a:t>
            </a:r>
            <a:r>
              <a:rPr lang="fr-FR" sz="1000" dirty="0" err="1">
                <a:latin typeface="Times New Roman"/>
                <a:cs typeface="Times New Roman"/>
              </a:rPr>
              <a:t>Depoterre</a:t>
            </a:r>
            <a:r>
              <a:rPr lang="fr-FR" sz="1000" dirty="0">
                <a:latin typeface="Times New Roman"/>
                <a:cs typeface="Times New Roman"/>
              </a:rPr>
              <a:t>, S. (2024). </a:t>
            </a:r>
            <a:r>
              <a:rPr lang="fr-FR" sz="1000" i="1" dirty="0">
                <a:latin typeface="Times New Roman"/>
                <a:cs typeface="Times New Roman"/>
              </a:rPr>
              <a:t>La conception de ressources éducatives libres</a:t>
            </a:r>
            <a:r>
              <a:rPr lang="fr-FR" sz="1000" dirty="0">
                <a:latin typeface="Times New Roman"/>
                <a:cs typeface="Times New Roman"/>
              </a:rPr>
              <a:t>. </a:t>
            </a:r>
            <a:r>
              <a:rPr lang="fr-FR" sz="1000" dirty="0">
                <a:latin typeface="Times New Roman"/>
                <a:cs typeface="Times New Roman"/>
                <a:hlinkClick r:id="rId4"/>
              </a:rPr>
              <a:t>https://oer.uclouvain.be/jspui/handle/20.500.12279/1088</a:t>
            </a:r>
            <a:r>
              <a:rPr lang="fr-FR" sz="1000" dirty="0">
                <a:latin typeface="Calibri"/>
                <a:ea typeface="Calibri"/>
                <a:cs typeface="Calibri"/>
              </a:rPr>
              <a:t> , CC BY SA.</a:t>
            </a:r>
            <a:endParaRPr lang="fr-FR" sz="10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16230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diagramme, capture d’écran, Police&#10;&#10;Description générée automatiquement">
            <a:extLst>
              <a:ext uri="{FF2B5EF4-FFF2-40B4-BE49-F238E27FC236}">
                <a16:creationId xmlns:a16="http://schemas.microsoft.com/office/drawing/2014/main" id="{90982BC2-C54C-EAE3-3779-21F8B3994A9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127" y="0"/>
            <a:ext cx="8570855" cy="479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0841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D143B-8B24-3424-503E-348AA4ACF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9F16C-858C-BDB5-F966-50095495B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Atelier 5 : Convaincre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70B90A-25EA-0F1B-0AF6-1A4FE9023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552" y="1302958"/>
            <a:ext cx="4835140" cy="326350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 dirty="0"/>
              <a:t>Consignes</a:t>
            </a:r>
          </a:p>
          <a:p>
            <a:r>
              <a:rPr lang="fr-FR" dirty="0"/>
              <a:t>En groupe</a:t>
            </a:r>
          </a:p>
          <a:p>
            <a:r>
              <a:rPr lang="fr-FR" dirty="0"/>
              <a:t>Choisir un élément du tuto récapitulatif</a:t>
            </a:r>
          </a:p>
          <a:p>
            <a:r>
              <a:rPr lang="fr-FR" dirty="0"/>
              <a:t>Présentez un pitch de 1.5 minutes, présentant l’élément choisi, avec l’objectif de convaincre </a:t>
            </a:r>
            <a:r>
              <a:rPr lang="fr-FR" dirty="0" err="1"/>
              <a:t>un·e</a:t>
            </a:r>
            <a:r>
              <a:rPr lang="fr-FR" dirty="0"/>
              <a:t> collègue sur l’Open Education</a:t>
            </a:r>
          </a:p>
          <a:p>
            <a:pPr marL="0" indent="0">
              <a:buNone/>
            </a:pPr>
            <a:endParaRPr lang="fr-FR" dirty="0">
              <a:solidFill>
                <a:srgbClr val="C00000"/>
              </a:solidFill>
              <a:ea typeface="Calibri"/>
              <a:cs typeface="Calibri"/>
            </a:endParaRPr>
          </a:p>
          <a:p>
            <a:pPr marL="0" indent="0">
              <a:buNone/>
            </a:pPr>
            <a:endParaRPr lang="fr-FR" dirty="0">
              <a:solidFill>
                <a:srgbClr val="000000"/>
              </a:solidFill>
              <a:ea typeface="Calibri"/>
              <a:cs typeface="Calibri" panose="020F0502020204030204"/>
            </a:endParaRPr>
          </a:p>
        </p:txBody>
      </p:sp>
      <p:pic>
        <p:nvPicPr>
          <p:cNvPr id="5" name="Image 4" descr="Une image contenant texte, capture d’écran, Police, diagramme&#10;&#10;Description générée automatiquement">
            <a:extLst>
              <a:ext uri="{FF2B5EF4-FFF2-40B4-BE49-F238E27FC236}">
                <a16:creationId xmlns:a16="http://schemas.microsoft.com/office/drawing/2014/main" id="{DC2F0094-EDE6-748D-6B82-C2D2CB52B14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8389" y="-2064"/>
            <a:ext cx="3405611" cy="482373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CFED1E8-A939-3DD7-D2AC-D68FB39B0EB3}"/>
              </a:ext>
            </a:extLst>
          </p:cNvPr>
          <p:cNvSpPr txBox="1"/>
          <p:nvPr/>
        </p:nvSpPr>
        <p:spPr>
          <a:xfrm>
            <a:off x="5674180" y="4776106"/>
            <a:ext cx="346982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800" u="sng" dirty="0">
                <a:ea typeface="Calibri"/>
                <a:cs typeface="Calibri"/>
              </a:rPr>
              <a:t>Source </a:t>
            </a:r>
            <a:r>
              <a:rPr lang="fr-FR" sz="800" dirty="0">
                <a:ea typeface="Calibri"/>
                <a:cs typeface="Calibri"/>
              </a:rPr>
              <a:t>:</a:t>
            </a:r>
            <a:r>
              <a:rPr lang="fr-FR" sz="800" dirty="0">
                <a:latin typeface="Calibri"/>
                <a:ea typeface="Calibri"/>
                <a:cs typeface="Calibri"/>
              </a:rPr>
              <a:t> </a:t>
            </a:r>
            <a:r>
              <a:rPr lang="fr-FR" sz="800" dirty="0">
                <a:latin typeface="Times New Roman"/>
                <a:cs typeface="Times New Roman"/>
              </a:rPr>
              <a:t>Fromentin, J., &amp; </a:t>
            </a:r>
            <a:r>
              <a:rPr lang="fr-FR" sz="800" dirty="0" err="1">
                <a:latin typeface="Times New Roman"/>
                <a:cs typeface="Times New Roman"/>
              </a:rPr>
              <a:t>Depoterre</a:t>
            </a:r>
            <a:r>
              <a:rPr lang="fr-FR" sz="800" dirty="0">
                <a:latin typeface="Times New Roman"/>
                <a:cs typeface="Times New Roman"/>
              </a:rPr>
              <a:t>, S. (2024). </a:t>
            </a:r>
            <a:r>
              <a:rPr lang="fr-FR" sz="800" i="1" dirty="0">
                <a:latin typeface="Times New Roman"/>
                <a:cs typeface="Times New Roman"/>
              </a:rPr>
              <a:t>Tutoriels sur l’Open Education</a:t>
            </a:r>
            <a:r>
              <a:rPr lang="fr-FR" sz="800" dirty="0">
                <a:latin typeface="Times New Roman"/>
                <a:cs typeface="Times New Roman"/>
              </a:rPr>
              <a:t>. </a:t>
            </a:r>
            <a:r>
              <a:rPr lang="fr-FR" sz="800" dirty="0">
                <a:latin typeface="Times New Roman"/>
                <a:cs typeface="Times New Roman"/>
                <a:hlinkClick r:id="rId4"/>
              </a:rPr>
              <a:t>https://oer.uclouvain.be/jspui/handle/20.500.12279/1091</a:t>
            </a:r>
            <a:r>
              <a:rPr lang="fr-FR" sz="800" dirty="0">
                <a:latin typeface="Times New Roman"/>
                <a:cs typeface="Times New Roman"/>
              </a:rPr>
              <a:t>, CC BY SA.</a:t>
            </a:r>
            <a:endParaRPr lang="fr-FR" sz="8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48738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5B40D-F669-9668-2694-9359CFED0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 de texte 22">
            <a:extLst>
              <a:ext uri="{FF2B5EF4-FFF2-40B4-BE49-F238E27FC236}">
                <a16:creationId xmlns:a16="http://schemas.microsoft.com/office/drawing/2014/main" id="{6ECA5AAA-9E60-2EB6-8672-498ECDB8615A}"/>
              </a:ext>
            </a:extLst>
          </p:cNvPr>
          <p:cNvSpPr txBox="1"/>
          <p:nvPr/>
        </p:nvSpPr>
        <p:spPr>
          <a:xfrm>
            <a:off x="4128699" y="916111"/>
            <a:ext cx="4955326" cy="2380374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450"/>
              </a:spcAft>
            </a:pPr>
            <a:r>
              <a:rPr lang="fr-BE" sz="2800" b="1" dirty="0">
                <a:solidFill>
                  <a:srgbClr val="0070C0"/>
                </a:solidFill>
                <a:latin typeface="Calibri"/>
                <a:ea typeface="Times New Roman" panose="02020603050405020304" pitchFamily="18" charset="0"/>
                <a:cs typeface="Calibri"/>
              </a:rPr>
              <a:t>Explorons l’Education Ouverte</a:t>
            </a:r>
          </a:p>
          <a:p>
            <a:pPr algn="ctr">
              <a:spcAft>
                <a:spcPts val="450"/>
              </a:spcAft>
            </a:pPr>
            <a:r>
              <a:rPr lang="fr-BE" sz="2800" b="1" dirty="0">
                <a:solidFill>
                  <a:srgbClr val="0070C0"/>
                </a:solidFill>
                <a:latin typeface="Calibri"/>
                <a:ea typeface="Times New Roman" panose="02020603050405020304" pitchFamily="18" charset="0"/>
                <a:cs typeface="Calibri"/>
              </a:rPr>
              <a:t>avec des </a:t>
            </a:r>
            <a:r>
              <a:rPr lang="fr-BE" sz="2800" b="1" dirty="0" err="1">
                <a:solidFill>
                  <a:srgbClr val="0070C0"/>
                </a:solidFill>
                <a:latin typeface="Calibri"/>
                <a:ea typeface="Times New Roman" panose="02020603050405020304" pitchFamily="18" charset="0"/>
                <a:cs typeface="Calibri"/>
              </a:rPr>
              <a:t>sketchnotes</a:t>
            </a:r>
            <a:endParaRPr lang="fr-BE" sz="2800" b="1" dirty="0">
              <a:solidFill>
                <a:srgbClr val="0070C0"/>
              </a:solidFill>
              <a:latin typeface="Calibri"/>
              <a:ea typeface="Times New Roman" panose="02020603050405020304" pitchFamily="18" charset="0"/>
              <a:cs typeface="Calibri"/>
            </a:endParaRPr>
          </a:p>
          <a:p>
            <a:pPr algn="ctr">
              <a:spcBef>
                <a:spcPts val="1200"/>
              </a:spcBef>
              <a:spcAft>
                <a:spcPts val="225"/>
              </a:spcAft>
            </a:pPr>
            <a:r>
              <a:rPr lang="fr-BE" sz="2000" dirty="0">
                <a:latin typeface="Calibri"/>
                <a:ea typeface="Times New Roman" panose="02020603050405020304" pitchFamily="18" charset="0"/>
                <a:cs typeface="Calibri"/>
              </a:rPr>
              <a:t>Sophie </a:t>
            </a:r>
            <a:r>
              <a:rPr lang="fr-BE" sz="2000" dirty="0" err="1">
                <a:latin typeface="Calibri"/>
                <a:ea typeface="Times New Roman" panose="02020603050405020304" pitchFamily="18" charset="0"/>
                <a:cs typeface="Calibri"/>
              </a:rPr>
              <a:t>Depoterre</a:t>
            </a:r>
            <a:r>
              <a:rPr lang="fr-BE" sz="2000" dirty="0">
                <a:latin typeface="Calibri"/>
                <a:ea typeface="Times New Roman" panose="02020603050405020304" pitchFamily="18" charset="0"/>
                <a:cs typeface="Calibri"/>
              </a:rPr>
              <a:t>, Yves Deville</a:t>
            </a:r>
          </a:p>
          <a:p>
            <a:pPr>
              <a:spcAft>
                <a:spcPts val="225"/>
              </a:spcAft>
            </a:pPr>
            <a:endParaRPr lang="fr-BE" sz="1400" b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spcAft>
                <a:spcPts val="225"/>
              </a:spcAft>
            </a:pPr>
            <a:r>
              <a:rPr lang="fr-BE" sz="1600" i="1" dirty="0">
                <a:latin typeface="Calibri"/>
                <a:ea typeface="Times New Roman" panose="02020603050405020304" pitchFamily="18" charset="0"/>
                <a:cs typeface="Times New Roman"/>
              </a:rPr>
              <a:t>Décembre 2024</a:t>
            </a:r>
            <a:endParaRPr lang="fr-BE" sz="1600" i="1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039">
            <a:extLst>
              <a:ext uri="{FF2B5EF4-FFF2-40B4-BE49-F238E27FC236}">
                <a16:creationId xmlns:a16="http://schemas.microsoft.com/office/drawing/2014/main" id="{D4CC9FFD-1C73-DA22-03C5-A74DD6BAC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7540" y="3781222"/>
            <a:ext cx="4472655" cy="798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/>
          <a:p>
            <a:pPr>
              <a:spcBef>
                <a:spcPts val="150"/>
              </a:spcBef>
              <a:buClr>
                <a:schemeClr val="folHlink"/>
              </a:buClr>
              <a:buSzPct val="60000"/>
            </a:pPr>
            <a:r>
              <a:rPr lang="en-US" sz="800">
                <a:latin typeface="Arial"/>
                <a:cs typeface="Arial"/>
              </a:rPr>
              <a:t>Prof. Yves Deville</a:t>
            </a:r>
            <a:br>
              <a:rPr lang="en-US" sz="800">
                <a:latin typeface="Arial"/>
                <a:cs typeface="Arial"/>
              </a:rPr>
            </a:br>
            <a:r>
              <a:rPr lang="en-US" sz="800" i="1">
                <a:latin typeface="Arial"/>
                <a:cs typeface="Arial"/>
              </a:rPr>
              <a:t>Ecole Polytechnique de Louvain</a:t>
            </a:r>
            <a:r>
              <a:rPr lang="en-US" sz="800">
                <a:latin typeface="Arial"/>
                <a:cs typeface="Arial"/>
              </a:rPr>
              <a:t>,  </a:t>
            </a:r>
            <a:r>
              <a:rPr lang="en-US" sz="800" err="1">
                <a:latin typeface="Arial"/>
                <a:cs typeface="Arial"/>
              </a:rPr>
              <a:t>Yves.Deville@uclouvain.be</a:t>
            </a:r>
            <a:endParaRPr lang="en-US" sz="800">
              <a:latin typeface="Arial"/>
              <a:cs typeface="Arial"/>
            </a:endParaRPr>
          </a:p>
          <a:p>
            <a:pPr>
              <a:spcBef>
                <a:spcPts val="150"/>
              </a:spcBef>
              <a:buClr>
                <a:schemeClr val="folHlink"/>
              </a:buClr>
              <a:buSzPct val="60000"/>
            </a:pPr>
            <a:r>
              <a:rPr lang="en-US" sz="800">
                <a:latin typeface="Arial"/>
                <a:cs typeface="Arial"/>
              </a:rPr>
              <a:t>Sophie </a:t>
            </a:r>
            <a:r>
              <a:rPr lang="en-US" sz="800" err="1">
                <a:latin typeface="Arial"/>
                <a:cs typeface="Arial"/>
              </a:rPr>
              <a:t>Depoterre</a:t>
            </a:r>
            <a:endParaRPr lang="en-US" sz="800">
              <a:latin typeface="Arial"/>
              <a:cs typeface="Arial"/>
            </a:endParaRPr>
          </a:p>
          <a:p>
            <a:pPr>
              <a:spcBef>
                <a:spcPts val="150"/>
              </a:spcBef>
              <a:buClr>
                <a:schemeClr val="folHlink"/>
              </a:buClr>
              <a:buSzPct val="60000"/>
            </a:pPr>
            <a:r>
              <a:rPr lang="en-US" sz="800" err="1">
                <a:latin typeface="Arial"/>
                <a:cs typeface="Arial"/>
              </a:rPr>
              <a:t>Conseillère</a:t>
            </a:r>
            <a:r>
              <a:rPr lang="en-US" sz="800">
                <a:latin typeface="Arial"/>
                <a:cs typeface="Arial"/>
              </a:rPr>
              <a:t> </a:t>
            </a:r>
            <a:r>
              <a:rPr lang="en-US" sz="800" err="1">
                <a:latin typeface="Arial"/>
                <a:cs typeface="Arial"/>
              </a:rPr>
              <a:t>pédagogique</a:t>
            </a:r>
            <a:r>
              <a:rPr lang="en-US" sz="800">
                <a:latin typeface="Arial"/>
                <a:cs typeface="Arial"/>
              </a:rPr>
              <a:t>, Louvain Learning Lab, </a:t>
            </a:r>
            <a:r>
              <a:rPr lang="en-US" sz="800" err="1">
                <a:latin typeface="Arial"/>
                <a:cs typeface="Arial"/>
              </a:rPr>
              <a:t>Sophie.Depoterre@uclouvain.be</a:t>
            </a:r>
            <a:endParaRPr lang="en-US" sz="825">
              <a:latin typeface="Arial" charset="0"/>
            </a:endParaRPr>
          </a:p>
          <a:p>
            <a:pPr>
              <a:spcBef>
                <a:spcPts val="150"/>
              </a:spcBef>
              <a:buClr>
                <a:schemeClr val="folHlink"/>
              </a:buClr>
              <a:buSzPct val="60000"/>
            </a:pPr>
            <a:endParaRPr lang="en-US" sz="825">
              <a:latin typeface="Arial" charset="0"/>
            </a:endParaRPr>
          </a:p>
          <a:p>
            <a:pPr>
              <a:spcBef>
                <a:spcPts val="150"/>
              </a:spcBef>
              <a:buClr>
                <a:schemeClr val="folHlink"/>
              </a:buClr>
              <a:buSzPct val="60000"/>
            </a:pPr>
            <a:endParaRPr lang="en-US" sz="825">
              <a:latin typeface="Arial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5E176AC-8DD5-FF1A-EA92-059CD0BA5A8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763" y="2853002"/>
            <a:ext cx="2294336" cy="5321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AAAEE4-FD31-D18C-7DE8-74078530E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1877" y="4888185"/>
            <a:ext cx="722123" cy="255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F70DD1-7C44-B776-DD56-A98369865B8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0361" y="4671230"/>
            <a:ext cx="4298776" cy="438744"/>
          </a:xfrm>
          <a:prstGeom prst="rect">
            <a:avLst/>
          </a:prstGeom>
        </p:spPr>
      </p:pic>
      <p:pic>
        <p:nvPicPr>
          <p:cNvPr id="5" name="Picture 4" descr="A poster with a person pointing at a sign&#10;&#10;Description automatically generated">
            <a:extLst>
              <a:ext uri="{FF2B5EF4-FFF2-40B4-BE49-F238E27FC236}">
                <a16:creationId xmlns:a16="http://schemas.microsoft.com/office/drawing/2014/main" id="{79DF6641-6350-5223-3AEF-1BEECAF67A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655" y="-4702"/>
            <a:ext cx="3836637" cy="5173094"/>
          </a:xfrm>
          <a:prstGeom prst="rect">
            <a:avLst/>
          </a:prstGeom>
        </p:spPr>
      </p:pic>
      <p:pic>
        <p:nvPicPr>
          <p:cNvPr id="6" name="Picture 5" descr="A blue and black logo&#10;&#10;Description automatically generated">
            <a:extLst>
              <a:ext uri="{FF2B5EF4-FFF2-40B4-BE49-F238E27FC236}">
                <a16:creationId xmlns:a16="http://schemas.microsoft.com/office/drawing/2014/main" id="{59A60711-E2C8-CD75-1158-9644284BFB0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1207" y="-2041"/>
            <a:ext cx="1636600" cy="38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23293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B6E1DAB5C1C047AA1C538583517466" ma:contentTypeVersion="14" ma:contentTypeDescription="Crée un document." ma:contentTypeScope="" ma:versionID="f561a2b4eee33efc9a4118cb945cbe74">
  <xsd:schema xmlns:xsd="http://www.w3.org/2001/XMLSchema" xmlns:xs="http://www.w3.org/2001/XMLSchema" xmlns:p="http://schemas.microsoft.com/office/2006/metadata/properties" xmlns:ns2="99401416-f8b6-4919-a60c-26a0a4f4229c" xmlns:ns3="4daf64a1-8a47-48d7-a978-4eb97c9f7acb" targetNamespace="http://schemas.microsoft.com/office/2006/metadata/properties" ma:root="true" ma:fieldsID="92380c6f50ceca1380ae90c59dc229a6" ns2:_="" ns3:_="">
    <xsd:import namespace="99401416-f8b6-4919-a60c-26a0a4f4229c"/>
    <xsd:import namespace="4daf64a1-8a47-48d7-a978-4eb97c9f7ac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401416-f8b6-4919-a60c-26a0a4f4229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0c89b00a-e20d-4021-9430-a1c9737d0605}" ma:internalName="TaxCatchAll" ma:showField="CatchAllData" ma:web="99401416-f8b6-4919-a60c-26a0a4f422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af64a1-8a47-48d7-a978-4eb97c9f7a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6e87909b-6f91-4c34-a78b-ec0d666c48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9401416-f8b6-4919-a60c-26a0a4f4229c" xsi:nil="true"/>
    <lcf76f155ced4ddcb4097134ff3c332f xmlns="4daf64a1-8a47-48d7-a978-4eb97c9f7ac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05C275-7846-47F4-A9CF-C711BDEADD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401416-f8b6-4919-a60c-26a0a4f4229c"/>
    <ds:schemaRef ds:uri="4daf64a1-8a47-48d7-a978-4eb97c9f7a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0425085-C5EE-44F4-AB11-AFE1435BDA07}">
  <ds:schemaRefs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purl.org/dc/dcmitype/"/>
    <ds:schemaRef ds:uri="http://www.w3.org/XML/1998/namespace"/>
    <ds:schemaRef ds:uri="http://purl.org/dc/terms/"/>
    <ds:schemaRef ds:uri="4daf64a1-8a47-48d7-a978-4eb97c9f7acb"/>
    <ds:schemaRef ds:uri="http://schemas.openxmlformats.org/package/2006/metadata/core-properties"/>
    <ds:schemaRef ds:uri="99401416-f8b6-4919-a60c-26a0a4f4229c"/>
  </ds:schemaRefs>
</ds:datastoreItem>
</file>

<file path=customXml/itemProps3.xml><?xml version="1.0" encoding="utf-8"?>
<ds:datastoreItem xmlns:ds="http://schemas.openxmlformats.org/officeDocument/2006/customXml" ds:itemID="{127D06ED-F856-48C7-A5F9-92CB68C7B3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{955CA3C2-A9AD-664A-A0B1-D4EDFBC7EA61}tf16401378</Template>
  <TotalTime>1</TotalTime>
  <Words>688</Words>
  <Application>Microsoft Office PowerPoint</Application>
  <PresentationFormat>Affichage à l'écran (16:9)</PresentationFormat>
  <Paragraphs>107</Paragraphs>
  <Slides>26</Slides>
  <Notes>15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27" baseType="lpstr">
      <vt:lpstr>Thème Office</vt:lpstr>
      <vt:lpstr>Présentation PowerPoint</vt:lpstr>
      <vt:lpstr>Introduction</vt:lpstr>
      <vt:lpstr>Atelier 1 : Quelles ressources ouvrir ?</vt:lpstr>
      <vt:lpstr>Présentation PowerPoint</vt:lpstr>
      <vt:lpstr>Présentation PowerPoint</vt:lpstr>
      <vt:lpstr>Atelier 2 : Valeurs de l’Open Education</vt:lpstr>
      <vt:lpstr>Travail par groupe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Atelier 3 : Bénéfices de l’Open Education</vt:lpstr>
      <vt:lpstr>Présentation PowerPoint</vt:lpstr>
      <vt:lpstr>Creative Commons : comment (ré)utiliser ?</vt:lpstr>
      <vt:lpstr>Présentation PowerPoint</vt:lpstr>
      <vt:lpstr>Atelier 4 : Construire une formation</vt:lpstr>
      <vt:lpstr>Présentation PowerPoint</vt:lpstr>
      <vt:lpstr>Atelier 5 : Convaincre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Calculabilité, logique et complexité</dc:title>
  <dc:creator>Yves Deville</dc:creator>
  <cp:lastModifiedBy>Sophie Depoterre</cp:lastModifiedBy>
  <cp:revision>231</cp:revision>
  <cp:lastPrinted>2022-12-23T10:35:17Z</cp:lastPrinted>
  <dcterms:created xsi:type="dcterms:W3CDTF">2020-12-28T20:17:50Z</dcterms:created>
  <dcterms:modified xsi:type="dcterms:W3CDTF">2025-01-08T10:31:06Z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0x01010075B6E1DAB5C1C047AA1C538583517466</vt:lpwstr>
  </property>
  <property fmtid="{D5CDD505-2E9C-101B-9397-08002B2CF9AE}" pid="3" name="MediaServiceImageTags">
    <vt:lpwstr/>
  </property>
</Properties>
</file>